
<file path=[Content_Types].xml><?xml version="1.0" encoding="utf-8"?>
<Types xmlns="http://schemas.openxmlformats.org/package/2006/content-types">
  <Default Extension="xml" ContentType="application/xml"/>
  <Default Extension="png" ContentType="image/png"/>
  <Default Extension="jpeg" ContentType="image/jpeg"/>
  <Default Extension="JPG" ContentType="image/.jpg"/>
  <Default Extension="gif" ContentType="image/gif"/>
  <Default Extension="rels" ContentType="application/vnd.openxmlformats-package.relationship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media/image10.svg" ContentType="image/svg+xml"/>
  <Override PartName="/ppt/media/image2.svg" ContentType="image/svg+xml"/>
  <Override PartName="/ppt/media/image4.svg" ContentType="image/svg+xml"/>
  <Override PartName="/ppt/media/image6.svg" ContentType="image/svg+xml"/>
  <Override PartName="/ppt/media/image8.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autoCompressPictures="0">
  <p:sldMasterIdLst>
    <p:sldMasterId id="2147483648" r:id="rId1"/>
  </p:sldMasterIdLst>
  <p:notesMasterIdLst>
    <p:notesMasterId r:id="rId4"/>
  </p:notesMasterIdLst>
  <p:handoutMasterIdLst>
    <p:handoutMasterId r:id="rId20"/>
  </p:handoutMasterIdLst>
  <p:sldIdLst>
    <p:sldId id="376" r:id="rId3"/>
    <p:sldId id="388" r:id="rId5"/>
    <p:sldId id="378" r:id="rId6"/>
    <p:sldId id="379" r:id="rId7"/>
    <p:sldId id="390" r:id="rId8"/>
    <p:sldId id="380" r:id="rId9"/>
    <p:sldId id="383" r:id="rId10"/>
    <p:sldId id="392" r:id="rId11"/>
    <p:sldId id="398" r:id="rId12"/>
    <p:sldId id="399" r:id="rId13"/>
    <p:sldId id="400" r:id="rId14"/>
    <p:sldId id="401" r:id="rId15"/>
    <p:sldId id="384" r:id="rId16"/>
    <p:sldId id="393" r:id="rId17"/>
    <p:sldId id="402" r:id="rId18"/>
    <p:sldId id="387"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79"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D0D0D"/>
    <a:srgbClr val="2C4A52"/>
    <a:srgbClr val="26262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652" autoAdjust="0"/>
    <p:restoredTop sz="95388" autoAdjust="0"/>
  </p:normalViewPr>
  <p:slideViewPr>
    <p:cSldViewPr snapToGrid="0" showGuides="1">
      <p:cViewPr varScale="1">
        <p:scale>
          <a:sx n="70" d="100"/>
          <a:sy n="70" d="100"/>
        </p:scale>
        <p:origin x="43" y="398"/>
      </p:cViewPr>
      <p:guideLst>
        <p:guide orient="horz" pos="2179"/>
        <p:guide pos="3840"/>
      </p:guideLst>
    </p:cSldViewPr>
  </p:slideViewPr>
  <p:outlineViewPr>
    <p:cViewPr>
      <p:scale>
        <a:sx n="33" d="100"/>
        <a:sy n="33" d="100"/>
      </p:scale>
      <p:origin x="0" y="0"/>
    </p:cViewPr>
  </p:outlineViewPr>
  <p:notesTextViewPr>
    <p:cViewPr>
      <p:scale>
        <a:sx n="3" d="2"/>
        <a:sy n="3" d="2"/>
      </p:scale>
      <p:origin x="0" y="-19"/>
    </p:cViewPr>
  </p:notesTextViewPr>
  <p:sorterViewPr>
    <p:cViewPr>
      <p:scale>
        <a:sx n="100" d="100"/>
        <a:sy n="100" d="100"/>
      </p:scale>
      <p:origin x="0" y="0"/>
    </p:cViewPr>
  </p:sorterViewPr>
  <p:notesViewPr>
    <p:cSldViewPr snapToGrid="0" showGuides="1">
      <p:cViewPr varScale="1">
        <p:scale>
          <a:sx n="65" d="100"/>
          <a:sy n="65" d="100"/>
        </p:scale>
        <p:origin x="3082" y="38"/>
      </p:cViewPr>
      <p:guideLst>
        <p:guide orient="horz" pos="2905"/>
        <p:guide pos="2160"/>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7" Type="http://schemas.openxmlformats.org/officeDocument/2006/relationships/customXml" Target="../customXml/item3.xml"/><Relationship Id="rId26" Type="http://schemas.openxmlformats.org/officeDocument/2006/relationships/customXml" Target="../customXml/item2.xml"/><Relationship Id="rId25" Type="http://schemas.openxmlformats.org/officeDocument/2006/relationships/customXml" Target="../customXml/item1.xml"/><Relationship Id="rId24" Type="http://schemas.openxmlformats.org/officeDocument/2006/relationships/commentAuthors" Target="commentAuthors.xml"/><Relationship Id="rId23" Type="http://schemas.openxmlformats.org/officeDocument/2006/relationships/tableStyles" Target="tableStyles.xml"/><Relationship Id="rId22" Type="http://schemas.openxmlformats.org/officeDocument/2006/relationships/viewProps" Target="viewProps.xml"/><Relationship Id="rId21" Type="http://schemas.openxmlformats.org/officeDocument/2006/relationships/presProps" Target="presProps.xml"/><Relationship Id="rId20" Type="http://schemas.openxmlformats.org/officeDocument/2006/relationships/handoutMaster" Target="handoutMasters/handoutMaster1.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07299BE-0F96-4D8C-8AC3-AFAE1A841C66}" type="datetimeFigureOut">
              <a:rPr lang="en-US" smtClean="0"/>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E3B048B-0EBA-466F-928F-37073F3BFB70}" type="slidenum">
              <a:rPr lang="en-US" smtClean="0"/>
            </a:fld>
            <a:endParaRPr lang="en-US" dirty="0"/>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54692AC-01A2-4EFF-966B-504F28E82D7A}" type="datetimeFigureOut">
              <a:rPr lang="en-US" noProof="0" smtClean="0"/>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Click to edit Master text styles</a:t>
            </a:r>
            <a:endParaRPr lang="en-US" noProof="0"/>
          </a:p>
          <a:p>
            <a:pPr lvl="1"/>
            <a:r>
              <a:rPr lang="en-US" noProof="0"/>
              <a:t>Second level</a:t>
            </a:r>
            <a:endParaRPr lang="en-US" noProof="0"/>
          </a:p>
          <a:p>
            <a:pPr lvl="2"/>
            <a:r>
              <a:rPr lang="en-US" noProof="0"/>
              <a:t>Third level</a:t>
            </a:r>
            <a:endParaRPr lang="en-US" noProof="0"/>
          </a:p>
          <a:p>
            <a:pPr lvl="3"/>
            <a:r>
              <a:rPr lang="en-US" noProof="0"/>
              <a:t>Fourth level</a:t>
            </a:r>
            <a:endParaRPr lang="en-US" noProof="0"/>
          </a:p>
          <a:p>
            <a:pPr lvl="4"/>
            <a:r>
              <a:rPr lang="en-US" noProof="0"/>
              <a:t>Fifth level</a:t>
            </a:r>
            <a:endParaRPr lang="en-US" noProof="0"/>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AED498D-6977-40EC-8E5E-7EB644D5E759}" type="slidenum">
              <a:rPr lang="en-US" noProof="0" smtClean="0"/>
            </a:fld>
            <a:endParaRPr lang="en-US" noProof="0" dirty="0"/>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ED498D-6977-40EC-8E5E-7EB644D5E759}" type="slidenum">
              <a:rPr lang="en-US" noProof="0" smtClean="0"/>
            </a:fld>
            <a:endParaRPr lang="en-US" noProof="0"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AED498D-6977-40EC-8E5E-7EB644D5E759}" type="slidenum">
              <a:rPr lang="en-US" noProof="0" smtClean="0"/>
            </a:fld>
            <a:endParaRPr lang="en-US" noProof="0"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AED498D-6977-40EC-8E5E-7EB644D5E759}" type="slidenum">
              <a:rPr lang="en-US" noProof="0" smtClean="0"/>
            </a:fld>
            <a:endParaRPr lang="en-US" noProof="0"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AED498D-6977-40EC-8E5E-7EB644D5E759}" type="slidenum">
              <a:rPr lang="en-US" noProof="0" smtClean="0"/>
            </a:fld>
            <a:endParaRPr lang="en-US" noProof="0"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AED498D-6977-40EC-8E5E-7EB644D5E759}" type="slidenum">
              <a:rPr lang="en-US" noProof="0" smtClean="0"/>
            </a:fld>
            <a:endParaRPr lang="en-US" noProof="0"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AED498D-6977-40EC-8E5E-7EB644D5E759}" type="slidenum">
              <a:rPr lang="en-US" noProof="0" smtClean="0"/>
            </a:fld>
            <a:endParaRPr lang="en-US" noProof="0"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AED498D-6977-40EC-8E5E-7EB644D5E759}" type="slidenum">
              <a:rPr lang="en-US" noProof="0" smtClean="0"/>
            </a:fld>
            <a:endParaRPr lang="en-US" noProof="0"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AED498D-6977-40EC-8E5E-7EB644D5E759}" type="slidenum">
              <a:rPr lang="en-US" noProof="0" smtClean="0"/>
            </a:fld>
            <a:endParaRPr lang="en-US" noProof="0"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AED498D-6977-40EC-8E5E-7EB644D5E759}" type="slidenum">
              <a:rPr lang="en-US" noProof="0" smtClean="0"/>
            </a:fld>
            <a:endParaRPr lang="en-US" noProof="0"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AED498D-6977-40EC-8E5E-7EB644D5E759}" type="slidenum">
              <a:rPr lang="en-US" noProof="0" smtClean="0"/>
            </a:fld>
            <a:endParaRPr lang="en-US" noProof="0"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AED498D-6977-40EC-8E5E-7EB644D5E759}" type="slidenum">
              <a:rPr lang="en-US" noProof="0" smtClean="0"/>
            </a:fld>
            <a:endParaRPr lang="en-US" noProof="0" dirty="0"/>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5" Type="http://schemas.openxmlformats.org/officeDocument/2006/relationships/image" Target="../media/image4.svg"/><Relationship Id="rId4" Type="http://schemas.openxmlformats.org/officeDocument/2006/relationships/image" Target="../media/image3.png"/><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5" Type="http://schemas.openxmlformats.org/officeDocument/2006/relationships/image" Target="../media/image4.svg"/><Relationship Id="rId4" Type="http://schemas.openxmlformats.org/officeDocument/2006/relationships/image" Target="../media/image3.png"/><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5" Type="http://schemas.openxmlformats.org/officeDocument/2006/relationships/image" Target="../media/image4.svg"/><Relationship Id="rId4" Type="http://schemas.openxmlformats.org/officeDocument/2006/relationships/image" Target="../media/image3.png"/><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showMasterSp="0" userDrawn="1">
  <p:cSld name="Title Slide">
    <p:spTree>
      <p:nvGrpSpPr>
        <p:cNvPr id="1" name=""/>
        <p:cNvGrpSpPr/>
        <p:nvPr/>
      </p:nvGrpSpPr>
      <p:grpSpPr>
        <a:xfrm>
          <a:off x="0" y="0"/>
          <a:ext cx="0" cy="0"/>
          <a:chOff x="0" y="0"/>
          <a:chExt cx="0" cy="0"/>
        </a:xfrm>
      </p:grpSpPr>
      <p:pic>
        <p:nvPicPr>
          <p:cNvPr id="18" name="Graphic 17"/>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032131" y="-30007"/>
            <a:ext cx="6064493" cy="6879887"/>
          </a:xfrm>
          <a:prstGeom prst="rect">
            <a:avLst/>
          </a:prstGeom>
        </p:spPr>
      </p:pic>
      <p:sp>
        <p:nvSpPr>
          <p:cNvPr id="2" name="Title 1"/>
          <p:cNvSpPr>
            <a:spLocks noGrp="1"/>
          </p:cNvSpPr>
          <p:nvPr>
            <p:ph type="ctrTitle" hasCustomPrompt="1"/>
          </p:nvPr>
        </p:nvSpPr>
        <p:spPr>
          <a:xfrm>
            <a:off x="7119890" y="723440"/>
            <a:ext cx="4323426" cy="2579052"/>
          </a:xfrm>
        </p:spPr>
        <p:txBody>
          <a:bodyPr anchor="b">
            <a:normAutofit/>
          </a:bodyPr>
          <a:lstStyle>
            <a:lvl1pPr algn="l">
              <a:lnSpc>
                <a:spcPct val="90000"/>
              </a:lnSpc>
              <a:defRPr sz="6000" spc="-50" baseline="0">
                <a:solidFill>
                  <a:schemeClr val="tx1"/>
                </a:solidFill>
              </a:defRPr>
            </a:lvl1pPr>
          </a:lstStyle>
          <a:p>
            <a:r>
              <a:rPr lang="en-US" dirty="0"/>
              <a:t>Add title here</a:t>
            </a:r>
            <a:endParaRPr lang="en-US" dirty="0"/>
          </a:p>
        </p:txBody>
      </p:sp>
      <p:sp>
        <p:nvSpPr>
          <p:cNvPr id="3" name="Subtitle 2"/>
          <p:cNvSpPr>
            <a:spLocks noGrp="1"/>
          </p:cNvSpPr>
          <p:nvPr>
            <p:ph type="subTitle" idx="1" hasCustomPrompt="1"/>
          </p:nvPr>
        </p:nvSpPr>
        <p:spPr>
          <a:xfrm>
            <a:off x="7128152" y="5248834"/>
            <a:ext cx="4323426" cy="1008925"/>
          </a:xfrm>
        </p:spPr>
        <p:txBody>
          <a:bodyPr lIns="91440" rIns="91440">
            <a:normAutofit/>
          </a:bodyPr>
          <a:lstStyle>
            <a:lvl1pPr marL="0" indent="0" algn="l">
              <a:spcBef>
                <a:spcPts val="0"/>
              </a:spcBef>
              <a:spcAft>
                <a:spcPts val="0"/>
              </a:spcAft>
              <a:buNone/>
              <a:defRPr sz="1600" cap="all" spc="1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dirty="0"/>
              <a:t>Add Subtitle here</a:t>
            </a:r>
            <a:endParaRPr lang="en-US" dirty="0"/>
          </a:p>
        </p:txBody>
      </p:sp>
      <p:sp>
        <p:nvSpPr>
          <p:cNvPr id="14" name="Picture Placeholder 13"/>
          <p:cNvSpPr>
            <a:spLocks noGrp="1"/>
          </p:cNvSpPr>
          <p:nvPr>
            <p:ph type="pic" sz="quarter" idx="11"/>
          </p:nvPr>
        </p:nvSpPr>
        <p:spPr>
          <a:xfrm>
            <a:off x="0" y="-2235"/>
            <a:ext cx="5840730" cy="6862275"/>
          </a:xfrm>
          <a:custGeom>
            <a:avLst/>
            <a:gdLst>
              <a:gd name="connsiteX0" fmla="*/ 0 w 6064250"/>
              <a:gd name="connsiteY0" fmla="*/ 0 h 6877051"/>
              <a:gd name="connsiteX1" fmla="*/ 606425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1" fmla="*/ 0 w 6064250"/>
              <a:gd name="connsiteY0-2" fmla="*/ 0 h 6877051"/>
              <a:gd name="connsiteX1-3" fmla="*/ 5840730 w 6064250"/>
              <a:gd name="connsiteY1-4" fmla="*/ 0 h 6877051"/>
              <a:gd name="connsiteX2-5" fmla="*/ 6064250 w 6064250"/>
              <a:gd name="connsiteY2-6" fmla="*/ 6877051 h 6877051"/>
              <a:gd name="connsiteX3-7" fmla="*/ 0 w 6064250"/>
              <a:gd name="connsiteY3-8" fmla="*/ 6877051 h 6877051"/>
              <a:gd name="connsiteX4-9" fmla="*/ 0 w 6064250"/>
              <a:gd name="connsiteY4-10" fmla="*/ 0 h 6877051"/>
              <a:gd name="connsiteX0-11" fmla="*/ 0 w 5840730"/>
              <a:gd name="connsiteY0-12" fmla="*/ 0 h 6887937"/>
              <a:gd name="connsiteX1-13" fmla="*/ 5840730 w 5840730"/>
              <a:gd name="connsiteY1-14" fmla="*/ 0 h 6887937"/>
              <a:gd name="connsiteX2-15" fmla="*/ 4028621 w 5840730"/>
              <a:gd name="connsiteY2-16" fmla="*/ 6887937 h 6887937"/>
              <a:gd name="connsiteX3-17" fmla="*/ 0 w 5840730"/>
              <a:gd name="connsiteY3-18" fmla="*/ 6877051 h 6887937"/>
              <a:gd name="connsiteX4-19" fmla="*/ 0 w 5840730"/>
              <a:gd name="connsiteY4-20" fmla="*/ 0 h 6887937"/>
              <a:gd name="connsiteX0-21" fmla="*/ 0 w 5840730"/>
              <a:gd name="connsiteY0-22" fmla="*/ 0 h 6887937"/>
              <a:gd name="connsiteX1-23" fmla="*/ 5840730 w 5840730"/>
              <a:gd name="connsiteY1-24" fmla="*/ 0 h 6887937"/>
              <a:gd name="connsiteX2-25" fmla="*/ 5090160 w 5840730"/>
              <a:gd name="connsiteY2-26" fmla="*/ 2775915 h 6887937"/>
              <a:gd name="connsiteX3-27" fmla="*/ 4028621 w 5840730"/>
              <a:gd name="connsiteY3-28" fmla="*/ 6887937 h 6887937"/>
              <a:gd name="connsiteX4-29" fmla="*/ 0 w 5840730"/>
              <a:gd name="connsiteY4-30" fmla="*/ 6877051 h 6887937"/>
              <a:gd name="connsiteX5" fmla="*/ 0 w 5840730"/>
              <a:gd name="connsiteY5" fmla="*/ 0 h 6887937"/>
              <a:gd name="connsiteX0-31" fmla="*/ 0 w 5840730"/>
              <a:gd name="connsiteY0-32" fmla="*/ 0 h 6887937"/>
              <a:gd name="connsiteX1-33" fmla="*/ 5840730 w 5840730"/>
              <a:gd name="connsiteY1-34" fmla="*/ 0 h 6887937"/>
              <a:gd name="connsiteX2-35" fmla="*/ 5090160 w 5840730"/>
              <a:gd name="connsiteY2-36" fmla="*/ 2775915 h 6887937"/>
              <a:gd name="connsiteX3-37" fmla="*/ 4991100 w 5840730"/>
              <a:gd name="connsiteY3-38" fmla="*/ 3134055 h 6887937"/>
              <a:gd name="connsiteX4-39" fmla="*/ 4028621 w 5840730"/>
              <a:gd name="connsiteY4-40" fmla="*/ 6887937 h 6887937"/>
              <a:gd name="connsiteX5-41" fmla="*/ 0 w 5840730"/>
              <a:gd name="connsiteY5-42" fmla="*/ 6877051 h 6887937"/>
              <a:gd name="connsiteX6" fmla="*/ 0 w 5840730"/>
              <a:gd name="connsiteY6" fmla="*/ 0 h 6887937"/>
              <a:gd name="connsiteX0-43" fmla="*/ 0 w 5840730"/>
              <a:gd name="connsiteY0-44" fmla="*/ 0 h 6887937"/>
              <a:gd name="connsiteX1-45" fmla="*/ 5840730 w 5840730"/>
              <a:gd name="connsiteY1-46" fmla="*/ 0 h 6887937"/>
              <a:gd name="connsiteX2-47" fmla="*/ 5090160 w 5840730"/>
              <a:gd name="connsiteY2-48" fmla="*/ 2775915 h 6887937"/>
              <a:gd name="connsiteX3-49" fmla="*/ 4991100 w 5840730"/>
              <a:gd name="connsiteY3-50" fmla="*/ 3134055 h 6887937"/>
              <a:gd name="connsiteX4-51" fmla="*/ 4785360 w 5840730"/>
              <a:gd name="connsiteY4-52" fmla="*/ 3926535 h 6887937"/>
              <a:gd name="connsiteX5-53" fmla="*/ 4028621 w 5840730"/>
              <a:gd name="connsiteY5-54" fmla="*/ 6887937 h 6887937"/>
              <a:gd name="connsiteX6-55" fmla="*/ 0 w 5840730"/>
              <a:gd name="connsiteY6-56" fmla="*/ 6877051 h 6887937"/>
              <a:gd name="connsiteX7" fmla="*/ 0 w 5840730"/>
              <a:gd name="connsiteY7" fmla="*/ 0 h 6887937"/>
              <a:gd name="connsiteX0-57" fmla="*/ 0 w 5840730"/>
              <a:gd name="connsiteY0-58" fmla="*/ 0 h 6887937"/>
              <a:gd name="connsiteX1-59" fmla="*/ 5840730 w 5840730"/>
              <a:gd name="connsiteY1-60" fmla="*/ 0 h 6887937"/>
              <a:gd name="connsiteX2-61" fmla="*/ 5090160 w 5840730"/>
              <a:gd name="connsiteY2-62" fmla="*/ 2775915 h 6887937"/>
              <a:gd name="connsiteX3-63" fmla="*/ 4991100 w 5840730"/>
              <a:gd name="connsiteY3-64" fmla="*/ 3134055 h 6887937"/>
              <a:gd name="connsiteX4-65" fmla="*/ 4922520 w 5840730"/>
              <a:gd name="connsiteY4-66" fmla="*/ 3415995 h 6887937"/>
              <a:gd name="connsiteX5-67" fmla="*/ 4785360 w 5840730"/>
              <a:gd name="connsiteY5-68" fmla="*/ 3926535 h 6887937"/>
              <a:gd name="connsiteX6-69" fmla="*/ 4028621 w 5840730"/>
              <a:gd name="connsiteY6-70" fmla="*/ 6887937 h 6887937"/>
              <a:gd name="connsiteX7-71" fmla="*/ 0 w 5840730"/>
              <a:gd name="connsiteY7-72" fmla="*/ 6877051 h 6887937"/>
              <a:gd name="connsiteX8" fmla="*/ 0 w 5840730"/>
              <a:gd name="connsiteY8" fmla="*/ 0 h 6887937"/>
              <a:gd name="connsiteX0-73" fmla="*/ 0 w 5840730"/>
              <a:gd name="connsiteY0-74" fmla="*/ 0 h 6887937"/>
              <a:gd name="connsiteX1-75" fmla="*/ 5840730 w 5840730"/>
              <a:gd name="connsiteY1-76" fmla="*/ 0 h 6887937"/>
              <a:gd name="connsiteX2-77" fmla="*/ 5090160 w 5840730"/>
              <a:gd name="connsiteY2-78" fmla="*/ 2775915 h 6887937"/>
              <a:gd name="connsiteX3-79" fmla="*/ 4754880 w 5840730"/>
              <a:gd name="connsiteY3-80" fmla="*/ 2692095 h 6887937"/>
              <a:gd name="connsiteX4-81" fmla="*/ 4922520 w 5840730"/>
              <a:gd name="connsiteY4-82" fmla="*/ 3415995 h 6887937"/>
              <a:gd name="connsiteX5-83" fmla="*/ 4785360 w 5840730"/>
              <a:gd name="connsiteY5-84" fmla="*/ 3926535 h 6887937"/>
              <a:gd name="connsiteX6-85" fmla="*/ 4028621 w 5840730"/>
              <a:gd name="connsiteY6-86" fmla="*/ 6887937 h 6887937"/>
              <a:gd name="connsiteX7-87" fmla="*/ 0 w 5840730"/>
              <a:gd name="connsiteY7-88" fmla="*/ 6877051 h 6887937"/>
              <a:gd name="connsiteX8-89" fmla="*/ 0 w 5840730"/>
              <a:gd name="connsiteY8-90" fmla="*/ 0 h 6887937"/>
              <a:gd name="connsiteX0-91" fmla="*/ 0 w 5840730"/>
              <a:gd name="connsiteY0-92" fmla="*/ 0 h 6887937"/>
              <a:gd name="connsiteX1-93" fmla="*/ 5840730 w 5840730"/>
              <a:gd name="connsiteY1-94" fmla="*/ 0 h 6887937"/>
              <a:gd name="connsiteX2-95" fmla="*/ 5090160 w 5840730"/>
              <a:gd name="connsiteY2-96" fmla="*/ 2775915 h 6887937"/>
              <a:gd name="connsiteX3-97" fmla="*/ 4754880 w 5840730"/>
              <a:gd name="connsiteY3-98" fmla="*/ 2692095 h 6887937"/>
              <a:gd name="connsiteX4-99" fmla="*/ 5006340 w 5840730"/>
              <a:gd name="connsiteY4-100" fmla="*/ 1823415 h 6887937"/>
              <a:gd name="connsiteX5-101" fmla="*/ 4922520 w 5840730"/>
              <a:gd name="connsiteY5-102" fmla="*/ 3415995 h 6887937"/>
              <a:gd name="connsiteX6-103" fmla="*/ 4785360 w 5840730"/>
              <a:gd name="connsiteY6-104" fmla="*/ 3926535 h 6887937"/>
              <a:gd name="connsiteX7-105" fmla="*/ 4028621 w 5840730"/>
              <a:gd name="connsiteY7-106" fmla="*/ 6887937 h 6887937"/>
              <a:gd name="connsiteX8-107" fmla="*/ 0 w 5840730"/>
              <a:gd name="connsiteY8-108" fmla="*/ 6877051 h 6887937"/>
              <a:gd name="connsiteX9" fmla="*/ 0 w 5840730"/>
              <a:gd name="connsiteY9" fmla="*/ 0 h 6887937"/>
              <a:gd name="connsiteX0-109" fmla="*/ 0 w 5840730"/>
              <a:gd name="connsiteY0-110" fmla="*/ 0 h 6887937"/>
              <a:gd name="connsiteX1-111" fmla="*/ 5840730 w 5840730"/>
              <a:gd name="connsiteY1-112" fmla="*/ 0 h 6887937"/>
              <a:gd name="connsiteX2-113" fmla="*/ 5090160 w 5840730"/>
              <a:gd name="connsiteY2-114" fmla="*/ 2775915 h 6887937"/>
              <a:gd name="connsiteX3-115" fmla="*/ 4754880 w 5840730"/>
              <a:gd name="connsiteY3-116" fmla="*/ 2692095 h 6887937"/>
              <a:gd name="connsiteX4-117" fmla="*/ 5006340 w 5840730"/>
              <a:gd name="connsiteY4-118" fmla="*/ 1823415 h 6887937"/>
              <a:gd name="connsiteX5-119" fmla="*/ 4655820 w 5840730"/>
              <a:gd name="connsiteY5-120" fmla="*/ 1770075 h 6887937"/>
              <a:gd name="connsiteX6-121" fmla="*/ 4922520 w 5840730"/>
              <a:gd name="connsiteY6-122" fmla="*/ 3415995 h 6887937"/>
              <a:gd name="connsiteX7-123" fmla="*/ 4785360 w 5840730"/>
              <a:gd name="connsiteY7-124" fmla="*/ 3926535 h 6887937"/>
              <a:gd name="connsiteX8-125" fmla="*/ 4028621 w 5840730"/>
              <a:gd name="connsiteY8-126" fmla="*/ 6887937 h 6887937"/>
              <a:gd name="connsiteX9-127" fmla="*/ 0 w 5840730"/>
              <a:gd name="connsiteY9-128" fmla="*/ 6877051 h 6887937"/>
              <a:gd name="connsiteX10" fmla="*/ 0 w 5840730"/>
              <a:gd name="connsiteY10" fmla="*/ 0 h 6887937"/>
              <a:gd name="connsiteX0-129" fmla="*/ 0 w 5840730"/>
              <a:gd name="connsiteY0-130" fmla="*/ 0 h 6887937"/>
              <a:gd name="connsiteX1-131" fmla="*/ 5840730 w 5840730"/>
              <a:gd name="connsiteY1-132" fmla="*/ 0 h 6887937"/>
              <a:gd name="connsiteX2-133" fmla="*/ 5090160 w 5840730"/>
              <a:gd name="connsiteY2-134" fmla="*/ 2775915 h 6887937"/>
              <a:gd name="connsiteX3-135" fmla="*/ 4754880 w 5840730"/>
              <a:gd name="connsiteY3-136" fmla="*/ 2692095 h 6887937"/>
              <a:gd name="connsiteX4-137" fmla="*/ 5006340 w 5840730"/>
              <a:gd name="connsiteY4-138" fmla="*/ 1823415 h 6887937"/>
              <a:gd name="connsiteX5-139" fmla="*/ 4655820 w 5840730"/>
              <a:gd name="connsiteY5-140" fmla="*/ 1770075 h 6887937"/>
              <a:gd name="connsiteX6-141" fmla="*/ 3901440 w 5840730"/>
              <a:gd name="connsiteY6-142" fmla="*/ 4696155 h 6887937"/>
              <a:gd name="connsiteX7-143" fmla="*/ 4922520 w 5840730"/>
              <a:gd name="connsiteY7-144" fmla="*/ 3415995 h 6887937"/>
              <a:gd name="connsiteX8-145" fmla="*/ 4785360 w 5840730"/>
              <a:gd name="connsiteY8-146" fmla="*/ 3926535 h 6887937"/>
              <a:gd name="connsiteX9-147" fmla="*/ 4028621 w 5840730"/>
              <a:gd name="connsiteY9-148" fmla="*/ 6887937 h 6887937"/>
              <a:gd name="connsiteX10-149" fmla="*/ 0 w 5840730"/>
              <a:gd name="connsiteY10-150" fmla="*/ 6877051 h 6887937"/>
              <a:gd name="connsiteX11" fmla="*/ 0 w 5840730"/>
              <a:gd name="connsiteY11" fmla="*/ 0 h 6887937"/>
              <a:gd name="connsiteX0-151" fmla="*/ 0 w 5840730"/>
              <a:gd name="connsiteY0-152" fmla="*/ 0 h 6887937"/>
              <a:gd name="connsiteX1-153" fmla="*/ 5840730 w 5840730"/>
              <a:gd name="connsiteY1-154" fmla="*/ 0 h 6887937"/>
              <a:gd name="connsiteX2-155" fmla="*/ 5090160 w 5840730"/>
              <a:gd name="connsiteY2-156" fmla="*/ 2775915 h 6887937"/>
              <a:gd name="connsiteX3-157" fmla="*/ 4754880 w 5840730"/>
              <a:gd name="connsiteY3-158" fmla="*/ 2692095 h 6887937"/>
              <a:gd name="connsiteX4-159" fmla="*/ 5006340 w 5840730"/>
              <a:gd name="connsiteY4-160" fmla="*/ 1823415 h 6887937"/>
              <a:gd name="connsiteX5-161" fmla="*/ 4655820 w 5840730"/>
              <a:gd name="connsiteY5-162" fmla="*/ 1770075 h 6887937"/>
              <a:gd name="connsiteX6-163" fmla="*/ 3901440 w 5840730"/>
              <a:gd name="connsiteY6-164" fmla="*/ 4696155 h 6887937"/>
              <a:gd name="connsiteX7-165" fmla="*/ 4457700 w 5840730"/>
              <a:gd name="connsiteY7-166" fmla="*/ 3842715 h 6887937"/>
              <a:gd name="connsiteX8-167" fmla="*/ 4785360 w 5840730"/>
              <a:gd name="connsiteY8-168" fmla="*/ 3926535 h 6887937"/>
              <a:gd name="connsiteX9-169" fmla="*/ 4028621 w 5840730"/>
              <a:gd name="connsiteY9-170" fmla="*/ 6887937 h 6887937"/>
              <a:gd name="connsiteX10-171" fmla="*/ 0 w 5840730"/>
              <a:gd name="connsiteY10-172" fmla="*/ 6877051 h 6887937"/>
              <a:gd name="connsiteX11-173" fmla="*/ 0 w 5840730"/>
              <a:gd name="connsiteY11-174" fmla="*/ 0 h 6887937"/>
              <a:gd name="connsiteX0-175" fmla="*/ 0 w 5840730"/>
              <a:gd name="connsiteY0-176" fmla="*/ 0 h 6887937"/>
              <a:gd name="connsiteX1-177" fmla="*/ 5840730 w 5840730"/>
              <a:gd name="connsiteY1-178" fmla="*/ 0 h 6887937"/>
              <a:gd name="connsiteX2-179" fmla="*/ 5090160 w 5840730"/>
              <a:gd name="connsiteY2-180" fmla="*/ 2775915 h 6887937"/>
              <a:gd name="connsiteX3-181" fmla="*/ 4754880 w 5840730"/>
              <a:gd name="connsiteY3-182" fmla="*/ 2692095 h 6887937"/>
              <a:gd name="connsiteX4-183" fmla="*/ 5006340 w 5840730"/>
              <a:gd name="connsiteY4-184" fmla="*/ 1823415 h 6887937"/>
              <a:gd name="connsiteX5-185" fmla="*/ 4655820 w 5840730"/>
              <a:gd name="connsiteY5-186" fmla="*/ 1770075 h 6887937"/>
              <a:gd name="connsiteX6-187" fmla="*/ 3901440 w 5840730"/>
              <a:gd name="connsiteY6-188" fmla="*/ 4696155 h 6887937"/>
              <a:gd name="connsiteX7-189" fmla="*/ 4213860 w 5840730"/>
              <a:gd name="connsiteY7-190" fmla="*/ 4757115 h 6887937"/>
              <a:gd name="connsiteX8-191" fmla="*/ 4457700 w 5840730"/>
              <a:gd name="connsiteY8-192" fmla="*/ 3842715 h 6887937"/>
              <a:gd name="connsiteX9-193" fmla="*/ 4785360 w 5840730"/>
              <a:gd name="connsiteY9-194" fmla="*/ 3926535 h 6887937"/>
              <a:gd name="connsiteX10-195" fmla="*/ 4028621 w 5840730"/>
              <a:gd name="connsiteY10-196" fmla="*/ 6887937 h 6887937"/>
              <a:gd name="connsiteX11-197" fmla="*/ 0 w 5840730"/>
              <a:gd name="connsiteY11-198" fmla="*/ 6877051 h 6887937"/>
              <a:gd name="connsiteX12" fmla="*/ 0 w 5840730"/>
              <a:gd name="connsiteY12" fmla="*/ 0 h 6887937"/>
              <a:gd name="connsiteX0-199" fmla="*/ 0 w 5840730"/>
              <a:gd name="connsiteY0-200" fmla="*/ 0 h 6887937"/>
              <a:gd name="connsiteX1-201" fmla="*/ 5840730 w 5840730"/>
              <a:gd name="connsiteY1-202" fmla="*/ 0 h 6887937"/>
              <a:gd name="connsiteX2-203" fmla="*/ 5090160 w 5840730"/>
              <a:gd name="connsiteY2-204" fmla="*/ 2775915 h 6887937"/>
              <a:gd name="connsiteX3-205" fmla="*/ 4754880 w 5840730"/>
              <a:gd name="connsiteY3-206" fmla="*/ 2692095 h 6887937"/>
              <a:gd name="connsiteX4-207" fmla="*/ 5006340 w 5840730"/>
              <a:gd name="connsiteY4-208" fmla="*/ 1823415 h 6887937"/>
              <a:gd name="connsiteX5-209" fmla="*/ 4937760 w 5840730"/>
              <a:gd name="connsiteY5-210" fmla="*/ 1610055 h 6887937"/>
              <a:gd name="connsiteX6-211" fmla="*/ 4655820 w 5840730"/>
              <a:gd name="connsiteY6-212" fmla="*/ 1770075 h 6887937"/>
              <a:gd name="connsiteX7-213" fmla="*/ 3901440 w 5840730"/>
              <a:gd name="connsiteY7-214" fmla="*/ 4696155 h 6887937"/>
              <a:gd name="connsiteX8-215" fmla="*/ 4213860 w 5840730"/>
              <a:gd name="connsiteY8-216" fmla="*/ 4757115 h 6887937"/>
              <a:gd name="connsiteX9-217" fmla="*/ 4457700 w 5840730"/>
              <a:gd name="connsiteY9-218" fmla="*/ 3842715 h 6887937"/>
              <a:gd name="connsiteX10-219" fmla="*/ 4785360 w 5840730"/>
              <a:gd name="connsiteY10-220" fmla="*/ 3926535 h 6887937"/>
              <a:gd name="connsiteX11-221" fmla="*/ 4028621 w 5840730"/>
              <a:gd name="connsiteY11-222" fmla="*/ 6887937 h 6887937"/>
              <a:gd name="connsiteX12-223" fmla="*/ 0 w 5840730"/>
              <a:gd name="connsiteY12-224" fmla="*/ 6877051 h 6887937"/>
              <a:gd name="connsiteX13" fmla="*/ 0 w 5840730"/>
              <a:gd name="connsiteY13" fmla="*/ 0 h 6887937"/>
              <a:gd name="connsiteX0-225" fmla="*/ 0 w 5840730"/>
              <a:gd name="connsiteY0-226" fmla="*/ 0 h 6887937"/>
              <a:gd name="connsiteX1-227" fmla="*/ 5840730 w 5840730"/>
              <a:gd name="connsiteY1-228" fmla="*/ 0 h 6887937"/>
              <a:gd name="connsiteX2-229" fmla="*/ 5090160 w 5840730"/>
              <a:gd name="connsiteY2-230" fmla="*/ 2775915 h 6887937"/>
              <a:gd name="connsiteX3-231" fmla="*/ 4754880 w 5840730"/>
              <a:gd name="connsiteY3-232" fmla="*/ 2692095 h 6887937"/>
              <a:gd name="connsiteX4-233" fmla="*/ 5006340 w 5840730"/>
              <a:gd name="connsiteY4-234" fmla="*/ 1823415 h 6887937"/>
              <a:gd name="connsiteX5-235" fmla="*/ 4895850 w 5840730"/>
              <a:gd name="connsiteY5-236" fmla="*/ 1602435 h 6887937"/>
              <a:gd name="connsiteX6-237" fmla="*/ 4655820 w 5840730"/>
              <a:gd name="connsiteY6-238" fmla="*/ 1770075 h 6887937"/>
              <a:gd name="connsiteX7-239" fmla="*/ 3901440 w 5840730"/>
              <a:gd name="connsiteY7-240" fmla="*/ 4696155 h 6887937"/>
              <a:gd name="connsiteX8-241" fmla="*/ 4213860 w 5840730"/>
              <a:gd name="connsiteY8-242" fmla="*/ 4757115 h 6887937"/>
              <a:gd name="connsiteX9-243" fmla="*/ 4457700 w 5840730"/>
              <a:gd name="connsiteY9-244" fmla="*/ 3842715 h 6887937"/>
              <a:gd name="connsiteX10-245" fmla="*/ 4785360 w 5840730"/>
              <a:gd name="connsiteY10-246" fmla="*/ 3926535 h 6887937"/>
              <a:gd name="connsiteX11-247" fmla="*/ 4028621 w 5840730"/>
              <a:gd name="connsiteY11-248" fmla="*/ 6887937 h 6887937"/>
              <a:gd name="connsiteX12-249" fmla="*/ 0 w 5840730"/>
              <a:gd name="connsiteY12-250" fmla="*/ 6877051 h 6887937"/>
              <a:gd name="connsiteX13-251" fmla="*/ 0 w 5840730"/>
              <a:gd name="connsiteY13-252" fmla="*/ 0 h 6887937"/>
              <a:gd name="connsiteX0-253" fmla="*/ 0 w 5840730"/>
              <a:gd name="connsiteY0-254" fmla="*/ 0 h 6887937"/>
              <a:gd name="connsiteX1-255" fmla="*/ 5840730 w 5840730"/>
              <a:gd name="connsiteY1-256" fmla="*/ 0 h 6887937"/>
              <a:gd name="connsiteX2-257" fmla="*/ 5090160 w 5840730"/>
              <a:gd name="connsiteY2-258" fmla="*/ 2775915 h 6887937"/>
              <a:gd name="connsiteX3-259" fmla="*/ 4754880 w 5840730"/>
              <a:gd name="connsiteY3-260" fmla="*/ 2692095 h 6887937"/>
              <a:gd name="connsiteX4-261" fmla="*/ 5006340 w 5840730"/>
              <a:gd name="connsiteY4-262" fmla="*/ 1823415 h 6887937"/>
              <a:gd name="connsiteX5-263" fmla="*/ 4895850 w 5840730"/>
              <a:gd name="connsiteY5-264" fmla="*/ 1602435 h 6887937"/>
              <a:gd name="connsiteX6-265" fmla="*/ 4655820 w 5840730"/>
              <a:gd name="connsiteY6-266" fmla="*/ 1770075 h 6887937"/>
              <a:gd name="connsiteX7-267" fmla="*/ 3901440 w 5840730"/>
              <a:gd name="connsiteY7-268" fmla="*/ 4696155 h 6887937"/>
              <a:gd name="connsiteX8-269" fmla="*/ 4213860 w 5840730"/>
              <a:gd name="connsiteY8-270" fmla="*/ 4757115 h 6887937"/>
              <a:gd name="connsiteX9-271" fmla="*/ 4457700 w 5840730"/>
              <a:gd name="connsiteY9-272" fmla="*/ 3842715 h 6887937"/>
              <a:gd name="connsiteX10-273" fmla="*/ 4785360 w 5840730"/>
              <a:gd name="connsiteY10-274" fmla="*/ 3926535 h 6887937"/>
              <a:gd name="connsiteX11-275" fmla="*/ 4028621 w 5840730"/>
              <a:gd name="connsiteY11-276" fmla="*/ 6887937 h 6887937"/>
              <a:gd name="connsiteX12-277" fmla="*/ 0 w 5840730"/>
              <a:gd name="connsiteY12-278" fmla="*/ 6877051 h 6887937"/>
              <a:gd name="connsiteX13-279" fmla="*/ 0 w 5840730"/>
              <a:gd name="connsiteY13-280" fmla="*/ 0 h 6887937"/>
              <a:gd name="connsiteX0-281" fmla="*/ 0 w 5840730"/>
              <a:gd name="connsiteY0-282" fmla="*/ 0 h 6887937"/>
              <a:gd name="connsiteX1-283" fmla="*/ 5840730 w 5840730"/>
              <a:gd name="connsiteY1-284" fmla="*/ 0 h 6887937"/>
              <a:gd name="connsiteX2-285" fmla="*/ 5090160 w 5840730"/>
              <a:gd name="connsiteY2-286" fmla="*/ 2775915 h 6887937"/>
              <a:gd name="connsiteX3-287" fmla="*/ 4754880 w 5840730"/>
              <a:gd name="connsiteY3-288" fmla="*/ 2692095 h 6887937"/>
              <a:gd name="connsiteX4-289" fmla="*/ 5006340 w 5840730"/>
              <a:gd name="connsiteY4-290" fmla="*/ 1823415 h 6887937"/>
              <a:gd name="connsiteX5-291" fmla="*/ 4895850 w 5840730"/>
              <a:gd name="connsiteY5-292" fmla="*/ 1602435 h 6887937"/>
              <a:gd name="connsiteX6-293" fmla="*/ 4655820 w 5840730"/>
              <a:gd name="connsiteY6-294" fmla="*/ 1770075 h 6887937"/>
              <a:gd name="connsiteX7-295" fmla="*/ 3901440 w 5840730"/>
              <a:gd name="connsiteY7-296" fmla="*/ 4696155 h 6887937"/>
              <a:gd name="connsiteX8-297" fmla="*/ 4213860 w 5840730"/>
              <a:gd name="connsiteY8-298" fmla="*/ 4757115 h 6887937"/>
              <a:gd name="connsiteX9-299" fmla="*/ 4457700 w 5840730"/>
              <a:gd name="connsiteY9-300" fmla="*/ 3842715 h 6887937"/>
              <a:gd name="connsiteX10-301" fmla="*/ 4785360 w 5840730"/>
              <a:gd name="connsiteY10-302" fmla="*/ 3926535 h 6887937"/>
              <a:gd name="connsiteX11-303" fmla="*/ 4028621 w 5840730"/>
              <a:gd name="connsiteY11-304" fmla="*/ 6887937 h 6887937"/>
              <a:gd name="connsiteX12-305" fmla="*/ 0 w 5840730"/>
              <a:gd name="connsiteY12-306" fmla="*/ 6877051 h 6887937"/>
              <a:gd name="connsiteX13-307" fmla="*/ 0 w 5840730"/>
              <a:gd name="connsiteY13-308" fmla="*/ 0 h 6887937"/>
              <a:gd name="connsiteX0-309" fmla="*/ 0 w 5840730"/>
              <a:gd name="connsiteY0-310" fmla="*/ 0 h 6887937"/>
              <a:gd name="connsiteX1-311" fmla="*/ 5840730 w 5840730"/>
              <a:gd name="connsiteY1-312" fmla="*/ 0 h 6887937"/>
              <a:gd name="connsiteX2-313" fmla="*/ 5090160 w 5840730"/>
              <a:gd name="connsiteY2-314" fmla="*/ 2775915 h 6887937"/>
              <a:gd name="connsiteX3-315" fmla="*/ 4754880 w 5840730"/>
              <a:gd name="connsiteY3-316" fmla="*/ 2692095 h 6887937"/>
              <a:gd name="connsiteX4-317" fmla="*/ 5006340 w 5840730"/>
              <a:gd name="connsiteY4-318" fmla="*/ 1823415 h 6887937"/>
              <a:gd name="connsiteX5-319" fmla="*/ 4872990 w 5840730"/>
              <a:gd name="connsiteY5-320" fmla="*/ 1571955 h 6887937"/>
              <a:gd name="connsiteX6-321" fmla="*/ 4655820 w 5840730"/>
              <a:gd name="connsiteY6-322" fmla="*/ 1770075 h 6887937"/>
              <a:gd name="connsiteX7-323" fmla="*/ 3901440 w 5840730"/>
              <a:gd name="connsiteY7-324" fmla="*/ 4696155 h 6887937"/>
              <a:gd name="connsiteX8-325" fmla="*/ 4213860 w 5840730"/>
              <a:gd name="connsiteY8-326" fmla="*/ 4757115 h 6887937"/>
              <a:gd name="connsiteX9-327" fmla="*/ 4457700 w 5840730"/>
              <a:gd name="connsiteY9-328" fmla="*/ 3842715 h 6887937"/>
              <a:gd name="connsiteX10-329" fmla="*/ 4785360 w 5840730"/>
              <a:gd name="connsiteY10-330" fmla="*/ 3926535 h 6887937"/>
              <a:gd name="connsiteX11-331" fmla="*/ 4028621 w 5840730"/>
              <a:gd name="connsiteY11-332" fmla="*/ 6887937 h 6887937"/>
              <a:gd name="connsiteX12-333" fmla="*/ 0 w 5840730"/>
              <a:gd name="connsiteY12-334" fmla="*/ 6877051 h 6887937"/>
              <a:gd name="connsiteX13-335" fmla="*/ 0 w 5840730"/>
              <a:gd name="connsiteY13-336" fmla="*/ 0 h 6887937"/>
              <a:gd name="connsiteX0-337" fmla="*/ 0 w 5840730"/>
              <a:gd name="connsiteY0-338" fmla="*/ 0 h 6887937"/>
              <a:gd name="connsiteX1-339" fmla="*/ 5840730 w 5840730"/>
              <a:gd name="connsiteY1-340" fmla="*/ 0 h 6887937"/>
              <a:gd name="connsiteX2-341" fmla="*/ 5090160 w 5840730"/>
              <a:gd name="connsiteY2-342" fmla="*/ 2775915 h 6887937"/>
              <a:gd name="connsiteX3-343" fmla="*/ 4754880 w 5840730"/>
              <a:gd name="connsiteY3-344" fmla="*/ 2692095 h 6887937"/>
              <a:gd name="connsiteX4-345" fmla="*/ 5006340 w 5840730"/>
              <a:gd name="connsiteY4-346" fmla="*/ 1823415 h 6887937"/>
              <a:gd name="connsiteX5-347" fmla="*/ 4872990 w 5840730"/>
              <a:gd name="connsiteY5-348" fmla="*/ 1571955 h 6887937"/>
              <a:gd name="connsiteX6-349" fmla="*/ 4655820 w 5840730"/>
              <a:gd name="connsiteY6-350" fmla="*/ 1770075 h 6887937"/>
              <a:gd name="connsiteX7-351" fmla="*/ 3901440 w 5840730"/>
              <a:gd name="connsiteY7-352" fmla="*/ 4696155 h 6887937"/>
              <a:gd name="connsiteX8-353" fmla="*/ 4213860 w 5840730"/>
              <a:gd name="connsiteY8-354" fmla="*/ 4757115 h 6887937"/>
              <a:gd name="connsiteX9-355" fmla="*/ 4457700 w 5840730"/>
              <a:gd name="connsiteY9-356" fmla="*/ 3842715 h 6887937"/>
              <a:gd name="connsiteX10-357" fmla="*/ 4785360 w 5840730"/>
              <a:gd name="connsiteY10-358" fmla="*/ 3926535 h 6887937"/>
              <a:gd name="connsiteX11-359" fmla="*/ 4028621 w 5840730"/>
              <a:gd name="connsiteY11-360" fmla="*/ 6887937 h 6887937"/>
              <a:gd name="connsiteX12-361" fmla="*/ 0 w 5840730"/>
              <a:gd name="connsiteY12-362" fmla="*/ 6877051 h 6887937"/>
              <a:gd name="connsiteX13-363" fmla="*/ 0 w 5840730"/>
              <a:gd name="connsiteY13-364" fmla="*/ 0 h 6887937"/>
              <a:gd name="connsiteX0-365" fmla="*/ 0 w 5840730"/>
              <a:gd name="connsiteY0-366" fmla="*/ 0 h 6887937"/>
              <a:gd name="connsiteX1-367" fmla="*/ 5840730 w 5840730"/>
              <a:gd name="connsiteY1-368" fmla="*/ 0 h 6887937"/>
              <a:gd name="connsiteX2-369" fmla="*/ 5090160 w 5840730"/>
              <a:gd name="connsiteY2-370" fmla="*/ 2775915 h 6887937"/>
              <a:gd name="connsiteX3-371" fmla="*/ 4754880 w 5840730"/>
              <a:gd name="connsiteY3-372" fmla="*/ 2692095 h 6887937"/>
              <a:gd name="connsiteX4-373" fmla="*/ 5006340 w 5840730"/>
              <a:gd name="connsiteY4-374" fmla="*/ 1823415 h 6887937"/>
              <a:gd name="connsiteX5-375" fmla="*/ 4872990 w 5840730"/>
              <a:gd name="connsiteY5-376" fmla="*/ 1571955 h 6887937"/>
              <a:gd name="connsiteX6-377" fmla="*/ 4655820 w 5840730"/>
              <a:gd name="connsiteY6-378" fmla="*/ 1770075 h 6887937"/>
              <a:gd name="connsiteX7-379" fmla="*/ 3901440 w 5840730"/>
              <a:gd name="connsiteY7-380" fmla="*/ 4696155 h 6887937"/>
              <a:gd name="connsiteX8-381" fmla="*/ 4213860 w 5840730"/>
              <a:gd name="connsiteY8-382" fmla="*/ 4757115 h 6887937"/>
              <a:gd name="connsiteX9-383" fmla="*/ 4457700 w 5840730"/>
              <a:gd name="connsiteY9-384" fmla="*/ 3842715 h 6887937"/>
              <a:gd name="connsiteX10-385" fmla="*/ 4785360 w 5840730"/>
              <a:gd name="connsiteY10-386" fmla="*/ 3926535 h 6887937"/>
              <a:gd name="connsiteX11-387" fmla="*/ 4028621 w 5840730"/>
              <a:gd name="connsiteY11-388" fmla="*/ 6887937 h 6887937"/>
              <a:gd name="connsiteX12-389" fmla="*/ 0 w 5840730"/>
              <a:gd name="connsiteY12-390" fmla="*/ 6877051 h 6887937"/>
              <a:gd name="connsiteX13-391" fmla="*/ 0 w 5840730"/>
              <a:gd name="connsiteY13-392" fmla="*/ 0 h 6887937"/>
              <a:gd name="connsiteX0-393" fmla="*/ 0 w 5840730"/>
              <a:gd name="connsiteY0-394" fmla="*/ 0 h 6887937"/>
              <a:gd name="connsiteX1-395" fmla="*/ 5840730 w 5840730"/>
              <a:gd name="connsiteY1-396" fmla="*/ 0 h 6887937"/>
              <a:gd name="connsiteX2-397" fmla="*/ 5090160 w 5840730"/>
              <a:gd name="connsiteY2-398" fmla="*/ 2775915 h 6887937"/>
              <a:gd name="connsiteX3-399" fmla="*/ 4754880 w 5840730"/>
              <a:gd name="connsiteY3-400" fmla="*/ 2692095 h 6887937"/>
              <a:gd name="connsiteX4-401" fmla="*/ 5006340 w 5840730"/>
              <a:gd name="connsiteY4-402" fmla="*/ 1823415 h 6887937"/>
              <a:gd name="connsiteX5-403" fmla="*/ 4872990 w 5840730"/>
              <a:gd name="connsiteY5-404" fmla="*/ 1571955 h 6887937"/>
              <a:gd name="connsiteX6-405" fmla="*/ 4655820 w 5840730"/>
              <a:gd name="connsiteY6-406" fmla="*/ 1770075 h 6887937"/>
              <a:gd name="connsiteX7-407" fmla="*/ 3901440 w 5840730"/>
              <a:gd name="connsiteY7-408" fmla="*/ 4696155 h 6887937"/>
              <a:gd name="connsiteX8-409" fmla="*/ 4213860 w 5840730"/>
              <a:gd name="connsiteY8-410" fmla="*/ 4757115 h 6887937"/>
              <a:gd name="connsiteX9-411" fmla="*/ 4457700 w 5840730"/>
              <a:gd name="connsiteY9-412" fmla="*/ 3842715 h 6887937"/>
              <a:gd name="connsiteX10-413" fmla="*/ 4785360 w 5840730"/>
              <a:gd name="connsiteY10-414" fmla="*/ 3926535 h 6887937"/>
              <a:gd name="connsiteX11-415" fmla="*/ 4028621 w 5840730"/>
              <a:gd name="connsiteY11-416" fmla="*/ 6887937 h 6887937"/>
              <a:gd name="connsiteX12-417" fmla="*/ 0 w 5840730"/>
              <a:gd name="connsiteY12-418" fmla="*/ 6877051 h 6887937"/>
              <a:gd name="connsiteX13-419" fmla="*/ 0 w 5840730"/>
              <a:gd name="connsiteY13-420" fmla="*/ 0 h 6887937"/>
              <a:gd name="connsiteX0-421" fmla="*/ 0 w 5840730"/>
              <a:gd name="connsiteY0-422" fmla="*/ 0 h 6887937"/>
              <a:gd name="connsiteX1-423" fmla="*/ 5840730 w 5840730"/>
              <a:gd name="connsiteY1-424" fmla="*/ 0 h 6887937"/>
              <a:gd name="connsiteX2-425" fmla="*/ 5090160 w 5840730"/>
              <a:gd name="connsiteY2-426" fmla="*/ 2775915 h 6887937"/>
              <a:gd name="connsiteX3-427" fmla="*/ 4754880 w 5840730"/>
              <a:gd name="connsiteY3-428" fmla="*/ 2692095 h 6887937"/>
              <a:gd name="connsiteX4-429" fmla="*/ 5006340 w 5840730"/>
              <a:gd name="connsiteY4-430" fmla="*/ 1823415 h 6887937"/>
              <a:gd name="connsiteX5-431" fmla="*/ 4872990 w 5840730"/>
              <a:gd name="connsiteY5-432" fmla="*/ 1571955 h 6887937"/>
              <a:gd name="connsiteX6-433" fmla="*/ 4655820 w 5840730"/>
              <a:gd name="connsiteY6-434" fmla="*/ 1770075 h 6887937"/>
              <a:gd name="connsiteX7-435" fmla="*/ 3901440 w 5840730"/>
              <a:gd name="connsiteY7-436" fmla="*/ 4696155 h 6887937"/>
              <a:gd name="connsiteX8-437" fmla="*/ 4213860 w 5840730"/>
              <a:gd name="connsiteY8-438" fmla="*/ 4757115 h 6887937"/>
              <a:gd name="connsiteX9-439" fmla="*/ 4457700 w 5840730"/>
              <a:gd name="connsiteY9-440" fmla="*/ 3842715 h 6887937"/>
              <a:gd name="connsiteX10-441" fmla="*/ 4785360 w 5840730"/>
              <a:gd name="connsiteY10-442" fmla="*/ 3926535 h 6887937"/>
              <a:gd name="connsiteX11-443" fmla="*/ 4028621 w 5840730"/>
              <a:gd name="connsiteY11-444" fmla="*/ 6887937 h 6887937"/>
              <a:gd name="connsiteX12-445" fmla="*/ 0 w 5840730"/>
              <a:gd name="connsiteY12-446" fmla="*/ 6877051 h 6887937"/>
              <a:gd name="connsiteX13-447" fmla="*/ 0 w 5840730"/>
              <a:gd name="connsiteY13-448" fmla="*/ 0 h 6887937"/>
              <a:gd name="connsiteX0-449" fmla="*/ 0 w 5840730"/>
              <a:gd name="connsiteY0-450" fmla="*/ 0 h 6887937"/>
              <a:gd name="connsiteX1-451" fmla="*/ 5840730 w 5840730"/>
              <a:gd name="connsiteY1-452" fmla="*/ 0 h 6887937"/>
              <a:gd name="connsiteX2-453" fmla="*/ 5090160 w 5840730"/>
              <a:gd name="connsiteY2-454" fmla="*/ 2775915 h 6887937"/>
              <a:gd name="connsiteX3-455" fmla="*/ 4754880 w 5840730"/>
              <a:gd name="connsiteY3-456" fmla="*/ 2692095 h 6887937"/>
              <a:gd name="connsiteX4-457" fmla="*/ 4994910 w 5840730"/>
              <a:gd name="connsiteY4-458" fmla="*/ 1857705 h 6887937"/>
              <a:gd name="connsiteX5-459" fmla="*/ 4872990 w 5840730"/>
              <a:gd name="connsiteY5-460" fmla="*/ 1571955 h 6887937"/>
              <a:gd name="connsiteX6-461" fmla="*/ 4655820 w 5840730"/>
              <a:gd name="connsiteY6-462" fmla="*/ 1770075 h 6887937"/>
              <a:gd name="connsiteX7-463" fmla="*/ 3901440 w 5840730"/>
              <a:gd name="connsiteY7-464" fmla="*/ 4696155 h 6887937"/>
              <a:gd name="connsiteX8-465" fmla="*/ 4213860 w 5840730"/>
              <a:gd name="connsiteY8-466" fmla="*/ 4757115 h 6887937"/>
              <a:gd name="connsiteX9-467" fmla="*/ 4457700 w 5840730"/>
              <a:gd name="connsiteY9-468" fmla="*/ 3842715 h 6887937"/>
              <a:gd name="connsiteX10-469" fmla="*/ 4785360 w 5840730"/>
              <a:gd name="connsiteY10-470" fmla="*/ 3926535 h 6887937"/>
              <a:gd name="connsiteX11-471" fmla="*/ 4028621 w 5840730"/>
              <a:gd name="connsiteY11-472" fmla="*/ 6887937 h 6887937"/>
              <a:gd name="connsiteX12-473" fmla="*/ 0 w 5840730"/>
              <a:gd name="connsiteY12-474" fmla="*/ 6877051 h 6887937"/>
              <a:gd name="connsiteX13-475" fmla="*/ 0 w 5840730"/>
              <a:gd name="connsiteY13-476" fmla="*/ 0 h 6887937"/>
              <a:gd name="connsiteX0-477" fmla="*/ 0 w 5840730"/>
              <a:gd name="connsiteY0-478" fmla="*/ 0 h 6887937"/>
              <a:gd name="connsiteX1-479" fmla="*/ 5840730 w 5840730"/>
              <a:gd name="connsiteY1-480" fmla="*/ 0 h 6887937"/>
              <a:gd name="connsiteX2-481" fmla="*/ 5090160 w 5840730"/>
              <a:gd name="connsiteY2-482" fmla="*/ 2775915 h 6887937"/>
              <a:gd name="connsiteX3-483" fmla="*/ 4754880 w 5840730"/>
              <a:gd name="connsiteY3-484" fmla="*/ 2692095 h 6887937"/>
              <a:gd name="connsiteX4-485" fmla="*/ 4994910 w 5840730"/>
              <a:gd name="connsiteY4-486" fmla="*/ 1857705 h 6887937"/>
              <a:gd name="connsiteX5-487" fmla="*/ 4872990 w 5840730"/>
              <a:gd name="connsiteY5-488" fmla="*/ 1571955 h 6887937"/>
              <a:gd name="connsiteX6-489" fmla="*/ 4655820 w 5840730"/>
              <a:gd name="connsiteY6-490" fmla="*/ 1770075 h 6887937"/>
              <a:gd name="connsiteX7-491" fmla="*/ 3901440 w 5840730"/>
              <a:gd name="connsiteY7-492" fmla="*/ 4696155 h 6887937"/>
              <a:gd name="connsiteX8-493" fmla="*/ 4213860 w 5840730"/>
              <a:gd name="connsiteY8-494" fmla="*/ 4757115 h 6887937"/>
              <a:gd name="connsiteX9-495" fmla="*/ 4457700 w 5840730"/>
              <a:gd name="connsiteY9-496" fmla="*/ 3842715 h 6887937"/>
              <a:gd name="connsiteX10-497" fmla="*/ 4785360 w 5840730"/>
              <a:gd name="connsiteY10-498" fmla="*/ 3926535 h 6887937"/>
              <a:gd name="connsiteX11-499" fmla="*/ 4028621 w 5840730"/>
              <a:gd name="connsiteY11-500" fmla="*/ 6887937 h 6887937"/>
              <a:gd name="connsiteX12-501" fmla="*/ 0 w 5840730"/>
              <a:gd name="connsiteY12-502" fmla="*/ 6877051 h 6887937"/>
              <a:gd name="connsiteX13-503" fmla="*/ 0 w 5840730"/>
              <a:gd name="connsiteY13-504" fmla="*/ 0 h 6887937"/>
              <a:gd name="connsiteX0-505" fmla="*/ 0 w 5840730"/>
              <a:gd name="connsiteY0-506" fmla="*/ 0 h 6887937"/>
              <a:gd name="connsiteX1-507" fmla="*/ 5840730 w 5840730"/>
              <a:gd name="connsiteY1-508" fmla="*/ 0 h 6887937"/>
              <a:gd name="connsiteX2-509" fmla="*/ 5090160 w 5840730"/>
              <a:gd name="connsiteY2-510" fmla="*/ 2775915 h 6887937"/>
              <a:gd name="connsiteX3-511" fmla="*/ 4754880 w 5840730"/>
              <a:gd name="connsiteY3-512" fmla="*/ 2692095 h 6887937"/>
              <a:gd name="connsiteX4-513" fmla="*/ 4994910 w 5840730"/>
              <a:gd name="connsiteY4-514" fmla="*/ 1857705 h 6887937"/>
              <a:gd name="connsiteX5-515" fmla="*/ 4872990 w 5840730"/>
              <a:gd name="connsiteY5-516" fmla="*/ 1571955 h 6887937"/>
              <a:gd name="connsiteX6-517" fmla="*/ 4655820 w 5840730"/>
              <a:gd name="connsiteY6-518" fmla="*/ 1770075 h 6887937"/>
              <a:gd name="connsiteX7-519" fmla="*/ 3901440 w 5840730"/>
              <a:gd name="connsiteY7-520" fmla="*/ 4696155 h 6887937"/>
              <a:gd name="connsiteX8-521" fmla="*/ 4213860 w 5840730"/>
              <a:gd name="connsiteY8-522" fmla="*/ 4757115 h 6887937"/>
              <a:gd name="connsiteX9-523" fmla="*/ 4457700 w 5840730"/>
              <a:gd name="connsiteY9-524" fmla="*/ 3842715 h 6887937"/>
              <a:gd name="connsiteX10-525" fmla="*/ 4785360 w 5840730"/>
              <a:gd name="connsiteY10-526" fmla="*/ 3926535 h 6887937"/>
              <a:gd name="connsiteX11-527" fmla="*/ 4028621 w 5840730"/>
              <a:gd name="connsiteY11-528" fmla="*/ 6887937 h 6887937"/>
              <a:gd name="connsiteX12-529" fmla="*/ 0 w 5840730"/>
              <a:gd name="connsiteY12-530" fmla="*/ 6877051 h 6887937"/>
              <a:gd name="connsiteX13-531" fmla="*/ 0 w 5840730"/>
              <a:gd name="connsiteY13-532" fmla="*/ 0 h 6887937"/>
              <a:gd name="connsiteX0-533" fmla="*/ 0 w 5840730"/>
              <a:gd name="connsiteY0-534" fmla="*/ 0 h 6887937"/>
              <a:gd name="connsiteX1-535" fmla="*/ 5840730 w 5840730"/>
              <a:gd name="connsiteY1-536" fmla="*/ 0 h 6887937"/>
              <a:gd name="connsiteX2-537" fmla="*/ 5090160 w 5840730"/>
              <a:gd name="connsiteY2-538" fmla="*/ 2775915 h 6887937"/>
              <a:gd name="connsiteX3-539" fmla="*/ 4754880 w 5840730"/>
              <a:gd name="connsiteY3-540" fmla="*/ 2692095 h 6887937"/>
              <a:gd name="connsiteX4-541" fmla="*/ 4994910 w 5840730"/>
              <a:gd name="connsiteY4-542" fmla="*/ 1857705 h 6887937"/>
              <a:gd name="connsiteX5-543" fmla="*/ 4872990 w 5840730"/>
              <a:gd name="connsiteY5-544" fmla="*/ 1571955 h 6887937"/>
              <a:gd name="connsiteX6-545" fmla="*/ 4655820 w 5840730"/>
              <a:gd name="connsiteY6-546" fmla="*/ 1770075 h 6887937"/>
              <a:gd name="connsiteX7-547" fmla="*/ 3901440 w 5840730"/>
              <a:gd name="connsiteY7-548" fmla="*/ 4696155 h 6887937"/>
              <a:gd name="connsiteX8-549" fmla="*/ 4213860 w 5840730"/>
              <a:gd name="connsiteY8-550" fmla="*/ 4757115 h 6887937"/>
              <a:gd name="connsiteX9-551" fmla="*/ 4457700 w 5840730"/>
              <a:gd name="connsiteY9-552" fmla="*/ 3842715 h 6887937"/>
              <a:gd name="connsiteX10-553" fmla="*/ 4785360 w 5840730"/>
              <a:gd name="connsiteY10-554" fmla="*/ 3926535 h 6887937"/>
              <a:gd name="connsiteX11-555" fmla="*/ 4028621 w 5840730"/>
              <a:gd name="connsiteY11-556" fmla="*/ 6887937 h 6887937"/>
              <a:gd name="connsiteX12-557" fmla="*/ 0 w 5840730"/>
              <a:gd name="connsiteY12-558" fmla="*/ 6877051 h 6887937"/>
              <a:gd name="connsiteX13-559" fmla="*/ 0 w 5840730"/>
              <a:gd name="connsiteY13-560" fmla="*/ 0 h 6887937"/>
              <a:gd name="connsiteX0-561" fmla="*/ 0 w 5840730"/>
              <a:gd name="connsiteY0-562" fmla="*/ 0 h 6887937"/>
              <a:gd name="connsiteX1-563" fmla="*/ 5840730 w 5840730"/>
              <a:gd name="connsiteY1-564" fmla="*/ 0 h 6887937"/>
              <a:gd name="connsiteX2-565" fmla="*/ 5090160 w 5840730"/>
              <a:gd name="connsiteY2-566" fmla="*/ 2775915 h 6887937"/>
              <a:gd name="connsiteX3-567" fmla="*/ 4754880 w 5840730"/>
              <a:gd name="connsiteY3-568" fmla="*/ 2692095 h 6887937"/>
              <a:gd name="connsiteX4-569" fmla="*/ 4994910 w 5840730"/>
              <a:gd name="connsiteY4-570" fmla="*/ 1857705 h 6887937"/>
              <a:gd name="connsiteX5-571" fmla="*/ 4872990 w 5840730"/>
              <a:gd name="connsiteY5-572" fmla="*/ 1571955 h 6887937"/>
              <a:gd name="connsiteX6-573" fmla="*/ 4655820 w 5840730"/>
              <a:gd name="connsiteY6-574" fmla="*/ 1770075 h 6887937"/>
              <a:gd name="connsiteX7-575" fmla="*/ 3901440 w 5840730"/>
              <a:gd name="connsiteY7-576" fmla="*/ 4696155 h 6887937"/>
              <a:gd name="connsiteX8-577" fmla="*/ 4213860 w 5840730"/>
              <a:gd name="connsiteY8-578" fmla="*/ 4757115 h 6887937"/>
              <a:gd name="connsiteX9-579" fmla="*/ 4457700 w 5840730"/>
              <a:gd name="connsiteY9-580" fmla="*/ 3842715 h 6887937"/>
              <a:gd name="connsiteX10-581" fmla="*/ 4785360 w 5840730"/>
              <a:gd name="connsiteY10-582" fmla="*/ 3926535 h 6887937"/>
              <a:gd name="connsiteX11-583" fmla="*/ 4028621 w 5840730"/>
              <a:gd name="connsiteY11-584" fmla="*/ 6887937 h 6887937"/>
              <a:gd name="connsiteX12-585" fmla="*/ 0 w 5840730"/>
              <a:gd name="connsiteY12-586" fmla="*/ 6877051 h 6887937"/>
              <a:gd name="connsiteX13-587" fmla="*/ 0 w 5840730"/>
              <a:gd name="connsiteY13-588" fmla="*/ 0 h 6887937"/>
              <a:gd name="connsiteX0-589" fmla="*/ 0 w 5840730"/>
              <a:gd name="connsiteY0-590" fmla="*/ 0 h 6887937"/>
              <a:gd name="connsiteX1-591" fmla="*/ 5840730 w 5840730"/>
              <a:gd name="connsiteY1-592" fmla="*/ 0 h 6887937"/>
              <a:gd name="connsiteX2-593" fmla="*/ 5090160 w 5840730"/>
              <a:gd name="connsiteY2-594" fmla="*/ 2775915 h 6887937"/>
              <a:gd name="connsiteX3-595" fmla="*/ 4754880 w 5840730"/>
              <a:gd name="connsiteY3-596" fmla="*/ 2692095 h 6887937"/>
              <a:gd name="connsiteX4-597" fmla="*/ 4979670 w 5840730"/>
              <a:gd name="connsiteY4-598" fmla="*/ 1865325 h 6887937"/>
              <a:gd name="connsiteX5-599" fmla="*/ 4872990 w 5840730"/>
              <a:gd name="connsiteY5-600" fmla="*/ 1571955 h 6887937"/>
              <a:gd name="connsiteX6-601" fmla="*/ 4655820 w 5840730"/>
              <a:gd name="connsiteY6-602" fmla="*/ 1770075 h 6887937"/>
              <a:gd name="connsiteX7-603" fmla="*/ 3901440 w 5840730"/>
              <a:gd name="connsiteY7-604" fmla="*/ 4696155 h 6887937"/>
              <a:gd name="connsiteX8-605" fmla="*/ 4213860 w 5840730"/>
              <a:gd name="connsiteY8-606" fmla="*/ 4757115 h 6887937"/>
              <a:gd name="connsiteX9-607" fmla="*/ 4457700 w 5840730"/>
              <a:gd name="connsiteY9-608" fmla="*/ 3842715 h 6887937"/>
              <a:gd name="connsiteX10-609" fmla="*/ 4785360 w 5840730"/>
              <a:gd name="connsiteY10-610" fmla="*/ 3926535 h 6887937"/>
              <a:gd name="connsiteX11-611" fmla="*/ 4028621 w 5840730"/>
              <a:gd name="connsiteY11-612" fmla="*/ 6887937 h 6887937"/>
              <a:gd name="connsiteX12-613" fmla="*/ 0 w 5840730"/>
              <a:gd name="connsiteY12-614" fmla="*/ 6877051 h 6887937"/>
              <a:gd name="connsiteX13-615" fmla="*/ 0 w 5840730"/>
              <a:gd name="connsiteY13-616" fmla="*/ 0 h 6887937"/>
              <a:gd name="connsiteX0-617" fmla="*/ 0 w 5840730"/>
              <a:gd name="connsiteY0-618" fmla="*/ 0 h 6887937"/>
              <a:gd name="connsiteX1-619" fmla="*/ 5840730 w 5840730"/>
              <a:gd name="connsiteY1-620" fmla="*/ 0 h 6887937"/>
              <a:gd name="connsiteX2-621" fmla="*/ 5090160 w 5840730"/>
              <a:gd name="connsiteY2-622" fmla="*/ 2775915 h 6887937"/>
              <a:gd name="connsiteX3-623" fmla="*/ 4754880 w 5840730"/>
              <a:gd name="connsiteY3-624" fmla="*/ 2692095 h 6887937"/>
              <a:gd name="connsiteX4-625" fmla="*/ 4956810 w 5840730"/>
              <a:gd name="connsiteY4-626" fmla="*/ 1865325 h 6887937"/>
              <a:gd name="connsiteX5-627" fmla="*/ 4872990 w 5840730"/>
              <a:gd name="connsiteY5-628" fmla="*/ 1571955 h 6887937"/>
              <a:gd name="connsiteX6-629" fmla="*/ 4655820 w 5840730"/>
              <a:gd name="connsiteY6-630" fmla="*/ 1770075 h 6887937"/>
              <a:gd name="connsiteX7-631" fmla="*/ 3901440 w 5840730"/>
              <a:gd name="connsiteY7-632" fmla="*/ 4696155 h 6887937"/>
              <a:gd name="connsiteX8-633" fmla="*/ 4213860 w 5840730"/>
              <a:gd name="connsiteY8-634" fmla="*/ 4757115 h 6887937"/>
              <a:gd name="connsiteX9-635" fmla="*/ 4457700 w 5840730"/>
              <a:gd name="connsiteY9-636" fmla="*/ 3842715 h 6887937"/>
              <a:gd name="connsiteX10-637" fmla="*/ 4785360 w 5840730"/>
              <a:gd name="connsiteY10-638" fmla="*/ 3926535 h 6887937"/>
              <a:gd name="connsiteX11-639" fmla="*/ 4028621 w 5840730"/>
              <a:gd name="connsiteY11-640" fmla="*/ 6887937 h 6887937"/>
              <a:gd name="connsiteX12-641" fmla="*/ 0 w 5840730"/>
              <a:gd name="connsiteY12-642" fmla="*/ 6877051 h 6887937"/>
              <a:gd name="connsiteX13-643" fmla="*/ 0 w 5840730"/>
              <a:gd name="connsiteY13-644" fmla="*/ 0 h 6887937"/>
              <a:gd name="connsiteX0-645" fmla="*/ 0 w 5840730"/>
              <a:gd name="connsiteY0-646" fmla="*/ 0 h 6887937"/>
              <a:gd name="connsiteX1-647" fmla="*/ 5840730 w 5840730"/>
              <a:gd name="connsiteY1-648" fmla="*/ 0 h 6887937"/>
              <a:gd name="connsiteX2-649" fmla="*/ 5090160 w 5840730"/>
              <a:gd name="connsiteY2-650" fmla="*/ 2775915 h 6887937"/>
              <a:gd name="connsiteX3-651" fmla="*/ 4754880 w 5840730"/>
              <a:gd name="connsiteY3-652" fmla="*/ 2692095 h 6887937"/>
              <a:gd name="connsiteX4-653" fmla="*/ 4979670 w 5840730"/>
              <a:gd name="connsiteY4-654" fmla="*/ 1846275 h 6887937"/>
              <a:gd name="connsiteX5-655" fmla="*/ 4872990 w 5840730"/>
              <a:gd name="connsiteY5-656" fmla="*/ 1571955 h 6887937"/>
              <a:gd name="connsiteX6-657" fmla="*/ 4655820 w 5840730"/>
              <a:gd name="connsiteY6-658" fmla="*/ 1770075 h 6887937"/>
              <a:gd name="connsiteX7-659" fmla="*/ 3901440 w 5840730"/>
              <a:gd name="connsiteY7-660" fmla="*/ 4696155 h 6887937"/>
              <a:gd name="connsiteX8-661" fmla="*/ 4213860 w 5840730"/>
              <a:gd name="connsiteY8-662" fmla="*/ 4757115 h 6887937"/>
              <a:gd name="connsiteX9-663" fmla="*/ 4457700 w 5840730"/>
              <a:gd name="connsiteY9-664" fmla="*/ 3842715 h 6887937"/>
              <a:gd name="connsiteX10-665" fmla="*/ 4785360 w 5840730"/>
              <a:gd name="connsiteY10-666" fmla="*/ 3926535 h 6887937"/>
              <a:gd name="connsiteX11-667" fmla="*/ 4028621 w 5840730"/>
              <a:gd name="connsiteY11-668" fmla="*/ 6887937 h 6887937"/>
              <a:gd name="connsiteX12-669" fmla="*/ 0 w 5840730"/>
              <a:gd name="connsiteY12-670" fmla="*/ 6877051 h 6887937"/>
              <a:gd name="connsiteX13-671" fmla="*/ 0 w 5840730"/>
              <a:gd name="connsiteY13-672" fmla="*/ 0 h 6887937"/>
              <a:gd name="connsiteX0-673" fmla="*/ 0 w 5840730"/>
              <a:gd name="connsiteY0-674" fmla="*/ 0 h 6887937"/>
              <a:gd name="connsiteX1-675" fmla="*/ 5840730 w 5840730"/>
              <a:gd name="connsiteY1-676" fmla="*/ 0 h 6887937"/>
              <a:gd name="connsiteX2-677" fmla="*/ 5090160 w 5840730"/>
              <a:gd name="connsiteY2-678" fmla="*/ 2775915 h 6887937"/>
              <a:gd name="connsiteX3-679" fmla="*/ 4754880 w 5840730"/>
              <a:gd name="connsiteY3-680" fmla="*/ 2692095 h 6887937"/>
              <a:gd name="connsiteX4-681" fmla="*/ 4979670 w 5840730"/>
              <a:gd name="connsiteY4-682" fmla="*/ 1846275 h 6887937"/>
              <a:gd name="connsiteX5-683" fmla="*/ 4872990 w 5840730"/>
              <a:gd name="connsiteY5-684" fmla="*/ 1571955 h 6887937"/>
              <a:gd name="connsiteX6-685" fmla="*/ 4655820 w 5840730"/>
              <a:gd name="connsiteY6-686" fmla="*/ 1770075 h 6887937"/>
              <a:gd name="connsiteX7-687" fmla="*/ 3901440 w 5840730"/>
              <a:gd name="connsiteY7-688" fmla="*/ 4696155 h 6887937"/>
              <a:gd name="connsiteX8-689" fmla="*/ 4213860 w 5840730"/>
              <a:gd name="connsiteY8-690" fmla="*/ 4757115 h 6887937"/>
              <a:gd name="connsiteX9-691" fmla="*/ 4457700 w 5840730"/>
              <a:gd name="connsiteY9-692" fmla="*/ 3842715 h 6887937"/>
              <a:gd name="connsiteX10-693" fmla="*/ 4785360 w 5840730"/>
              <a:gd name="connsiteY10-694" fmla="*/ 3926535 h 6887937"/>
              <a:gd name="connsiteX11-695" fmla="*/ 4028621 w 5840730"/>
              <a:gd name="connsiteY11-696" fmla="*/ 6887937 h 6887937"/>
              <a:gd name="connsiteX12-697" fmla="*/ 0 w 5840730"/>
              <a:gd name="connsiteY12-698" fmla="*/ 6877051 h 6887937"/>
              <a:gd name="connsiteX13-699" fmla="*/ 0 w 5840730"/>
              <a:gd name="connsiteY13-700" fmla="*/ 0 h 6887937"/>
              <a:gd name="connsiteX0-701" fmla="*/ 0 w 5840730"/>
              <a:gd name="connsiteY0-702" fmla="*/ 0 h 6887937"/>
              <a:gd name="connsiteX1-703" fmla="*/ 5840730 w 5840730"/>
              <a:gd name="connsiteY1-704" fmla="*/ 0 h 6887937"/>
              <a:gd name="connsiteX2-705" fmla="*/ 5090160 w 5840730"/>
              <a:gd name="connsiteY2-706" fmla="*/ 2775915 h 6887937"/>
              <a:gd name="connsiteX3-707" fmla="*/ 4754880 w 5840730"/>
              <a:gd name="connsiteY3-708" fmla="*/ 2692095 h 6887937"/>
              <a:gd name="connsiteX4-709" fmla="*/ 4979670 w 5840730"/>
              <a:gd name="connsiteY4-710" fmla="*/ 1846275 h 6887937"/>
              <a:gd name="connsiteX5-711" fmla="*/ 4872990 w 5840730"/>
              <a:gd name="connsiteY5-712" fmla="*/ 1571955 h 6887937"/>
              <a:gd name="connsiteX6-713" fmla="*/ 4655820 w 5840730"/>
              <a:gd name="connsiteY6-714" fmla="*/ 1770075 h 6887937"/>
              <a:gd name="connsiteX7-715" fmla="*/ 3901440 w 5840730"/>
              <a:gd name="connsiteY7-716" fmla="*/ 4696155 h 6887937"/>
              <a:gd name="connsiteX8-717" fmla="*/ 4213860 w 5840730"/>
              <a:gd name="connsiteY8-718" fmla="*/ 4757115 h 6887937"/>
              <a:gd name="connsiteX9-719" fmla="*/ 4457700 w 5840730"/>
              <a:gd name="connsiteY9-720" fmla="*/ 3842715 h 6887937"/>
              <a:gd name="connsiteX10-721" fmla="*/ 4785360 w 5840730"/>
              <a:gd name="connsiteY10-722" fmla="*/ 3926535 h 6887937"/>
              <a:gd name="connsiteX11-723" fmla="*/ 4028621 w 5840730"/>
              <a:gd name="connsiteY11-724" fmla="*/ 6887937 h 6887937"/>
              <a:gd name="connsiteX12-725" fmla="*/ 0 w 5840730"/>
              <a:gd name="connsiteY12-726" fmla="*/ 6877051 h 6887937"/>
              <a:gd name="connsiteX13-727" fmla="*/ 0 w 5840730"/>
              <a:gd name="connsiteY13-728" fmla="*/ 0 h 6887937"/>
              <a:gd name="connsiteX0-729" fmla="*/ 0 w 5840730"/>
              <a:gd name="connsiteY0-730" fmla="*/ 0 h 6887937"/>
              <a:gd name="connsiteX1-731" fmla="*/ 5840730 w 5840730"/>
              <a:gd name="connsiteY1-732" fmla="*/ 0 h 6887937"/>
              <a:gd name="connsiteX2-733" fmla="*/ 5090160 w 5840730"/>
              <a:gd name="connsiteY2-734" fmla="*/ 2775915 h 6887937"/>
              <a:gd name="connsiteX3-735" fmla="*/ 4754880 w 5840730"/>
              <a:gd name="connsiteY3-736" fmla="*/ 2692095 h 6887937"/>
              <a:gd name="connsiteX4-737" fmla="*/ 4979670 w 5840730"/>
              <a:gd name="connsiteY4-738" fmla="*/ 1846275 h 6887937"/>
              <a:gd name="connsiteX5-739" fmla="*/ 4872990 w 5840730"/>
              <a:gd name="connsiteY5-740" fmla="*/ 1571955 h 6887937"/>
              <a:gd name="connsiteX6-741" fmla="*/ 4655820 w 5840730"/>
              <a:gd name="connsiteY6-742" fmla="*/ 1770075 h 6887937"/>
              <a:gd name="connsiteX7-743" fmla="*/ 3901440 w 5840730"/>
              <a:gd name="connsiteY7-744" fmla="*/ 4696155 h 6887937"/>
              <a:gd name="connsiteX8-745" fmla="*/ 4213860 w 5840730"/>
              <a:gd name="connsiteY8-746" fmla="*/ 4757115 h 6887937"/>
              <a:gd name="connsiteX9-747" fmla="*/ 4457700 w 5840730"/>
              <a:gd name="connsiteY9-748" fmla="*/ 3842715 h 6887937"/>
              <a:gd name="connsiteX10-749" fmla="*/ 4785360 w 5840730"/>
              <a:gd name="connsiteY10-750" fmla="*/ 3926535 h 6887937"/>
              <a:gd name="connsiteX11-751" fmla="*/ 4028621 w 5840730"/>
              <a:gd name="connsiteY11-752" fmla="*/ 6887937 h 6887937"/>
              <a:gd name="connsiteX12-753" fmla="*/ 0 w 5840730"/>
              <a:gd name="connsiteY12-754" fmla="*/ 6877051 h 6887937"/>
              <a:gd name="connsiteX13-755" fmla="*/ 0 w 5840730"/>
              <a:gd name="connsiteY13-756" fmla="*/ 0 h 6887937"/>
              <a:gd name="connsiteX0-757" fmla="*/ 0 w 5840730"/>
              <a:gd name="connsiteY0-758" fmla="*/ 0 h 6887937"/>
              <a:gd name="connsiteX1-759" fmla="*/ 5840730 w 5840730"/>
              <a:gd name="connsiteY1-760" fmla="*/ 0 h 6887937"/>
              <a:gd name="connsiteX2-761" fmla="*/ 5090160 w 5840730"/>
              <a:gd name="connsiteY2-762" fmla="*/ 2775915 h 6887937"/>
              <a:gd name="connsiteX3-763" fmla="*/ 4754880 w 5840730"/>
              <a:gd name="connsiteY3-764" fmla="*/ 2692095 h 6887937"/>
              <a:gd name="connsiteX4-765" fmla="*/ 4979670 w 5840730"/>
              <a:gd name="connsiteY4-766" fmla="*/ 1846275 h 6887937"/>
              <a:gd name="connsiteX5-767" fmla="*/ 4872990 w 5840730"/>
              <a:gd name="connsiteY5-768" fmla="*/ 1571955 h 6887937"/>
              <a:gd name="connsiteX6-769" fmla="*/ 4655820 w 5840730"/>
              <a:gd name="connsiteY6-770" fmla="*/ 1770075 h 6887937"/>
              <a:gd name="connsiteX7-771" fmla="*/ 3901440 w 5840730"/>
              <a:gd name="connsiteY7-772" fmla="*/ 4696155 h 6887937"/>
              <a:gd name="connsiteX8-773" fmla="*/ 4213860 w 5840730"/>
              <a:gd name="connsiteY8-774" fmla="*/ 4757115 h 6887937"/>
              <a:gd name="connsiteX9-775" fmla="*/ 4457700 w 5840730"/>
              <a:gd name="connsiteY9-776" fmla="*/ 3842715 h 6887937"/>
              <a:gd name="connsiteX10-777" fmla="*/ 4785360 w 5840730"/>
              <a:gd name="connsiteY10-778" fmla="*/ 3926535 h 6887937"/>
              <a:gd name="connsiteX11-779" fmla="*/ 4028621 w 5840730"/>
              <a:gd name="connsiteY11-780" fmla="*/ 6887937 h 6887937"/>
              <a:gd name="connsiteX12-781" fmla="*/ 0 w 5840730"/>
              <a:gd name="connsiteY12-782" fmla="*/ 6877051 h 6887937"/>
              <a:gd name="connsiteX13-783" fmla="*/ 0 w 5840730"/>
              <a:gd name="connsiteY13-784" fmla="*/ 0 h 6887937"/>
              <a:gd name="connsiteX0-785" fmla="*/ 0 w 5840730"/>
              <a:gd name="connsiteY0-786" fmla="*/ 0 h 6887937"/>
              <a:gd name="connsiteX1-787" fmla="*/ 5840730 w 5840730"/>
              <a:gd name="connsiteY1-788" fmla="*/ 0 h 6887937"/>
              <a:gd name="connsiteX2-789" fmla="*/ 5090160 w 5840730"/>
              <a:gd name="connsiteY2-790" fmla="*/ 2775915 h 6887937"/>
              <a:gd name="connsiteX3-791" fmla="*/ 4754880 w 5840730"/>
              <a:gd name="connsiteY3-792" fmla="*/ 2692095 h 6887937"/>
              <a:gd name="connsiteX4-793" fmla="*/ 4979670 w 5840730"/>
              <a:gd name="connsiteY4-794" fmla="*/ 1846275 h 6887937"/>
              <a:gd name="connsiteX5-795" fmla="*/ 4872990 w 5840730"/>
              <a:gd name="connsiteY5-796" fmla="*/ 1571955 h 6887937"/>
              <a:gd name="connsiteX6-797" fmla="*/ 4655820 w 5840730"/>
              <a:gd name="connsiteY6-798" fmla="*/ 1770075 h 6887937"/>
              <a:gd name="connsiteX7-799" fmla="*/ 3901440 w 5840730"/>
              <a:gd name="connsiteY7-800" fmla="*/ 4696155 h 6887937"/>
              <a:gd name="connsiteX8-801" fmla="*/ 4213860 w 5840730"/>
              <a:gd name="connsiteY8-802" fmla="*/ 4757115 h 6887937"/>
              <a:gd name="connsiteX9-803" fmla="*/ 4457700 w 5840730"/>
              <a:gd name="connsiteY9-804" fmla="*/ 3842715 h 6887937"/>
              <a:gd name="connsiteX10-805" fmla="*/ 4785360 w 5840730"/>
              <a:gd name="connsiteY10-806" fmla="*/ 3926535 h 6887937"/>
              <a:gd name="connsiteX11-807" fmla="*/ 4028621 w 5840730"/>
              <a:gd name="connsiteY11-808" fmla="*/ 6887937 h 6887937"/>
              <a:gd name="connsiteX12-809" fmla="*/ 0 w 5840730"/>
              <a:gd name="connsiteY12-810" fmla="*/ 6877051 h 6887937"/>
              <a:gd name="connsiteX13-811" fmla="*/ 0 w 5840730"/>
              <a:gd name="connsiteY13-812" fmla="*/ 0 h 6887937"/>
              <a:gd name="connsiteX0-813" fmla="*/ 0 w 5840730"/>
              <a:gd name="connsiteY0-814" fmla="*/ 0 h 6887937"/>
              <a:gd name="connsiteX1-815" fmla="*/ 5840730 w 5840730"/>
              <a:gd name="connsiteY1-816" fmla="*/ 0 h 6887937"/>
              <a:gd name="connsiteX2-817" fmla="*/ 5090160 w 5840730"/>
              <a:gd name="connsiteY2-818" fmla="*/ 2775915 h 6887937"/>
              <a:gd name="connsiteX3-819" fmla="*/ 4933950 w 5840730"/>
              <a:gd name="connsiteY3-820" fmla="*/ 2737815 h 6887937"/>
              <a:gd name="connsiteX4-821" fmla="*/ 4754880 w 5840730"/>
              <a:gd name="connsiteY4-822" fmla="*/ 2692095 h 6887937"/>
              <a:gd name="connsiteX5-823" fmla="*/ 4979670 w 5840730"/>
              <a:gd name="connsiteY5-824" fmla="*/ 1846275 h 6887937"/>
              <a:gd name="connsiteX6-825" fmla="*/ 4872990 w 5840730"/>
              <a:gd name="connsiteY6-826" fmla="*/ 1571955 h 6887937"/>
              <a:gd name="connsiteX7-827" fmla="*/ 4655820 w 5840730"/>
              <a:gd name="connsiteY7-828" fmla="*/ 1770075 h 6887937"/>
              <a:gd name="connsiteX8-829" fmla="*/ 3901440 w 5840730"/>
              <a:gd name="connsiteY8-830" fmla="*/ 4696155 h 6887937"/>
              <a:gd name="connsiteX9-831" fmla="*/ 4213860 w 5840730"/>
              <a:gd name="connsiteY9-832" fmla="*/ 4757115 h 6887937"/>
              <a:gd name="connsiteX10-833" fmla="*/ 4457700 w 5840730"/>
              <a:gd name="connsiteY10-834" fmla="*/ 3842715 h 6887937"/>
              <a:gd name="connsiteX11-835" fmla="*/ 4785360 w 5840730"/>
              <a:gd name="connsiteY11-836" fmla="*/ 3926535 h 6887937"/>
              <a:gd name="connsiteX12-837" fmla="*/ 4028621 w 5840730"/>
              <a:gd name="connsiteY12-838" fmla="*/ 6887937 h 6887937"/>
              <a:gd name="connsiteX13-839" fmla="*/ 0 w 5840730"/>
              <a:gd name="connsiteY13-840" fmla="*/ 6877051 h 6887937"/>
              <a:gd name="connsiteX14" fmla="*/ 0 w 5840730"/>
              <a:gd name="connsiteY14" fmla="*/ 0 h 6887937"/>
              <a:gd name="connsiteX0-841" fmla="*/ 0 w 5840730"/>
              <a:gd name="connsiteY0-842" fmla="*/ 0 h 6887937"/>
              <a:gd name="connsiteX1-843" fmla="*/ 5840730 w 5840730"/>
              <a:gd name="connsiteY1-844" fmla="*/ 0 h 6887937"/>
              <a:gd name="connsiteX2-845" fmla="*/ 5090160 w 5840730"/>
              <a:gd name="connsiteY2-846" fmla="*/ 2775915 h 6887937"/>
              <a:gd name="connsiteX3-847" fmla="*/ 4861560 w 5840730"/>
              <a:gd name="connsiteY3-848" fmla="*/ 2943555 h 6887937"/>
              <a:gd name="connsiteX4-849" fmla="*/ 4754880 w 5840730"/>
              <a:gd name="connsiteY4-850" fmla="*/ 2692095 h 6887937"/>
              <a:gd name="connsiteX5-851" fmla="*/ 4979670 w 5840730"/>
              <a:gd name="connsiteY5-852" fmla="*/ 1846275 h 6887937"/>
              <a:gd name="connsiteX6-853" fmla="*/ 4872990 w 5840730"/>
              <a:gd name="connsiteY6-854" fmla="*/ 1571955 h 6887937"/>
              <a:gd name="connsiteX7-855" fmla="*/ 4655820 w 5840730"/>
              <a:gd name="connsiteY7-856" fmla="*/ 1770075 h 6887937"/>
              <a:gd name="connsiteX8-857" fmla="*/ 3901440 w 5840730"/>
              <a:gd name="connsiteY8-858" fmla="*/ 4696155 h 6887937"/>
              <a:gd name="connsiteX9-859" fmla="*/ 4213860 w 5840730"/>
              <a:gd name="connsiteY9-860" fmla="*/ 4757115 h 6887937"/>
              <a:gd name="connsiteX10-861" fmla="*/ 4457700 w 5840730"/>
              <a:gd name="connsiteY10-862" fmla="*/ 3842715 h 6887937"/>
              <a:gd name="connsiteX11-863" fmla="*/ 4785360 w 5840730"/>
              <a:gd name="connsiteY11-864" fmla="*/ 3926535 h 6887937"/>
              <a:gd name="connsiteX12-865" fmla="*/ 4028621 w 5840730"/>
              <a:gd name="connsiteY12-866" fmla="*/ 6887937 h 6887937"/>
              <a:gd name="connsiteX13-867" fmla="*/ 0 w 5840730"/>
              <a:gd name="connsiteY13-868" fmla="*/ 6877051 h 6887937"/>
              <a:gd name="connsiteX14-869" fmla="*/ 0 w 5840730"/>
              <a:gd name="connsiteY14-870" fmla="*/ 0 h 6887937"/>
              <a:gd name="connsiteX0-871" fmla="*/ 0 w 5840730"/>
              <a:gd name="connsiteY0-872" fmla="*/ 0 h 6887937"/>
              <a:gd name="connsiteX1-873" fmla="*/ 5840730 w 5840730"/>
              <a:gd name="connsiteY1-874" fmla="*/ 0 h 6887937"/>
              <a:gd name="connsiteX2-875" fmla="*/ 5090160 w 5840730"/>
              <a:gd name="connsiteY2-876" fmla="*/ 2775915 h 6887937"/>
              <a:gd name="connsiteX3-877" fmla="*/ 4842510 w 5840730"/>
              <a:gd name="connsiteY3-878" fmla="*/ 3019755 h 6887937"/>
              <a:gd name="connsiteX4-879" fmla="*/ 4754880 w 5840730"/>
              <a:gd name="connsiteY4-880" fmla="*/ 2692095 h 6887937"/>
              <a:gd name="connsiteX5-881" fmla="*/ 4979670 w 5840730"/>
              <a:gd name="connsiteY5-882" fmla="*/ 1846275 h 6887937"/>
              <a:gd name="connsiteX6-883" fmla="*/ 4872990 w 5840730"/>
              <a:gd name="connsiteY6-884" fmla="*/ 1571955 h 6887937"/>
              <a:gd name="connsiteX7-885" fmla="*/ 4655820 w 5840730"/>
              <a:gd name="connsiteY7-886" fmla="*/ 1770075 h 6887937"/>
              <a:gd name="connsiteX8-887" fmla="*/ 3901440 w 5840730"/>
              <a:gd name="connsiteY8-888" fmla="*/ 4696155 h 6887937"/>
              <a:gd name="connsiteX9-889" fmla="*/ 4213860 w 5840730"/>
              <a:gd name="connsiteY9-890" fmla="*/ 4757115 h 6887937"/>
              <a:gd name="connsiteX10-891" fmla="*/ 4457700 w 5840730"/>
              <a:gd name="connsiteY10-892" fmla="*/ 3842715 h 6887937"/>
              <a:gd name="connsiteX11-893" fmla="*/ 4785360 w 5840730"/>
              <a:gd name="connsiteY11-894" fmla="*/ 3926535 h 6887937"/>
              <a:gd name="connsiteX12-895" fmla="*/ 4028621 w 5840730"/>
              <a:gd name="connsiteY12-896" fmla="*/ 6887937 h 6887937"/>
              <a:gd name="connsiteX13-897" fmla="*/ 0 w 5840730"/>
              <a:gd name="connsiteY13-898" fmla="*/ 6877051 h 6887937"/>
              <a:gd name="connsiteX14-899" fmla="*/ 0 w 5840730"/>
              <a:gd name="connsiteY14-900" fmla="*/ 0 h 6887937"/>
              <a:gd name="connsiteX0-901" fmla="*/ 0 w 5840730"/>
              <a:gd name="connsiteY0-902" fmla="*/ 0 h 6887937"/>
              <a:gd name="connsiteX1-903" fmla="*/ 5840730 w 5840730"/>
              <a:gd name="connsiteY1-904" fmla="*/ 0 h 6887937"/>
              <a:gd name="connsiteX2-905" fmla="*/ 5090160 w 5840730"/>
              <a:gd name="connsiteY2-906" fmla="*/ 2775915 h 6887937"/>
              <a:gd name="connsiteX3-907" fmla="*/ 4853940 w 5840730"/>
              <a:gd name="connsiteY3-908" fmla="*/ 2962605 h 6887937"/>
              <a:gd name="connsiteX4-909" fmla="*/ 4754880 w 5840730"/>
              <a:gd name="connsiteY4-910" fmla="*/ 2692095 h 6887937"/>
              <a:gd name="connsiteX5-911" fmla="*/ 4979670 w 5840730"/>
              <a:gd name="connsiteY5-912" fmla="*/ 1846275 h 6887937"/>
              <a:gd name="connsiteX6-913" fmla="*/ 4872990 w 5840730"/>
              <a:gd name="connsiteY6-914" fmla="*/ 1571955 h 6887937"/>
              <a:gd name="connsiteX7-915" fmla="*/ 4655820 w 5840730"/>
              <a:gd name="connsiteY7-916" fmla="*/ 1770075 h 6887937"/>
              <a:gd name="connsiteX8-917" fmla="*/ 3901440 w 5840730"/>
              <a:gd name="connsiteY8-918" fmla="*/ 4696155 h 6887937"/>
              <a:gd name="connsiteX9-919" fmla="*/ 4213860 w 5840730"/>
              <a:gd name="connsiteY9-920" fmla="*/ 4757115 h 6887937"/>
              <a:gd name="connsiteX10-921" fmla="*/ 4457700 w 5840730"/>
              <a:gd name="connsiteY10-922" fmla="*/ 3842715 h 6887937"/>
              <a:gd name="connsiteX11-923" fmla="*/ 4785360 w 5840730"/>
              <a:gd name="connsiteY11-924" fmla="*/ 3926535 h 6887937"/>
              <a:gd name="connsiteX12-925" fmla="*/ 4028621 w 5840730"/>
              <a:gd name="connsiteY12-926" fmla="*/ 6887937 h 6887937"/>
              <a:gd name="connsiteX13-927" fmla="*/ 0 w 5840730"/>
              <a:gd name="connsiteY13-928" fmla="*/ 6877051 h 6887937"/>
              <a:gd name="connsiteX14-929" fmla="*/ 0 w 5840730"/>
              <a:gd name="connsiteY14-930" fmla="*/ 0 h 6887937"/>
              <a:gd name="connsiteX0-931" fmla="*/ 0 w 5840730"/>
              <a:gd name="connsiteY0-932" fmla="*/ 0 h 6887937"/>
              <a:gd name="connsiteX1-933" fmla="*/ 5840730 w 5840730"/>
              <a:gd name="connsiteY1-934" fmla="*/ 0 h 6887937"/>
              <a:gd name="connsiteX2-935" fmla="*/ 5090160 w 5840730"/>
              <a:gd name="connsiteY2-936" fmla="*/ 2775915 h 6887937"/>
              <a:gd name="connsiteX3-937" fmla="*/ 4853940 w 5840730"/>
              <a:gd name="connsiteY3-938" fmla="*/ 2962605 h 6887937"/>
              <a:gd name="connsiteX4-939" fmla="*/ 4754880 w 5840730"/>
              <a:gd name="connsiteY4-940" fmla="*/ 2692095 h 6887937"/>
              <a:gd name="connsiteX5-941" fmla="*/ 4979670 w 5840730"/>
              <a:gd name="connsiteY5-942" fmla="*/ 1846275 h 6887937"/>
              <a:gd name="connsiteX6-943" fmla="*/ 4872990 w 5840730"/>
              <a:gd name="connsiteY6-944" fmla="*/ 1571955 h 6887937"/>
              <a:gd name="connsiteX7-945" fmla="*/ 4655820 w 5840730"/>
              <a:gd name="connsiteY7-946" fmla="*/ 1770075 h 6887937"/>
              <a:gd name="connsiteX8-947" fmla="*/ 3901440 w 5840730"/>
              <a:gd name="connsiteY8-948" fmla="*/ 4696155 h 6887937"/>
              <a:gd name="connsiteX9-949" fmla="*/ 4213860 w 5840730"/>
              <a:gd name="connsiteY9-950" fmla="*/ 4757115 h 6887937"/>
              <a:gd name="connsiteX10-951" fmla="*/ 4457700 w 5840730"/>
              <a:gd name="connsiteY10-952" fmla="*/ 3842715 h 6887937"/>
              <a:gd name="connsiteX11-953" fmla="*/ 4785360 w 5840730"/>
              <a:gd name="connsiteY11-954" fmla="*/ 3926535 h 6887937"/>
              <a:gd name="connsiteX12-955" fmla="*/ 4028621 w 5840730"/>
              <a:gd name="connsiteY12-956" fmla="*/ 6887937 h 6887937"/>
              <a:gd name="connsiteX13-957" fmla="*/ 0 w 5840730"/>
              <a:gd name="connsiteY13-958" fmla="*/ 6877051 h 6887937"/>
              <a:gd name="connsiteX14-959" fmla="*/ 0 w 5840730"/>
              <a:gd name="connsiteY14-960" fmla="*/ 0 h 6887937"/>
              <a:gd name="connsiteX0-961" fmla="*/ 0 w 5840730"/>
              <a:gd name="connsiteY0-962" fmla="*/ 0 h 6887937"/>
              <a:gd name="connsiteX1-963" fmla="*/ 5840730 w 5840730"/>
              <a:gd name="connsiteY1-964" fmla="*/ 0 h 6887937"/>
              <a:gd name="connsiteX2-965" fmla="*/ 5090160 w 5840730"/>
              <a:gd name="connsiteY2-966" fmla="*/ 2775915 h 6887937"/>
              <a:gd name="connsiteX3-967" fmla="*/ 4853940 w 5840730"/>
              <a:gd name="connsiteY3-968" fmla="*/ 2962605 h 6887937"/>
              <a:gd name="connsiteX4-969" fmla="*/ 4754880 w 5840730"/>
              <a:gd name="connsiteY4-970" fmla="*/ 2692095 h 6887937"/>
              <a:gd name="connsiteX5-971" fmla="*/ 4979670 w 5840730"/>
              <a:gd name="connsiteY5-972" fmla="*/ 1846275 h 6887937"/>
              <a:gd name="connsiteX6-973" fmla="*/ 4872990 w 5840730"/>
              <a:gd name="connsiteY6-974" fmla="*/ 1571955 h 6887937"/>
              <a:gd name="connsiteX7-975" fmla="*/ 4655820 w 5840730"/>
              <a:gd name="connsiteY7-976" fmla="*/ 1770075 h 6887937"/>
              <a:gd name="connsiteX8-977" fmla="*/ 3901440 w 5840730"/>
              <a:gd name="connsiteY8-978" fmla="*/ 4696155 h 6887937"/>
              <a:gd name="connsiteX9-979" fmla="*/ 4213860 w 5840730"/>
              <a:gd name="connsiteY9-980" fmla="*/ 4757115 h 6887937"/>
              <a:gd name="connsiteX10-981" fmla="*/ 4457700 w 5840730"/>
              <a:gd name="connsiteY10-982" fmla="*/ 3842715 h 6887937"/>
              <a:gd name="connsiteX11-983" fmla="*/ 4785360 w 5840730"/>
              <a:gd name="connsiteY11-984" fmla="*/ 3926535 h 6887937"/>
              <a:gd name="connsiteX12-985" fmla="*/ 4028621 w 5840730"/>
              <a:gd name="connsiteY12-986" fmla="*/ 6887937 h 6887937"/>
              <a:gd name="connsiteX13-987" fmla="*/ 0 w 5840730"/>
              <a:gd name="connsiteY13-988" fmla="*/ 6877051 h 6887937"/>
              <a:gd name="connsiteX14-989" fmla="*/ 0 w 5840730"/>
              <a:gd name="connsiteY14-990" fmla="*/ 0 h 6887937"/>
              <a:gd name="connsiteX0-991" fmla="*/ 0 w 5840730"/>
              <a:gd name="connsiteY0-992" fmla="*/ 0 h 6887937"/>
              <a:gd name="connsiteX1-993" fmla="*/ 5840730 w 5840730"/>
              <a:gd name="connsiteY1-994" fmla="*/ 0 h 6887937"/>
              <a:gd name="connsiteX2-995" fmla="*/ 5090160 w 5840730"/>
              <a:gd name="connsiteY2-996" fmla="*/ 2775915 h 6887937"/>
              <a:gd name="connsiteX3-997" fmla="*/ 4853940 w 5840730"/>
              <a:gd name="connsiteY3-998" fmla="*/ 2962605 h 6887937"/>
              <a:gd name="connsiteX4-999" fmla="*/ 4754880 w 5840730"/>
              <a:gd name="connsiteY4-1000" fmla="*/ 2692095 h 6887937"/>
              <a:gd name="connsiteX5-1001" fmla="*/ 4979670 w 5840730"/>
              <a:gd name="connsiteY5-1002" fmla="*/ 1846275 h 6887937"/>
              <a:gd name="connsiteX6-1003" fmla="*/ 4872990 w 5840730"/>
              <a:gd name="connsiteY6-1004" fmla="*/ 1571955 h 6887937"/>
              <a:gd name="connsiteX7-1005" fmla="*/ 4655820 w 5840730"/>
              <a:gd name="connsiteY7-1006" fmla="*/ 1770075 h 6887937"/>
              <a:gd name="connsiteX8-1007" fmla="*/ 3901440 w 5840730"/>
              <a:gd name="connsiteY8-1008" fmla="*/ 4696155 h 6887937"/>
              <a:gd name="connsiteX9-1009" fmla="*/ 4213860 w 5840730"/>
              <a:gd name="connsiteY9-1010" fmla="*/ 4757115 h 6887937"/>
              <a:gd name="connsiteX10-1011" fmla="*/ 4457700 w 5840730"/>
              <a:gd name="connsiteY10-1012" fmla="*/ 3842715 h 6887937"/>
              <a:gd name="connsiteX11-1013" fmla="*/ 4785360 w 5840730"/>
              <a:gd name="connsiteY11-1014" fmla="*/ 3926535 h 6887937"/>
              <a:gd name="connsiteX12-1015" fmla="*/ 4028621 w 5840730"/>
              <a:gd name="connsiteY12-1016" fmla="*/ 6887937 h 6887937"/>
              <a:gd name="connsiteX13-1017" fmla="*/ 0 w 5840730"/>
              <a:gd name="connsiteY13-1018" fmla="*/ 6877051 h 6887937"/>
              <a:gd name="connsiteX14-1019" fmla="*/ 0 w 5840730"/>
              <a:gd name="connsiteY14-1020" fmla="*/ 0 h 6887937"/>
              <a:gd name="connsiteX0-1021" fmla="*/ 0 w 5840730"/>
              <a:gd name="connsiteY0-1022" fmla="*/ 0 h 6887937"/>
              <a:gd name="connsiteX1-1023" fmla="*/ 5840730 w 5840730"/>
              <a:gd name="connsiteY1-1024" fmla="*/ 0 h 6887937"/>
              <a:gd name="connsiteX2-1025" fmla="*/ 5090160 w 5840730"/>
              <a:gd name="connsiteY2-1026" fmla="*/ 2775915 h 6887937"/>
              <a:gd name="connsiteX3-1027" fmla="*/ 4853940 w 5840730"/>
              <a:gd name="connsiteY3-1028" fmla="*/ 2962605 h 6887937"/>
              <a:gd name="connsiteX4-1029" fmla="*/ 4754880 w 5840730"/>
              <a:gd name="connsiteY4-1030" fmla="*/ 2692095 h 6887937"/>
              <a:gd name="connsiteX5-1031" fmla="*/ 4979670 w 5840730"/>
              <a:gd name="connsiteY5-1032" fmla="*/ 1846275 h 6887937"/>
              <a:gd name="connsiteX6-1033" fmla="*/ 4872990 w 5840730"/>
              <a:gd name="connsiteY6-1034" fmla="*/ 1571955 h 6887937"/>
              <a:gd name="connsiteX7-1035" fmla="*/ 4655820 w 5840730"/>
              <a:gd name="connsiteY7-1036" fmla="*/ 1770075 h 6887937"/>
              <a:gd name="connsiteX8-1037" fmla="*/ 3901440 w 5840730"/>
              <a:gd name="connsiteY8-1038" fmla="*/ 4696155 h 6887937"/>
              <a:gd name="connsiteX9-1039" fmla="*/ 4213860 w 5840730"/>
              <a:gd name="connsiteY9-1040" fmla="*/ 4757115 h 6887937"/>
              <a:gd name="connsiteX10-1041" fmla="*/ 4457700 w 5840730"/>
              <a:gd name="connsiteY10-1042" fmla="*/ 3842715 h 6887937"/>
              <a:gd name="connsiteX11-1043" fmla="*/ 4785360 w 5840730"/>
              <a:gd name="connsiteY11-1044" fmla="*/ 3926535 h 6887937"/>
              <a:gd name="connsiteX12-1045" fmla="*/ 4028621 w 5840730"/>
              <a:gd name="connsiteY12-1046" fmla="*/ 6887937 h 6887937"/>
              <a:gd name="connsiteX13-1047" fmla="*/ 0 w 5840730"/>
              <a:gd name="connsiteY13-1048" fmla="*/ 6877051 h 6887937"/>
              <a:gd name="connsiteX14-1049" fmla="*/ 0 w 5840730"/>
              <a:gd name="connsiteY14-1050" fmla="*/ 0 h 6887937"/>
              <a:gd name="connsiteX0-1051" fmla="*/ 0 w 5840730"/>
              <a:gd name="connsiteY0-1052" fmla="*/ 0 h 6887937"/>
              <a:gd name="connsiteX1-1053" fmla="*/ 5840730 w 5840730"/>
              <a:gd name="connsiteY1-1054" fmla="*/ 0 h 6887937"/>
              <a:gd name="connsiteX2-1055" fmla="*/ 5090160 w 5840730"/>
              <a:gd name="connsiteY2-1056" fmla="*/ 2775915 h 6887937"/>
              <a:gd name="connsiteX3-1057" fmla="*/ 4853940 w 5840730"/>
              <a:gd name="connsiteY3-1058" fmla="*/ 2962605 h 6887937"/>
              <a:gd name="connsiteX4-1059" fmla="*/ 4754880 w 5840730"/>
              <a:gd name="connsiteY4-1060" fmla="*/ 2692095 h 6887937"/>
              <a:gd name="connsiteX5-1061" fmla="*/ 4979670 w 5840730"/>
              <a:gd name="connsiteY5-1062" fmla="*/ 1846275 h 6887937"/>
              <a:gd name="connsiteX6-1063" fmla="*/ 4872990 w 5840730"/>
              <a:gd name="connsiteY6-1064" fmla="*/ 1571955 h 6887937"/>
              <a:gd name="connsiteX7-1065" fmla="*/ 4655820 w 5840730"/>
              <a:gd name="connsiteY7-1066" fmla="*/ 1770075 h 6887937"/>
              <a:gd name="connsiteX8-1067" fmla="*/ 3901440 w 5840730"/>
              <a:gd name="connsiteY8-1068" fmla="*/ 4696155 h 6887937"/>
              <a:gd name="connsiteX9-1069" fmla="*/ 4213860 w 5840730"/>
              <a:gd name="connsiteY9-1070" fmla="*/ 4757115 h 6887937"/>
              <a:gd name="connsiteX10-1071" fmla="*/ 4457700 w 5840730"/>
              <a:gd name="connsiteY10-1072" fmla="*/ 3842715 h 6887937"/>
              <a:gd name="connsiteX11-1073" fmla="*/ 4785360 w 5840730"/>
              <a:gd name="connsiteY11-1074" fmla="*/ 3926535 h 6887937"/>
              <a:gd name="connsiteX12-1075" fmla="*/ 4028621 w 5840730"/>
              <a:gd name="connsiteY12-1076" fmla="*/ 6887937 h 6887937"/>
              <a:gd name="connsiteX13-1077" fmla="*/ 0 w 5840730"/>
              <a:gd name="connsiteY13-1078" fmla="*/ 6877051 h 6887937"/>
              <a:gd name="connsiteX14-1079" fmla="*/ 0 w 5840730"/>
              <a:gd name="connsiteY14-1080" fmla="*/ 0 h 6887937"/>
              <a:gd name="connsiteX0-1081" fmla="*/ 0 w 5840730"/>
              <a:gd name="connsiteY0-1082" fmla="*/ 0 h 6887937"/>
              <a:gd name="connsiteX1-1083" fmla="*/ 5840730 w 5840730"/>
              <a:gd name="connsiteY1-1084" fmla="*/ 0 h 6887937"/>
              <a:gd name="connsiteX2-1085" fmla="*/ 5090160 w 5840730"/>
              <a:gd name="connsiteY2-1086" fmla="*/ 2775915 h 6887937"/>
              <a:gd name="connsiteX3-1087" fmla="*/ 4853940 w 5840730"/>
              <a:gd name="connsiteY3-1088" fmla="*/ 2962605 h 6887937"/>
              <a:gd name="connsiteX4-1089" fmla="*/ 4754880 w 5840730"/>
              <a:gd name="connsiteY4-1090" fmla="*/ 2692095 h 6887937"/>
              <a:gd name="connsiteX5-1091" fmla="*/ 4979670 w 5840730"/>
              <a:gd name="connsiteY5-1092" fmla="*/ 1846275 h 6887937"/>
              <a:gd name="connsiteX6-1093" fmla="*/ 4872990 w 5840730"/>
              <a:gd name="connsiteY6-1094" fmla="*/ 1571955 h 6887937"/>
              <a:gd name="connsiteX7-1095" fmla="*/ 4655820 w 5840730"/>
              <a:gd name="connsiteY7-1096" fmla="*/ 1770075 h 6887937"/>
              <a:gd name="connsiteX8-1097" fmla="*/ 3901440 w 5840730"/>
              <a:gd name="connsiteY8-1098" fmla="*/ 4696155 h 6887937"/>
              <a:gd name="connsiteX9-1099" fmla="*/ 4213860 w 5840730"/>
              <a:gd name="connsiteY9-1100" fmla="*/ 4757115 h 6887937"/>
              <a:gd name="connsiteX10-1101" fmla="*/ 4457700 w 5840730"/>
              <a:gd name="connsiteY10-1102" fmla="*/ 3842715 h 6887937"/>
              <a:gd name="connsiteX11-1103" fmla="*/ 4785360 w 5840730"/>
              <a:gd name="connsiteY11-1104" fmla="*/ 3926535 h 6887937"/>
              <a:gd name="connsiteX12-1105" fmla="*/ 4028621 w 5840730"/>
              <a:gd name="connsiteY12-1106" fmla="*/ 6887937 h 6887937"/>
              <a:gd name="connsiteX13-1107" fmla="*/ 0 w 5840730"/>
              <a:gd name="connsiteY13-1108" fmla="*/ 6877051 h 6887937"/>
              <a:gd name="connsiteX14-1109" fmla="*/ 0 w 5840730"/>
              <a:gd name="connsiteY14-1110" fmla="*/ 0 h 6887937"/>
              <a:gd name="connsiteX0-1111" fmla="*/ 0 w 5840730"/>
              <a:gd name="connsiteY0-1112" fmla="*/ 0 h 6887937"/>
              <a:gd name="connsiteX1-1113" fmla="*/ 5840730 w 5840730"/>
              <a:gd name="connsiteY1-1114" fmla="*/ 0 h 6887937"/>
              <a:gd name="connsiteX2-1115" fmla="*/ 5090160 w 5840730"/>
              <a:gd name="connsiteY2-1116" fmla="*/ 2775915 h 6887937"/>
              <a:gd name="connsiteX3-1117" fmla="*/ 4853940 w 5840730"/>
              <a:gd name="connsiteY3-1118" fmla="*/ 2962605 h 6887937"/>
              <a:gd name="connsiteX4-1119" fmla="*/ 4754880 w 5840730"/>
              <a:gd name="connsiteY4-1120" fmla="*/ 2692095 h 6887937"/>
              <a:gd name="connsiteX5-1121" fmla="*/ 4979670 w 5840730"/>
              <a:gd name="connsiteY5-1122" fmla="*/ 1846275 h 6887937"/>
              <a:gd name="connsiteX6-1123" fmla="*/ 4872990 w 5840730"/>
              <a:gd name="connsiteY6-1124" fmla="*/ 1571955 h 6887937"/>
              <a:gd name="connsiteX7-1125" fmla="*/ 4655820 w 5840730"/>
              <a:gd name="connsiteY7-1126" fmla="*/ 1770075 h 6887937"/>
              <a:gd name="connsiteX8-1127" fmla="*/ 3901440 w 5840730"/>
              <a:gd name="connsiteY8-1128" fmla="*/ 4696155 h 6887937"/>
              <a:gd name="connsiteX9-1129" fmla="*/ 4213860 w 5840730"/>
              <a:gd name="connsiteY9-1130" fmla="*/ 4757115 h 6887937"/>
              <a:gd name="connsiteX10-1131" fmla="*/ 4457700 w 5840730"/>
              <a:gd name="connsiteY10-1132" fmla="*/ 3842715 h 6887937"/>
              <a:gd name="connsiteX11-1133" fmla="*/ 4785360 w 5840730"/>
              <a:gd name="connsiteY11-1134" fmla="*/ 3926535 h 6887937"/>
              <a:gd name="connsiteX12-1135" fmla="*/ 4028621 w 5840730"/>
              <a:gd name="connsiteY12-1136" fmla="*/ 6887937 h 6887937"/>
              <a:gd name="connsiteX13-1137" fmla="*/ 0 w 5840730"/>
              <a:gd name="connsiteY13-1138" fmla="*/ 6877051 h 6887937"/>
              <a:gd name="connsiteX14-1139" fmla="*/ 0 w 5840730"/>
              <a:gd name="connsiteY14-1140" fmla="*/ 0 h 6887937"/>
              <a:gd name="connsiteX0-1141" fmla="*/ 0 w 5840730"/>
              <a:gd name="connsiteY0-1142" fmla="*/ 0 h 6887937"/>
              <a:gd name="connsiteX1-1143" fmla="*/ 5840730 w 5840730"/>
              <a:gd name="connsiteY1-1144" fmla="*/ 0 h 6887937"/>
              <a:gd name="connsiteX2-1145" fmla="*/ 5090160 w 5840730"/>
              <a:gd name="connsiteY2-1146" fmla="*/ 2775915 h 6887937"/>
              <a:gd name="connsiteX3-1147" fmla="*/ 4853940 w 5840730"/>
              <a:gd name="connsiteY3-1148" fmla="*/ 2962605 h 6887937"/>
              <a:gd name="connsiteX4-1149" fmla="*/ 4754880 w 5840730"/>
              <a:gd name="connsiteY4-1150" fmla="*/ 2692095 h 6887937"/>
              <a:gd name="connsiteX5-1151" fmla="*/ 4979670 w 5840730"/>
              <a:gd name="connsiteY5-1152" fmla="*/ 1846275 h 6887937"/>
              <a:gd name="connsiteX6-1153" fmla="*/ 4872990 w 5840730"/>
              <a:gd name="connsiteY6-1154" fmla="*/ 1571955 h 6887937"/>
              <a:gd name="connsiteX7-1155" fmla="*/ 4655820 w 5840730"/>
              <a:gd name="connsiteY7-1156" fmla="*/ 1770075 h 6887937"/>
              <a:gd name="connsiteX8-1157" fmla="*/ 3901440 w 5840730"/>
              <a:gd name="connsiteY8-1158" fmla="*/ 4696155 h 6887937"/>
              <a:gd name="connsiteX9-1159" fmla="*/ 4213860 w 5840730"/>
              <a:gd name="connsiteY9-1160" fmla="*/ 4757115 h 6887937"/>
              <a:gd name="connsiteX10-1161" fmla="*/ 4457700 w 5840730"/>
              <a:gd name="connsiteY10-1162" fmla="*/ 3842715 h 6887937"/>
              <a:gd name="connsiteX11-1163" fmla="*/ 4785360 w 5840730"/>
              <a:gd name="connsiteY11-1164" fmla="*/ 3926535 h 6887937"/>
              <a:gd name="connsiteX12-1165" fmla="*/ 4028621 w 5840730"/>
              <a:gd name="connsiteY12-1166" fmla="*/ 6887937 h 6887937"/>
              <a:gd name="connsiteX13-1167" fmla="*/ 0 w 5840730"/>
              <a:gd name="connsiteY13-1168" fmla="*/ 6877051 h 6887937"/>
              <a:gd name="connsiteX14-1169" fmla="*/ 0 w 5840730"/>
              <a:gd name="connsiteY14-1170" fmla="*/ 0 h 6887937"/>
              <a:gd name="connsiteX0-1171" fmla="*/ 0 w 5840730"/>
              <a:gd name="connsiteY0-1172" fmla="*/ 0 h 6887937"/>
              <a:gd name="connsiteX1-1173" fmla="*/ 5840730 w 5840730"/>
              <a:gd name="connsiteY1-1174" fmla="*/ 0 h 6887937"/>
              <a:gd name="connsiteX2-1175" fmla="*/ 5090160 w 5840730"/>
              <a:gd name="connsiteY2-1176" fmla="*/ 2775915 h 6887937"/>
              <a:gd name="connsiteX3-1177" fmla="*/ 4853940 w 5840730"/>
              <a:gd name="connsiteY3-1178" fmla="*/ 2962605 h 6887937"/>
              <a:gd name="connsiteX4-1179" fmla="*/ 4754880 w 5840730"/>
              <a:gd name="connsiteY4-1180" fmla="*/ 2692095 h 6887937"/>
              <a:gd name="connsiteX5-1181" fmla="*/ 4979670 w 5840730"/>
              <a:gd name="connsiteY5-1182" fmla="*/ 1846275 h 6887937"/>
              <a:gd name="connsiteX6-1183" fmla="*/ 4872990 w 5840730"/>
              <a:gd name="connsiteY6-1184" fmla="*/ 1571955 h 6887937"/>
              <a:gd name="connsiteX7-1185" fmla="*/ 4655820 w 5840730"/>
              <a:gd name="connsiteY7-1186" fmla="*/ 1770075 h 6887937"/>
              <a:gd name="connsiteX8-1187" fmla="*/ 3901440 w 5840730"/>
              <a:gd name="connsiteY8-1188" fmla="*/ 4696155 h 6887937"/>
              <a:gd name="connsiteX9-1189" fmla="*/ 4213860 w 5840730"/>
              <a:gd name="connsiteY9-1190" fmla="*/ 4757115 h 6887937"/>
              <a:gd name="connsiteX10-1191" fmla="*/ 4457700 w 5840730"/>
              <a:gd name="connsiteY10-1192" fmla="*/ 3842715 h 6887937"/>
              <a:gd name="connsiteX11-1193" fmla="*/ 4785360 w 5840730"/>
              <a:gd name="connsiteY11-1194" fmla="*/ 3926535 h 6887937"/>
              <a:gd name="connsiteX12-1195" fmla="*/ 4028621 w 5840730"/>
              <a:gd name="connsiteY12-1196" fmla="*/ 6887937 h 6887937"/>
              <a:gd name="connsiteX13-1197" fmla="*/ 0 w 5840730"/>
              <a:gd name="connsiteY13-1198" fmla="*/ 6877051 h 6887937"/>
              <a:gd name="connsiteX14-1199" fmla="*/ 0 w 5840730"/>
              <a:gd name="connsiteY14-1200" fmla="*/ 0 h 6887937"/>
              <a:gd name="connsiteX0-1201" fmla="*/ 0 w 5840730"/>
              <a:gd name="connsiteY0-1202" fmla="*/ 0 h 6887937"/>
              <a:gd name="connsiteX1-1203" fmla="*/ 5840730 w 5840730"/>
              <a:gd name="connsiteY1-1204" fmla="*/ 0 h 6887937"/>
              <a:gd name="connsiteX2-1205" fmla="*/ 5090160 w 5840730"/>
              <a:gd name="connsiteY2-1206" fmla="*/ 2775915 h 6887937"/>
              <a:gd name="connsiteX3-1207" fmla="*/ 4853940 w 5840730"/>
              <a:gd name="connsiteY3-1208" fmla="*/ 2962605 h 6887937"/>
              <a:gd name="connsiteX4-1209" fmla="*/ 4754880 w 5840730"/>
              <a:gd name="connsiteY4-1210" fmla="*/ 2692095 h 6887937"/>
              <a:gd name="connsiteX5-1211" fmla="*/ 4979670 w 5840730"/>
              <a:gd name="connsiteY5-1212" fmla="*/ 1846275 h 6887937"/>
              <a:gd name="connsiteX6-1213" fmla="*/ 4872990 w 5840730"/>
              <a:gd name="connsiteY6-1214" fmla="*/ 1571955 h 6887937"/>
              <a:gd name="connsiteX7-1215" fmla="*/ 4655820 w 5840730"/>
              <a:gd name="connsiteY7-1216" fmla="*/ 1770075 h 6887937"/>
              <a:gd name="connsiteX8-1217" fmla="*/ 3901440 w 5840730"/>
              <a:gd name="connsiteY8-1218" fmla="*/ 4696155 h 6887937"/>
              <a:gd name="connsiteX9-1219" fmla="*/ 4213860 w 5840730"/>
              <a:gd name="connsiteY9-1220" fmla="*/ 4757115 h 6887937"/>
              <a:gd name="connsiteX10-1221" fmla="*/ 4457700 w 5840730"/>
              <a:gd name="connsiteY10-1222" fmla="*/ 3842715 h 6887937"/>
              <a:gd name="connsiteX11-1223" fmla="*/ 4785360 w 5840730"/>
              <a:gd name="connsiteY11-1224" fmla="*/ 3926535 h 6887937"/>
              <a:gd name="connsiteX12-1225" fmla="*/ 4028621 w 5840730"/>
              <a:gd name="connsiteY12-1226" fmla="*/ 6887937 h 6887937"/>
              <a:gd name="connsiteX13-1227" fmla="*/ 0 w 5840730"/>
              <a:gd name="connsiteY13-1228" fmla="*/ 6877051 h 6887937"/>
              <a:gd name="connsiteX14-1229" fmla="*/ 0 w 5840730"/>
              <a:gd name="connsiteY14-1230" fmla="*/ 0 h 6887937"/>
              <a:gd name="connsiteX0-1231" fmla="*/ 0 w 5840730"/>
              <a:gd name="connsiteY0-1232" fmla="*/ 0 h 6887937"/>
              <a:gd name="connsiteX1-1233" fmla="*/ 5840730 w 5840730"/>
              <a:gd name="connsiteY1-1234" fmla="*/ 0 h 6887937"/>
              <a:gd name="connsiteX2-1235" fmla="*/ 5090160 w 5840730"/>
              <a:gd name="connsiteY2-1236" fmla="*/ 2775915 h 6887937"/>
              <a:gd name="connsiteX3-1237" fmla="*/ 4853940 w 5840730"/>
              <a:gd name="connsiteY3-1238" fmla="*/ 2962605 h 6887937"/>
              <a:gd name="connsiteX4-1239" fmla="*/ 4754880 w 5840730"/>
              <a:gd name="connsiteY4-1240" fmla="*/ 2692095 h 6887937"/>
              <a:gd name="connsiteX5-1241" fmla="*/ 4979670 w 5840730"/>
              <a:gd name="connsiteY5-1242" fmla="*/ 1846275 h 6887937"/>
              <a:gd name="connsiteX6-1243" fmla="*/ 4872990 w 5840730"/>
              <a:gd name="connsiteY6-1244" fmla="*/ 1571955 h 6887937"/>
              <a:gd name="connsiteX7-1245" fmla="*/ 4655820 w 5840730"/>
              <a:gd name="connsiteY7-1246" fmla="*/ 1770075 h 6887937"/>
              <a:gd name="connsiteX8-1247" fmla="*/ 3901440 w 5840730"/>
              <a:gd name="connsiteY8-1248" fmla="*/ 4696155 h 6887937"/>
              <a:gd name="connsiteX9-1249" fmla="*/ 4213860 w 5840730"/>
              <a:gd name="connsiteY9-1250" fmla="*/ 4757115 h 6887937"/>
              <a:gd name="connsiteX10-1251" fmla="*/ 4457700 w 5840730"/>
              <a:gd name="connsiteY10-1252" fmla="*/ 3842715 h 6887937"/>
              <a:gd name="connsiteX11-1253" fmla="*/ 4785360 w 5840730"/>
              <a:gd name="connsiteY11-1254" fmla="*/ 3926535 h 6887937"/>
              <a:gd name="connsiteX12-1255" fmla="*/ 4028621 w 5840730"/>
              <a:gd name="connsiteY12-1256" fmla="*/ 6887937 h 6887937"/>
              <a:gd name="connsiteX13-1257" fmla="*/ 0 w 5840730"/>
              <a:gd name="connsiteY13-1258" fmla="*/ 6877051 h 6887937"/>
              <a:gd name="connsiteX14-1259" fmla="*/ 0 w 5840730"/>
              <a:gd name="connsiteY14-1260" fmla="*/ 0 h 6887937"/>
              <a:gd name="connsiteX0-1261" fmla="*/ 0 w 5840730"/>
              <a:gd name="connsiteY0-1262" fmla="*/ 0 h 6887937"/>
              <a:gd name="connsiteX1-1263" fmla="*/ 5840730 w 5840730"/>
              <a:gd name="connsiteY1-1264" fmla="*/ 0 h 6887937"/>
              <a:gd name="connsiteX2-1265" fmla="*/ 5090160 w 5840730"/>
              <a:gd name="connsiteY2-1266" fmla="*/ 2775915 h 6887937"/>
              <a:gd name="connsiteX3-1267" fmla="*/ 4853940 w 5840730"/>
              <a:gd name="connsiteY3-1268" fmla="*/ 2962605 h 6887937"/>
              <a:gd name="connsiteX4-1269" fmla="*/ 4754880 w 5840730"/>
              <a:gd name="connsiteY4-1270" fmla="*/ 2692095 h 6887937"/>
              <a:gd name="connsiteX5-1271" fmla="*/ 4979670 w 5840730"/>
              <a:gd name="connsiteY5-1272" fmla="*/ 1846275 h 6887937"/>
              <a:gd name="connsiteX6-1273" fmla="*/ 4872990 w 5840730"/>
              <a:gd name="connsiteY6-1274" fmla="*/ 1571955 h 6887937"/>
              <a:gd name="connsiteX7-1275" fmla="*/ 4655820 w 5840730"/>
              <a:gd name="connsiteY7-1276" fmla="*/ 1770075 h 6887937"/>
              <a:gd name="connsiteX8-1277" fmla="*/ 3901440 w 5840730"/>
              <a:gd name="connsiteY8-1278" fmla="*/ 4696155 h 6887937"/>
              <a:gd name="connsiteX9-1279" fmla="*/ 4213860 w 5840730"/>
              <a:gd name="connsiteY9-1280" fmla="*/ 4757115 h 6887937"/>
              <a:gd name="connsiteX10-1281" fmla="*/ 4457700 w 5840730"/>
              <a:gd name="connsiteY10-1282" fmla="*/ 3842715 h 6887937"/>
              <a:gd name="connsiteX11-1283" fmla="*/ 4785360 w 5840730"/>
              <a:gd name="connsiteY11-1284" fmla="*/ 3926535 h 6887937"/>
              <a:gd name="connsiteX12-1285" fmla="*/ 4028621 w 5840730"/>
              <a:gd name="connsiteY12-1286" fmla="*/ 6887937 h 6887937"/>
              <a:gd name="connsiteX13-1287" fmla="*/ 0 w 5840730"/>
              <a:gd name="connsiteY13-1288" fmla="*/ 6877051 h 6887937"/>
              <a:gd name="connsiteX14-1289" fmla="*/ 0 w 5840730"/>
              <a:gd name="connsiteY14-1290" fmla="*/ 0 h 6887937"/>
              <a:gd name="connsiteX0-1291" fmla="*/ 0 w 5840730"/>
              <a:gd name="connsiteY0-1292" fmla="*/ 0 h 6887937"/>
              <a:gd name="connsiteX1-1293" fmla="*/ 5840730 w 5840730"/>
              <a:gd name="connsiteY1-1294" fmla="*/ 0 h 6887937"/>
              <a:gd name="connsiteX2-1295" fmla="*/ 5090160 w 5840730"/>
              <a:gd name="connsiteY2-1296" fmla="*/ 2775915 h 6887937"/>
              <a:gd name="connsiteX3-1297" fmla="*/ 4853940 w 5840730"/>
              <a:gd name="connsiteY3-1298" fmla="*/ 2962605 h 6887937"/>
              <a:gd name="connsiteX4-1299" fmla="*/ 4754880 w 5840730"/>
              <a:gd name="connsiteY4-1300" fmla="*/ 2692095 h 6887937"/>
              <a:gd name="connsiteX5-1301" fmla="*/ 4979670 w 5840730"/>
              <a:gd name="connsiteY5-1302" fmla="*/ 1846275 h 6887937"/>
              <a:gd name="connsiteX6-1303" fmla="*/ 4872990 w 5840730"/>
              <a:gd name="connsiteY6-1304" fmla="*/ 1571955 h 6887937"/>
              <a:gd name="connsiteX7-1305" fmla="*/ 4655820 w 5840730"/>
              <a:gd name="connsiteY7-1306" fmla="*/ 1770075 h 6887937"/>
              <a:gd name="connsiteX8-1307" fmla="*/ 3901440 w 5840730"/>
              <a:gd name="connsiteY8-1308" fmla="*/ 4696155 h 6887937"/>
              <a:gd name="connsiteX9-1309" fmla="*/ 4213860 w 5840730"/>
              <a:gd name="connsiteY9-1310" fmla="*/ 4757115 h 6887937"/>
              <a:gd name="connsiteX10-1311" fmla="*/ 4457700 w 5840730"/>
              <a:gd name="connsiteY10-1312" fmla="*/ 3842715 h 6887937"/>
              <a:gd name="connsiteX11-1313" fmla="*/ 4785360 w 5840730"/>
              <a:gd name="connsiteY11-1314" fmla="*/ 3926535 h 6887937"/>
              <a:gd name="connsiteX12-1315" fmla="*/ 4028621 w 5840730"/>
              <a:gd name="connsiteY12-1316" fmla="*/ 6887937 h 6887937"/>
              <a:gd name="connsiteX13-1317" fmla="*/ 0 w 5840730"/>
              <a:gd name="connsiteY13-1318" fmla="*/ 6877051 h 6887937"/>
              <a:gd name="connsiteX14-1319" fmla="*/ 0 w 5840730"/>
              <a:gd name="connsiteY14-1320" fmla="*/ 0 h 6887937"/>
              <a:gd name="connsiteX0-1321" fmla="*/ 0 w 5840730"/>
              <a:gd name="connsiteY0-1322" fmla="*/ 0 h 6887937"/>
              <a:gd name="connsiteX1-1323" fmla="*/ 5840730 w 5840730"/>
              <a:gd name="connsiteY1-1324" fmla="*/ 0 h 6887937"/>
              <a:gd name="connsiteX2-1325" fmla="*/ 5090160 w 5840730"/>
              <a:gd name="connsiteY2-1326" fmla="*/ 2775915 h 6887937"/>
              <a:gd name="connsiteX3-1327" fmla="*/ 4853940 w 5840730"/>
              <a:gd name="connsiteY3-1328" fmla="*/ 2962605 h 6887937"/>
              <a:gd name="connsiteX4-1329" fmla="*/ 4754880 w 5840730"/>
              <a:gd name="connsiteY4-1330" fmla="*/ 2692095 h 6887937"/>
              <a:gd name="connsiteX5-1331" fmla="*/ 4979670 w 5840730"/>
              <a:gd name="connsiteY5-1332" fmla="*/ 1846275 h 6887937"/>
              <a:gd name="connsiteX6-1333" fmla="*/ 4872990 w 5840730"/>
              <a:gd name="connsiteY6-1334" fmla="*/ 1571955 h 6887937"/>
              <a:gd name="connsiteX7-1335" fmla="*/ 4655820 w 5840730"/>
              <a:gd name="connsiteY7-1336" fmla="*/ 1770075 h 6887937"/>
              <a:gd name="connsiteX8-1337" fmla="*/ 3901440 w 5840730"/>
              <a:gd name="connsiteY8-1338" fmla="*/ 4696155 h 6887937"/>
              <a:gd name="connsiteX9-1339" fmla="*/ 4213860 w 5840730"/>
              <a:gd name="connsiteY9-1340" fmla="*/ 4757115 h 6887937"/>
              <a:gd name="connsiteX10-1341" fmla="*/ 4457700 w 5840730"/>
              <a:gd name="connsiteY10-1342" fmla="*/ 3842715 h 6887937"/>
              <a:gd name="connsiteX11-1343" fmla="*/ 4785360 w 5840730"/>
              <a:gd name="connsiteY11-1344" fmla="*/ 3926535 h 6887937"/>
              <a:gd name="connsiteX12-1345" fmla="*/ 4028621 w 5840730"/>
              <a:gd name="connsiteY12-1346" fmla="*/ 6887937 h 6887937"/>
              <a:gd name="connsiteX13-1347" fmla="*/ 0 w 5840730"/>
              <a:gd name="connsiteY13-1348" fmla="*/ 6877051 h 6887937"/>
              <a:gd name="connsiteX14-1349" fmla="*/ 0 w 5840730"/>
              <a:gd name="connsiteY14-1350" fmla="*/ 0 h 6887937"/>
              <a:gd name="connsiteX0-1351" fmla="*/ 0 w 5840730"/>
              <a:gd name="connsiteY0-1352" fmla="*/ 0 h 6887937"/>
              <a:gd name="connsiteX1-1353" fmla="*/ 5840730 w 5840730"/>
              <a:gd name="connsiteY1-1354" fmla="*/ 0 h 6887937"/>
              <a:gd name="connsiteX2-1355" fmla="*/ 5090160 w 5840730"/>
              <a:gd name="connsiteY2-1356" fmla="*/ 2775915 h 6887937"/>
              <a:gd name="connsiteX3-1357" fmla="*/ 4853940 w 5840730"/>
              <a:gd name="connsiteY3-1358" fmla="*/ 2962605 h 6887937"/>
              <a:gd name="connsiteX4-1359" fmla="*/ 4754880 w 5840730"/>
              <a:gd name="connsiteY4-1360" fmla="*/ 2692095 h 6887937"/>
              <a:gd name="connsiteX5-1361" fmla="*/ 4979670 w 5840730"/>
              <a:gd name="connsiteY5-1362" fmla="*/ 1846275 h 6887937"/>
              <a:gd name="connsiteX6-1363" fmla="*/ 4872990 w 5840730"/>
              <a:gd name="connsiteY6-1364" fmla="*/ 1571955 h 6887937"/>
              <a:gd name="connsiteX7-1365" fmla="*/ 4655820 w 5840730"/>
              <a:gd name="connsiteY7-1366" fmla="*/ 1770075 h 6887937"/>
              <a:gd name="connsiteX8-1367" fmla="*/ 3901440 w 5840730"/>
              <a:gd name="connsiteY8-1368" fmla="*/ 4696155 h 6887937"/>
              <a:gd name="connsiteX9-1369" fmla="*/ 4213860 w 5840730"/>
              <a:gd name="connsiteY9-1370" fmla="*/ 4757115 h 6887937"/>
              <a:gd name="connsiteX10-1371" fmla="*/ 4457700 w 5840730"/>
              <a:gd name="connsiteY10-1372" fmla="*/ 3842715 h 6887937"/>
              <a:gd name="connsiteX11-1373" fmla="*/ 4560570 w 5840730"/>
              <a:gd name="connsiteY11-1374" fmla="*/ 4120845 h 6887937"/>
              <a:gd name="connsiteX12-1375" fmla="*/ 4785360 w 5840730"/>
              <a:gd name="connsiteY12-1376" fmla="*/ 3926535 h 6887937"/>
              <a:gd name="connsiteX13-1377" fmla="*/ 4028621 w 5840730"/>
              <a:gd name="connsiteY13-1378" fmla="*/ 6887937 h 6887937"/>
              <a:gd name="connsiteX14-1379" fmla="*/ 0 w 5840730"/>
              <a:gd name="connsiteY14-1380" fmla="*/ 6877051 h 6887937"/>
              <a:gd name="connsiteX15" fmla="*/ 0 w 5840730"/>
              <a:gd name="connsiteY15" fmla="*/ 0 h 6887937"/>
              <a:gd name="connsiteX0-1381" fmla="*/ 0 w 5840730"/>
              <a:gd name="connsiteY0-1382" fmla="*/ 0 h 6887937"/>
              <a:gd name="connsiteX1-1383" fmla="*/ 5840730 w 5840730"/>
              <a:gd name="connsiteY1-1384" fmla="*/ 0 h 6887937"/>
              <a:gd name="connsiteX2-1385" fmla="*/ 5090160 w 5840730"/>
              <a:gd name="connsiteY2-1386" fmla="*/ 2775915 h 6887937"/>
              <a:gd name="connsiteX3-1387" fmla="*/ 4853940 w 5840730"/>
              <a:gd name="connsiteY3-1388" fmla="*/ 2962605 h 6887937"/>
              <a:gd name="connsiteX4-1389" fmla="*/ 4754880 w 5840730"/>
              <a:gd name="connsiteY4-1390" fmla="*/ 2692095 h 6887937"/>
              <a:gd name="connsiteX5-1391" fmla="*/ 4979670 w 5840730"/>
              <a:gd name="connsiteY5-1392" fmla="*/ 1846275 h 6887937"/>
              <a:gd name="connsiteX6-1393" fmla="*/ 4872990 w 5840730"/>
              <a:gd name="connsiteY6-1394" fmla="*/ 1571955 h 6887937"/>
              <a:gd name="connsiteX7-1395" fmla="*/ 4655820 w 5840730"/>
              <a:gd name="connsiteY7-1396" fmla="*/ 1770075 h 6887937"/>
              <a:gd name="connsiteX8-1397" fmla="*/ 3901440 w 5840730"/>
              <a:gd name="connsiteY8-1398" fmla="*/ 4696155 h 6887937"/>
              <a:gd name="connsiteX9-1399" fmla="*/ 4213860 w 5840730"/>
              <a:gd name="connsiteY9-1400" fmla="*/ 4757115 h 6887937"/>
              <a:gd name="connsiteX10-1401" fmla="*/ 4457700 w 5840730"/>
              <a:gd name="connsiteY10-1402" fmla="*/ 3842715 h 6887937"/>
              <a:gd name="connsiteX11-1403" fmla="*/ 4709160 w 5840730"/>
              <a:gd name="connsiteY11-1404" fmla="*/ 3633165 h 6887937"/>
              <a:gd name="connsiteX12-1405" fmla="*/ 4785360 w 5840730"/>
              <a:gd name="connsiteY12-1406" fmla="*/ 3926535 h 6887937"/>
              <a:gd name="connsiteX13-1407" fmla="*/ 4028621 w 5840730"/>
              <a:gd name="connsiteY13-1408" fmla="*/ 6887937 h 6887937"/>
              <a:gd name="connsiteX14-1409" fmla="*/ 0 w 5840730"/>
              <a:gd name="connsiteY14-1410" fmla="*/ 6877051 h 6887937"/>
              <a:gd name="connsiteX15-1411" fmla="*/ 0 w 5840730"/>
              <a:gd name="connsiteY15-1412" fmla="*/ 0 h 6887937"/>
              <a:gd name="connsiteX0-1413" fmla="*/ 0 w 5840730"/>
              <a:gd name="connsiteY0-1414" fmla="*/ 0 h 6887937"/>
              <a:gd name="connsiteX1-1415" fmla="*/ 5840730 w 5840730"/>
              <a:gd name="connsiteY1-1416" fmla="*/ 0 h 6887937"/>
              <a:gd name="connsiteX2-1417" fmla="*/ 5090160 w 5840730"/>
              <a:gd name="connsiteY2-1418" fmla="*/ 2775915 h 6887937"/>
              <a:gd name="connsiteX3-1419" fmla="*/ 4853940 w 5840730"/>
              <a:gd name="connsiteY3-1420" fmla="*/ 2962605 h 6887937"/>
              <a:gd name="connsiteX4-1421" fmla="*/ 4754880 w 5840730"/>
              <a:gd name="connsiteY4-1422" fmla="*/ 2692095 h 6887937"/>
              <a:gd name="connsiteX5-1423" fmla="*/ 4979670 w 5840730"/>
              <a:gd name="connsiteY5-1424" fmla="*/ 1846275 h 6887937"/>
              <a:gd name="connsiteX6-1425" fmla="*/ 4872990 w 5840730"/>
              <a:gd name="connsiteY6-1426" fmla="*/ 1571955 h 6887937"/>
              <a:gd name="connsiteX7-1427" fmla="*/ 4655820 w 5840730"/>
              <a:gd name="connsiteY7-1428" fmla="*/ 1770075 h 6887937"/>
              <a:gd name="connsiteX8-1429" fmla="*/ 3901440 w 5840730"/>
              <a:gd name="connsiteY8-1430" fmla="*/ 4696155 h 6887937"/>
              <a:gd name="connsiteX9-1431" fmla="*/ 4213860 w 5840730"/>
              <a:gd name="connsiteY9-1432" fmla="*/ 4757115 h 6887937"/>
              <a:gd name="connsiteX10-1433" fmla="*/ 4457700 w 5840730"/>
              <a:gd name="connsiteY10-1434" fmla="*/ 3842715 h 6887937"/>
              <a:gd name="connsiteX11-1435" fmla="*/ 4686300 w 5840730"/>
              <a:gd name="connsiteY11-1436" fmla="*/ 3713175 h 6887937"/>
              <a:gd name="connsiteX12-1437" fmla="*/ 4785360 w 5840730"/>
              <a:gd name="connsiteY12-1438" fmla="*/ 3926535 h 6887937"/>
              <a:gd name="connsiteX13-1439" fmla="*/ 4028621 w 5840730"/>
              <a:gd name="connsiteY13-1440" fmla="*/ 6887937 h 6887937"/>
              <a:gd name="connsiteX14-1441" fmla="*/ 0 w 5840730"/>
              <a:gd name="connsiteY14-1442" fmla="*/ 6877051 h 6887937"/>
              <a:gd name="connsiteX15-1443" fmla="*/ 0 w 5840730"/>
              <a:gd name="connsiteY15-1444" fmla="*/ 0 h 6887937"/>
              <a:gd name="connsiteX0-1445" fmla="*/ 0 w 5840730"/>
              <a:gd name="connsiteY0-1446" fmla="*/ 0 h 6887937"/>
              <a:gd name="connsiteX1-1447" fmla="*/ 5840730 w 5840730"/>
              <a:gd name="connsiteY1-1448" fmla="*/ 0 h 6887937"/>
              <a:gd name="connsiteX2-1449" fmla="*/ 5090160 w 5840730"/>
              <a:gd name="connsiteY2-1450" fmla="*/ 2775915 h 6887937"/>
              <a:gd name="connsiteX3-1451" fmla="*/ 4853940 w 5840730"/>
              <a:gd name="connsiteY3-1452" fmla="*/ 2962605 h 6887937"/>
              <a:gd name="connsiteX4-1453" fmla="*/ 4754880 w 5840730"/>
              <a:gd name="connsiteY4-1454" fmla="*/ 2692095 h 6887937"/>
              <a:gd name="connsiteX5-1455" fmla="*/ 4979670 w 5840730"/>
              <a:gd name="connsiteY5-1456" fmla="*/ 1846275 h 6887937"/>
              <a:gd name="connsiteX6-1457" fmla="*/ 4872990 w 5840730"/>
              <a:gd name="connsiteY6-1458" fmla="*/ 1571955 h 6887937"/>
              <a:gd name="connsiteX7-1459" fmla="*/ 4655820 w 5840730"/>
              <a:gd name="connsiteY7-1460" fmla="*/ 1770075 h 6887937"/>
              <a:gd name="connsiteX8-1461" fmla="*/ 3901440 w 5840730"/>
              <a:gd name="connsiteY8-1462" fmla="*/ 4696155 h 6887937"/>
              <a:gd name="connsiteX9-1463" fmla="*/ 4213860 w 5840730"/>
              <a:gd name="connsiteY9-1464" fmla="*/ 4757115 h 6887937"/>
              <a:gd name="connsiteX10-1465" fmla="*/ 4457700 w 5840730"/>
              <a:gd name="connsiteY10-1466" fmla="*/ 3842715 h 6887937"/>
              <a:gd name="connsiteX11-1467" fmla="*/ 4686300 w 5840730"/>
              <a:gd name="connsiteY11-1468" fmla="*/ 3713175 h 6887937"/>
              <a:gd name="connsiteX12-1469" fmla="*/ 4785360 w 5840730"/>
              <a:gd name="connsiteY12-1470" fmla="*/ 3926535 h 6887937"/>
              <a:gd name="connsiteX13-1471" fmla="*/ 4028621 w 5840730"/>
              <a:gd name="connsiteY13-1472" fmla="*/ 6887937 h 6887937"/>
              <a:gd name="connsiteX14-1473" fmla="*/ 0 w 5840730"/>
              <a:gd name="connsiteY14-1474" fmla="*/ 6877051 h 6887937"/>
              <a:gd name="connsiteX15-1475" fmla="*/ 0 w 5840730"/>
              <a:gd name="connsiteY15-1476" fmla="*/ 0 h 6887937"/>
              <a:gd name="connsiteX0-1477" fmla="*/ 0 w 5840730"/>
              <a:gd name="connsiteY0-1478" fmla="*/ 0 h 6887937"/>
              <a:gd name="connsiteX1-1479" fmla="*/ 5840730 w 5840730"/>
              <a:gd name="connsiteY1-1480" fmla="*/ 0 h 6887937"/>
              <a:gd name="connsiteX2-1481" fmla="*/ 5090160 w 5840730"/>
              <a:gd name="connsiteY2-1482" fmla="*/ 2775915 h 6887937"/>
              <a:gd name="connsiteX3-1483" fmla="*/ 4853940 w 5840730"/>
              <a:gd name="connsiteY3-1484" fmla="*/ 2962605 h 6887937"/>
              <a:gd name="connsiteX4-1485" fmla="*/ 4754880 w 5840730"/>
              <a:gd name="connsiteY4-1486" fmla="*/ 2692095 h 6887937"/>
              <a:gd name="connsiteX5-1487" fmla="*/ 4979670 w 5840730"/>
              <a:gd name="connsiteY5-1488" fmla="*/ 1846275 h 6887937"/>
              <a:gd name="connsiteX6-1489" fmla="*/ 4872990 w 5840730"/>
              <a:gd name="connsiteY6-1490" fmla="*/ 1571955 h 6887937"/>
              <a:gd name="connsiteX7-1491" fmla="*/ 4655820 w 5840730"/>
              <a:gd name="connsiteY7-1492" fmla="*/ 1770075 h 6887937"/>
              <a:gd name="connsiteX8-1493" fmla="*/ 3901440 w 5840730"/>
              <a:gd name="connsiteY8-1494" fmla="*/ 4696155 h 6887937"/>
              <a:gd name="connsiteX9-1495" fmla="*/ 4213860 w 5840730"/>
              <a:gd name="connsiteY9-1496" fmla="*/ 4757115 h 6887937"/>
              <a:gd name="connsiteX10-1497" fmla="*/ 4457700 w 5840730"/>
              <a:gd name="connsiteY10-1498" fmla="*/ 3842715 h 6887937"/>
              <a:gd name="connsiteX11-1499" fmla="*/ 4686300 w 5840730"/>
              <a:gd name="connsiteY11-1500" fmla="*/ 3713175 h 6887937"/>
              <a:gd name="connsiteX12-1501" fmla="*/ 4785360 w 5840730"/>
              <a:gd name="connsiteY12-1502" fmla="*/ 3926535 h 6887937"/>
              <a:gd name="connsiteX13-1503" fmla="*/ 4028621 w 5840730"/>
              <a:gd name="connsiteY13-1504" fmla="*/ 6887937 h 6887937"/>
              <a:gd name="connsiteX14-1505" fmla="*/ 0 w 5840730"/>
              <a:gd name="connsiteY14-1506" fmla="*/ 6877051 h 6887937"/>
              <a:gd name="connsiteX15-1507" fmla="*/ 0 w 5840730"/>
              <a:gd name="connsiteY15-1508" fmla="*/ 0 h 6887937"/>
              <a:gd name="connsiteX0-1509" fmla="*/ 0 w 5840730"/>
              <a:gd name="connsiteY0-1510" fmla="*/ 0 h 6887937"/>
              <a:gd name="connsiteX1-1511" fmla="*/ 5840730 w 5840730"/>
              <a:gd name="connsiteY1-1512" fmla="*/ 0 h 6887937"/>
              <a:gd name="connsiteX2-1513" fmla="*/ 5090160 w 5840730"/>
              <a:gd name="connsiteY2-1514" fmla="*/ 2775915 h 6887937"/>
              <a:gd name="connsiteX3-1515" fmla="*/ 4853940 w 5840730"/>
              <a:gd name="connsiteY3-1516" fmla="*/ 2962605 h 6887937"/>
              <a:gd name="connsiteX4-1517" fmla="*/ 4754880 w 5840730"/>
              <a:gd name="connsiteY4-1518" fmla="*/ 2692095 h 6887937"/>
              <a:gd name="connsiteX5-1519" fmla="*/ 4979670 w 5840730"/>
              <a:gd name="connsiteY5-1520" fmla="*/ 1846275 h 6887937"/>
              <a:gd name="connsiteX6-1521" fmla="*/ 4872990 w 5840730"/>
              <a:gd name="connsiteY6-1522" fmla="*/ 1571955 h 6887937"/>
              <a:gd name="connsiteX7-1523" fmla="*/ 4655820 w 5840730"/>
              <a:gd name="connsiteY7-1524" fmla="*/ 1770075 h 6887937"/>
              <a:gd name="connsiteX8-1525" fmla="*/ 3901440 w 5840730"/>
              <a:gd name="connsiteY8-1526" fmla="*/ 4696155 h 6887937"/>
              <a:gd name="connsiteX9-1527" fmla="*/ 4213860 w 5840730"/>
              <a:gd name="connsiteY9-1528" fmla="*/ 4757115 h 6887937"/>
              <a:gd name="connsiteX10-1529" fmla="*/ 4457700 w 5840730"/>
              <a:gd name="connsiteY10-1530" fmla="*/ 3842715 h 6887937"/>
              <a:gd name="connsiteX11-1531" fmla="*/ 4686300 w 5840730"/>
              <a:gd name="connsiteY11-1532" fmla="*/ 3713175 h 6887937"/>
              <a:gd name="connsiteX12-1533" fmla="*/ 4785360 w 5840730"/>
              <a:gd name="connsiteY12-1534" fmla="*/ 3926535 h 6887937"/>
              <a:gd name="connsiteX13-1535" fmla="*/ 4028621 w 5840730"/>
              <a:gd name="connsiteY13-1536" fmla="*/ 6887937 h 6887937"/>
              <a:gd name="connsiteX14-1537" fmla="*/ 0 w 5840730"/>
              <a:gd name="connsiteY14-1538" fmla="*/ 6877051 h 6887937"/>
              <a:gd name="connsiteX15-1539" fmla="*/ 0 w 5840730"/>
              <a:gd name="connsiteY15-1540" fmla="*/ 0 h 6887937"/>
              <a:gd name="connsiteX0-1541" fmla="*/ 0 w 5840730"/>
              <a:gd name="connsiteY0-1542" fmla="*/ 0 h 6887937"/>
              <a:gd name="connsiteX1-1543" fmla="*/ 5840730 w 5840730"/>
              <a:gd name="connsiteY1-1544" fmla="*/ 0 h 6887937"/>
              <a:gd name="connsiteX2-1545" fmla="*/ 5090160 w 5840730"/>
              <a:gd name="connsiteY2-1546" fmla="*/ 2775915 h 6887937"/>
              <a:gd name="connsiteX3-1547" fmla="*/ 4853940 w 5840730"/>
              <a:gd name="connsiteY3-1548" fmla="*/ 2962605 h 6887937"/>
              <a:gd name="connsiteX4-1549" fmla="*/ 4754880 w 5840730"/>
              <a:gd name="connsiteY4-1550" fmla="*/ 2692095 h 6887937"/>
              <a:gd name="connsiteX5-1551" fmla="*/ 4979670 w 5840730"/>
              <a:gd name="connsiteY5-1552" fmla="*/ 1846275 h 6887937"/>
              <a:gd name="connsiteX6-1553" fmla="*/ 4872990 w 5840730"/>
              <a:gd name="connsiteY6-1554" fmla="*/ 1571955 h 6887937"/>
              <a:gd name="connsiteX7-1555" fmla="*/ 4655820 w 5840730"/>
              <a:gd name="connsiteY7-1556" fmla="*/ 1770075 h 6887937"/>
              <a:gd name="connsiteX8-1557" fmla="*/ 3901440 w 5840730"/>
              <a:gd name="connsiteY8-1558" fmla="*/ 4696155 h 6887937"/>
              <a:gd name="connsiteX9-1559" fmla="*/ 4213860 w 5840730"/>
              <a:gd name="connsiteY9-1560" fmla="*/ 4757115 h 6887937"/>
              <a:gd name="connsiteX10-1561" fmla="*/ 4457700 w 5840730"/>
              <a:gd name="connsiteY10-1562" fmla="*/ 3842715 h 6887937"/>
              <a:gd name="connsiteX11-1563" fmla="*/ 4686300 w 5840730"/>
              <a:gd name="connsiteY11-1564" fmla="*/ 3713175 h 6887937"/>
              <a:gd name="connsiteX12-1565" fmla="*/ 4785360 w 5840730"/>
              <a:gd name="connsiteY12-1566" fmla="*/ 3926535 h 6887937"/>
              <a:gd name="connsiteX13-1567" fmla="*/ 4028621 w 5840730"/>
              <a:gd name="connsiteY13-1568" fmla="*/ 6887937 h 6887937"/>
              <a:gd name="connsiteX14-1569" fmla="*/ 0 w 5840730"/>
              <a:gd name="connsiteY14-1570" fmla="*/ 6877051 h 6887937"/>
              <a:gd name="connsiteX15-1571" fmla="*/ 0 w 5840730"/>
              <a:gd name="connsiteY15-1572" fmla="*/ 0 h 6887937"/>
              <a:gd name="connsiteX0-1573" fmla="*/ 0 w 5840730"/>
              <a:gd name="connsiteY0-1574" fmla="*/ 0 h 6887937"/>
              <a:gd name="connsiteX1-1575" fmla="*/ 5840730 w 5840730"/>
              <a:gd name="connsiteY1-1576" fmla="*/ 0 h 6887937"/>
              <a:gd name="connsiteX2-1577" fmla="*/ 5090160 w 5840730"/>
              <a:gd name="connsiteY2-1578" fmla="*/ 2775915 h 6887937"/>
              <a:gd name="connsiteX3-1579" fmla="*/ 4853940 w 5840730"/>
              <a:gd name="connsiteY3-1580" fmla="*/ 2962605 h 6887937"/>
              <a:gd name="connsiteX4-1581" fmla="*/ 4754880 w 5840730"/>
              <a:gd name="connsiteY4-1582" fmla="*/ 2692095 h 6887937"/>
              <a:gd name="connsiteX5-1583" fmla="*/ 4979670 w 5840730"/>
              <a:gd name="connsiteY5-1584" fmla="*/ 1846275 h 6887937"/>
              <a:gd name="connsiteX6-1585" fmla="*/ 4872990 w 5840730"/>
              <a:gd name="connsiteY6-1586" fmla="*/ 1571955 h 6887937"/>
              <a:gd name="connsiteX7-1587" fmla="*/ 4655820 w 5840730"/>
              <a:gd name="connsiteY7-1588" fmla="*/ 1770075 h 6887937"/>
              <a:gd name="connsiteX8-1589" fmla="*/ 3901440 w 5840730"/>
              <a:gd name="connsiteY8-1590" fmla="*/ 4696155 h 6887937"/>
              <a:gd name="connsiteX9-1591" fmla="*/ 4213860 w 5840730"/>
              <a:gd name="connsiteY9-1592" fmla="*/ 4757115 h 6887937"/>
              <a:gd name="connsiteX10-1593" fmla="*/ 4457700 w 5840730"/>
              <a:gd name="connsiteY10-1594" fmla="*/ 3842715 h 6887937"/>
              <a:gd name="connsiteX11-1595" fmla="*/ 4686300 w 5840730"/>
              <a:gd name="connsiteY11-1596" fmla="*/ 3713175 h 6887937"/>
              <a:gd name="connsiteX12-1597" fmla="*/ 4785360 w 5840730"/>
              <a:gd name="connsiteY12-1598" fmla="*/ 3926535 h 6887937"/>
              <a:gd name="connsiteX13-1599" fmla="*/ 4028621 w 5840730"/>
              <a:gd name="connsiteY13-1600" fmla="*/ 6887937 h 6887937"/>
              <a:gd name="connsiteX14-1601" fmla="*/ 0 w 5840730"/>
              <a:gd name="connsiteY14-1602" fmla="*/ 6877051 h 6887937"/>
              <a:gd name="connsiteX15-1603" fmla="*/ 0 w 5840730"/>
              <a:gd name="connsiteY15-1604" fmla="*/ 0 h 6887937"/>
              <a:gd name="connsiteX0-1605" fmla="*/ 0 w 5840730"/>
              <a:gd name="connsiteY0-1606" fmla="*/ 0 h 6887937"/>
              <a:gd name="connsiteX1-1607" fmla="*/ 5840730 w 5840730"/>
              <a:gd name="connsiteY1-1608" fmla="*/ 0 h 6887937"/>
              <a:gd name="connsiteX2-1609" fmla="*/ 5090160 w 5840730"/>
              <a:gd name="connsiteY2-1610" fmla="*/ 2775915 h 6887937"/>
              <a:gd name="connsiteX3-1611" fmla="*/ 4853940 w 5840730"/>
              <a:gd name="connsiteY3-1612" fmla="*/ 2962605 h 6887937"/>
              <a:gd name="connsiteX4-1613" fmla="*/ 4754880 w 5840730"/>
              <a:gd name="connsiteY4-1614" fmla="*/ 2692095 h 6887937"/>
              <a:gd name="connsiteX5-1615" fmla="*/ 4979670 w 5840730"/>
              <a:gd name="connsiteY5-1616" fmla="*/ 1846275 h 6887937"/>
              <a:gd name="connsiteX6-1617" fmla="*/ 4872990 w 5840730"/>
              <a:gd name="connsiteY6-1618" fmla="*/ 1571955 h 6887937"/>
              <a:gd name="connsiteX7-1619" fmla="*/ 4655820 w 5840730"/>
              <a:gd name="connsiteY7-1620" fmla="*/ 1770075 h 6887937"/>
              <a:gd name="connsiteX8-1621" fmla="*/ 3901440 w 5840730"/>
              <a:gd name="connsiteY8-1622" fmla="*/ 4696155 h 6887937"/>
              <a:gd name="connsiteX9-1623" fmla="*/ 4213860 w 5840730"/>
              <a:gd name="connsiteY9-1624" fmla="*/ 4757115 h 6887937"/>
              <a:gd name="connsiteX10-1625" fmla="*/ 4457700 w 5840730"/>
              <a:gd name="connsiteY10-1626" fmla="*/ 3842715 h 6887937"/>
              <a:gd name="connsiteX11-1627" fmla="*/ 4686300 w 5840730"/>
              <a:gd name="connsiteY11-1628" fmla="*/ 3713175 h 6887937"/>
              <a:gd name="connsiteX12-1629" fmla="*/ 4785360 w 5840730"/>
              <a:gd name="connsiteY12-1630" fmla="*/ 3926535 h 6887937"/>
              <a:gd name="connsiteX13-1631" fmla="*/ 4028621 w 5840730"/>
              <a:gd name="connsiteY13-1632" fmla="*/ 6887937 h 6887937"/>
              <a:gd name="connsiteX14-1633" fmla="*/ 0 w 5840730"/>
              <a:gd name="connsiteY14-1634" fmla="*/ 6877051 h 6887937"/>
              <a:gd name="connsiteX15-1635" fmla="*/ 0 w 5840730"/>
              <a:gd name="connsiteY15-1636" fmla="*/ 0 h 6887937"/>
              <a:gd name="connsiteX0-1637" fmla="*/ 0 w 5840730"/>
              <a:gd name="connsiteY0-1638" fmla="*/ 0 h 6887937"/>
              <a:gd name="connsiteX1-1639" fmla="*/ 5840730 w 5840730"/>
              <a:gd name="connsiteY1-1640" fmla="*/ 0 h 6887937"/>
              <a:gd name="connsiteX2-1641" fmla="*/ 5090160 w 5840730"/>
              <a:gd name="connsiteY2-1642" fmla="*/ 2775915 h 6887937"/>
              <a:gd name="connsiteX3-1643" fmla="*/ 4853940 w 5840730"/>
              <a:gd name="connsiteY3-1644" fmla="*/ 2962605 h 6887937"/>
              <a:gd name="connsiteX4-1645" fmla="*/ 4754880 w 5840730"/>
              <a:gd name="connsiteY4-1646" fmla="*/ 2692095 h 6887937"/>
              <a:gd name="connsiteX5-1647" fmla="*/ 4979670 w 5840730"/>
              <a:gd name="connsiteY5-1648" fmla="*/ 1846275 h 6887937"/>
              <a:gd name="connsiteX6-1649" fmla="*/ 4872990 w 5840730"/>
              <a:gd name="connsiteY6-1650" fmla="*/ 1571955 h 6887937"/>
              <a:gd name="connsiteX7-1651" fmla="*/ 4655820 w 5840730"/>
              <a:gd name="connsiteY7-1652" fmla="*/ 1770075 h 6887937"/>
              <a:gd name="connsiteX8-1653" fmla="*/ 3901440 w 5840730"/>
              <a:gd name="connsiteY8-1654" fmla="*/ 4696155 h 6887937"/>
              <a:gd name="connsiteX9-1655" fmla="*/ 4213860 w 5840730"/>
              <a:gd name="connsiteY9-1656" fmla="*/ 4757115 h 6887937"/>
              <a:gd name="connsiteX10-1657" fmla="*/ 4457700 w 5840730"/>
              <a:gd name="connsiteY10-1658" fmla="*/ 3842715 h 6887937"/>
              <a:gd name="connsiteX11-1659" fmla="*/ 4686300 w 5840730"/>
              <a:gd name="connsiteY11-1660" fmla="*/ 3713175 h 6887937"/>
              <a:gd name="connsiteX12-1661" fmla="*/ 4785360 w 5840730"/>
              <a:gd name="connsiteY12-1662" fmla="*/ 3926535 h 6887937"/>
              <a:gd name="connsiteX13-1663" fmla="*/ 4028621 w 5840730"/>
              <a:gd name="connsiteY13-1664" fmla="*/ 6887937 h 6887937"/>
              <a:gd name="connsiteX14-1665" fmla="*/ 0 w 5840730"/>
              <a:gd name="connsiteY14-1666" fmla="*/ 6877051 h 6887937"/>
              <a:gd name="connsiteX15-1667" fmla="*/ 0 w 5840730"/>
              <a:gd name="connsiteY15-1668" fmla="*/ 0 h 6887937"/>
              <a:gd name="connsiteX0-1669" fmla="*/ 0 w 5840730"/>
              <a:gd name="connsiteY0-1670" fmla="*/ 0 h 6887937"/>
              <a:gd name="connsiteX1-1671" fmla="*/ 5840730 w 5840730"/>
              <a:gd name="connsiteY1-1672" fmla="*/ 0 h 6887937"/>
              <a:gd name="connsiteX2-1673" fmla="*/ 5090160 w 5840730"/>
              <a:gd name="connsiteY2-1674" fmla="*/ 2775915 h 6887937"/>
              <a:gd name="connsiteX3-1675" fmla="*/ 4853940 w 5840730"/>
              <a:gd name="connsiteY3-1676" fmla="*/ 2962605 h 6887937"/>
              <a:gd name="connsiteX4-1677" fmla="*/ 4754880 w 5840730"/>
              <a:gd name="connsiteY4-1678" fmla="*/ 2692095 h 6887937"/>
              <a:gd name="connsiteX5-1679" fmla="*/ 4979670 w 5840730"/>
              <a:gd name="connsiteY5-1680" fmla="*/ 1846275 h 6887937"/>
              <a:gd name="connsiteX6-1681" fmla="*/ 4872990 w 5840730"/>
              <a:gd name="connsiteY6-1682" fmla="*/ 1571955 h 6887937"/>
              <a:gd name="connsiteX7-1683" fmla="*/ 4655820 w 5840730"/>
              <a:gd name="connsiteY7-1684" fmla="*/ 1770075 h 6887937"/>
              <a:gd name="connsiteX8-1685" fmla="*/ 3901440 w 5840730"/>
              <a:gd name="connsiteY8-1686" fmla="*/ 4696155 h 6887937"/>
              <a:gd name="connsiteX9-1687" fmla="*/ 4213860 w 5840730"/>
              <a:gd name="connsiteY9-1688" fmla="*/ 4757115 h 6887937"/>
              <a:gd name="connsiteX10-1689" fmla="*/ 4457700 w 5840730"/>
              <a:gd name="connsiteY10-1690" fmla="*/ 3842715 h 6887937"/>
              <a:gd name="connsiteX11-1691" fmla="*/ 4686300 w 5840730"/>
              <a:gd name="connsiteY11-1692" fmla="*/ 3713175 h 6887937"/>
              <a:gd name="connsiteX12-1693" fmla="*/ 4785360 w 5840730"/>
              <a:gd name="connsiteY12-1694" fmla="*/ 3926535 h 6887937"/>
              <a:gd name="connsiteX13-1695" fmla="*/ 4028621 w 5840730"/>
              <a:gd name="connsiteY13-1696" fmla="*/ 6887937 h 6887937"/>
              <a:gd name="connsiteX14-1697" fmla="*/ 0 w 5840730"/>
              <a:gd name="connsiteY14-1698" fmla="*/ 6877051 h 6887937"/>
              <a:gd name="connsiteX15-1699" fmla="*/ 0 w 5840730"/>
              <a:gd name="connsiteY15-1700" fmla="*/ 0 h 6887937"/>
              <a:gd name="connsiteX0-1701" fmla="*/ 0 w 5840730"/>
              <a:gd name="connsiteY0-1702" fmla="*/ 0 h 6887937"/>
              <a:gd name="connsiteX1-1703" fmla="*/ 5840730 w 5840730"/>
              <a:gd name="connsiteY1-1704" fmla="*/ 0 h 6887937"/>
              <a:gd name="connsiteX2-1705" fmla="*/ 5090160 w 5840730"/>
              <a:gd name="connsiteY2-1706" fmla="*/ 2775915 h 6887937"/>
              <a:gd name="connsiteX3-1707" fmla="*/ 4853940 w 5840730"/>
              <a:gd name="connsiteY3-1708" fmla="*/ 2962605 h 6887937"/>
              <a:gd name="connsiteX4-1709" fmla="*/ 4754880 w 5840730"/>
              <a:gd name="connsiteY4-1710" fmla="*/ 2692095 h 6887937"/>
              <a:gd name="connsiteX5-1711" fmla="*/ 4979670 w 5840730"/>
              <a:gd name="connsiteY5-1712" fmla="*/ 1846275 h 6887937"/>
              <a:gd name="connsiteX6-1713" fmla="*/ 4872990 w 5840730"/>
              <a:gd name="connsiteY6-1714" fmla="*/ 1571955 h 6887937"/>
              <a:gd name="connsiteX7-1715" fmla="*/ 4655820 w 5840730"/>
              <a:gd name="connsiteY7-1716" fmla="*/ 1770075 h 6887937"/>
              <a:gd name="connsiteX8-1717" fmla="*/ 3901440 w 5840730"/>
              <a:gd name="connsiteY8-1718" fmla="*/ 4696155 h 6887937"/>
              <a:gd name="connsiteX9-1719" fmla="*/ 4213860 w 5840730"/>
              <a:gd name="connsiteY9-1720" fmla="*/ 4757115 h 6887937"/>
              <a:gd name="connsiteX10-1721" fmla="*/ 4457700 w 5840730"/>
              <a:gd name="connsiteY10-1722" fmla="*/ 3842715 h 6887937"/>
              <a:gd name="connsiteX11-1723" fmla="*/ 4686300 w 5840730"/>
              <a:gd name="connsiteY11-1724" fmla="*/ 3713175 h 6887937"/>
              <a:gd name="connsiteX12-1725" fmla="*/ 4785360 w 5840730"/>
              <a:gd name="connsiteY12-1726" fmla="*/ 3926535 h 6887937"/>
              <a:gd name="connsiteX13-1727" fmla="*/ 4028621 w 5840730"/>
              <a:gd name="connsiteY13-1728" fmla="*/ 6887937 h 6887937"/>
              <a:gd name="connsiteX14-1729" fmla="*/ 0 w 5840730"/>
              <a:gd name="connsiteY14-1730" fmla="*/ 6877051 h 6887937"/>
              <a:gd name="connsiteX15-1731" fmla="*/ 0 w 5840730"/>
              <a:gd name="connsiteY15-1732" fmla="*/ 0 h 6887937"/>
              <a:gd name="connsiteX0-1733" fmla="*/ 0 w 5840730"/>
              <a:gd name="connsiteY0-1734" fmla="*/ 0 h 6887937"/>
              <a:gd name="connsiteX1-1735" fmla="*/ 5840730 w 5840730"/>
              <a:gd name="connsiteY1-1736" fmla="*/ 0 h 6887937"/>
              <a:gd name="connsiteX2-1737" fmla="*/ 5090160 w 5840730"/>
              <a:gd name="connsiteY2-1738" fmla="*/ 2775915 h 6887937"/>
              <a:gd name="connsiteX3-1739" fmla="*/ 4853940 w 5840730"/>
              <a:gd name="connsiteY3-1740" fmla="*/ 2962605 h 6887937"/>
              <a:gd name="connsiteX4-1741" fmla="*/ 4754880 w 5840730"/>
              <a:gd name="connsiteY4-1742" fmla="*/ 2692095 h 6887937"/>
              <a:gd name="connsiteX5-1743" fmla="*/ 4979670 w 5840730"/>
              <a:gd name="connsiteY5-1744" fmla="*/ 1846275 h 6887937"/>
              <a:gd name="connsiteX6-1745" fmla="*/ 4872990 w 5840730"/>
              <a:gd name="connsiteY6-1746" fmla="*/ 1571955 h 6887937"/>
              <a:gd name="connsiteX7-1747" fmla="*/ 4655820 w 5840730"/>
              <a:gd name="connsiteY7-1748" fmla="*/ 1770075 h 6887937"/>
              <a:gd name="connsiteX8-1749" fmla="*/ 3901440 w 5840730"/>
              <a:gd name="connsiteY8-1750" fmla="*/ 4696155 h 6887937"/>
              <a:gd name="connsiteX9-1751" fmla="*/ 4213860 w 5840730"/>
              <a:gd name="connsiteY9-1752" fmla="*/ 4757115 h 6887937"/>
              <a:gd name="connsiteX10-1753" fmla="*/ 4457700 w 5840730"/>
              <a:gd name="connsiteY10-1754" fmla="*/ 3842715 h 6887937"/>
              <a:gd name="connsiteX11-1755" fmla="*/ 4686300 w 5840730"/>
              <a:gd name="connsiteY11-1756" fmla="*/ 3713175 h 6887937"/>
              <a:gd name="connsiteX12-1757" fmla="*/ 4785360 w 5840730"/>
              <a:gd name="connsiteY12-1758" fmla="*/ 3926535 h 6887937"/>
              <a:gd name="connsiteX13-1759" fmla="*/ 4028621 w 5840730"/>
              <a:gd name="connsiteY13-1760" fmla="*/ 6887937 h 6887937"/>
              <a:gd name="connsiteX14-1761" fmla="*/ 0 w 5840730"/>
              <a:gd name="connsiteY14-1762" fmla="*/ 6877051 h 6887937"/>
              <a:gd name="connsiteX15-1763" fmla="*/ 0 w 5840730"/>
              <a:gd name="connsiteY15-1764" fmla="*/ 0 h 6887937"/>
              <a:gd name="connsiteX0-1765" fmla="*/ 0 w 5840730"/>
              <a:gd name="connsiteY0-1766" fmla="*/ 0 h 6887937"/>
              <a:gd name="connsiteX1-1767" fmla="*/ 5840730 w 5840730"/>
              <a:gd name="connsiteY1-1768" fmla="*/ 0 h 6887937"/>
              <a:gd name="connsiteX2-1769" fmla="*/ 5090160 w 5840730"/>
              <a:gd name="connsiteY2-1770" fmla="*/ 2775915 h 6887937"/>
              <a:gd name="connsiteX3-1771" fmla="*/ 4853940 w 5840730"/>
              <a:gd name="connsiteY3-1772" fmla="*/ 2962605 h 6887937"/>
              <a:gd name="connsiteX4-1773" fmla="*/ 4754880 w 5840730"/>
              <a:gd name="connsiteY4-1774" fmla="*/ 2692095 h 6887937"/>
              <a:gd name="connsiteX5-1775" fmla="*/ 4979670 w 5840730"/>
              <a:gd name="connsiteY5-1776" fmla="*/ 1846275 h 6887937"/>
              <a:gd name="connsiteX6-1777" fmla="*/ 4872990 w 5840730"/>
              <a:gd name="connsiteY6-1778" fmla="*/ 1571955 h 6887937"/>
              <a:gd name="connsiteX7-1779" fmla="*/ 4655820 w 5840730"/>
              <a:gd name="connsiteY7-1780" fmla="*/ 1770075 h 6887937"/>
              <a:gd name="connsiteX8-1781" fmla="*/ 3901440 w 5840730"/>
              <a:gd name="connsiteY8-1782" fmla="*/ 4696155 h 6887937"/>
              <a:gd name="connsiteX9-1783" fmla="*/ 4213860 w 5840730"/>
              <a:gd name="connsiteY9-1784" fmla="*/ 4757115 h 6887937"/>
              <a:gd name="connsiteX10-1785" fmla="*/ 4457700 w 5840730"/>
              <a:gd name="connsiteY10-1786" fmla="*/ 3842715 h 6887937"/>
              <a:gd name="connsiteX11-1787" fmla="*/ 4686300 w 5840730"/>
              <a:gd name="connsiteY11-1788" fmla="*/ 3713175 h 6887937"/>
              <a:gd name="connsiteX12-1789" fmla="*/ 4785360 w 5840730"/>
              <a:gd name="connsiteY12-1790" fmla="*/ 3926535 h 6887937"/>
              <a:gd name="connsiteX13-1791" fmla="*/ 4028621 w 5840730"/>
              <a:gd name="connsiteY13-1792" fmla="*/ 6887937 h 6887937"/>
              <a:gd name="connsiteX14-1793" fmla="*/ 0 w 5840730"/>
              <a:gd name="connsiteY14-1794" fmla="*/ 6877051 h 6887937"/>
              <a:gd name="connsiteX15-1795" fmla="*/ 0 w 5840730"/>
              <a:gd name="connsiteY15-1796" fmla="*/ 0 h 6887937"/>
              <a:gd name="connsiteX0-1797" fmla="*/ 0 w 5840730"/>
              <a:gd name="connsiteY0-1798" fmla="*/ 0 h 6887937"/>
              <a:gd name="connsiteX1-1799" fmla="*/ 5840730 w 5840730"/>
              <a:gd name="connsiteY1-1800" fmla="*/ 0 h 6887937"/>
              <a:gd name="connsiteX2-1801" fmla="*/ 5090160 w 5840730"/>
              <a:gd name="connsiteY2-1802" fmla="*/ 2775915 h 6887937"/>
              <a:gd name="connsiteX3-1803" fmla="*/ 4853940 w 5840730"/>
              <a:gd name="connsiteY3-1804" fmla="*/ 2962605 h 6887937"/>
              <a:gd name="connsiteX4-1805" fmla="*/ 4754880 w 5840730"/>
              <a:gd name="connsiteY4-1806" fmla="*/ 2692095 h 6887937"/>
              <a:gd name="connsiteX5-1807" fmla="*/ 4979670 w 5840730"/>
              <a:gd name="connsiteY5-1808" fmla="*/ 1846275 h 6887937"/>
              <a:gd name="connsiteX6-1809" fmla="*/ 4872990 w 5840730"/>
              <a:gd name="connsiteY6-1810" fmla="*/ 1571955 h 6887937"/>
              <a:gd name="connsiteX7-1811" fmla="*/ 4655820 w 5840730"/>
              <a:gd name="connsiteY7-1812" fmla="*/ 1770075 h 6887937"/>
              <a:gd name="connsiteX8-1813" fmla="*/ 3901440 w 5840730"/>
              <a:gd name="connsiteY8-1814" fmla="*/ 4696155 h 6887937"/>
              <a:gd name="connsiteX9-1815" fmla="*/ 4213860 w 5840730"/>
              <a:gd name="connsiteY9-1816" fmla="*/ 4757115 h 6887937"/>
              <a:gd name="connsiteX10-1817" fmla="*/ 4457700 w 5840730"/>
              <a:gd name="connsiteY10-1818" fmla="*/ 3842715 h 6887937"/>
              <a:gd name="connsiteX11-1819" fmla="*/ 4686300 w 5840730"/>
              <a:gd name="connsiteY11-1820" fmla="*/ 3713175 h 6887937"/>
              <a:gd name="connsiteX12-1821" fmla="*/ 4785360 w 5840730"/>
              <a:gd name="connsiteY12-1822" fmla="*/ 3926535 h 6887937"/>
              <a:gd name="connsiteX13-1823" fmla="*/ 4028621 w 5840730"/>
              <a:gd name="connsiteY13-1824" fmla="*/ 6887937 h 6887937"/>
              <a:gd name="connsiteX14-1825" fmla="*/ 0 w 5840730"/>
              <a:gd name="connsiteY14-1826" fmla="*/ 6877051 h 6887937"/>
              <a:gd name="connsiteX15-1827" fmla="*/ 0 w 5840730"/>
              <a:gd name="connsiteY15-1828" fmla="*/ 0 h 6887937"/>
              <a:gd name="connsiteX0-1829" fmla="*/ 0 w 5840730"/>
              <a:gd name="connsiteY0-1830" fmla="*/ 0 h 6887937"/>
              <a:gd name="connsiteX1-1831" fmla="*/ 5840730 w 5840730"/>
              <a:gd name="connsiteY1-1832" fmla="*/ 0 h 6887937"/>
              <a:gd name="connsiteX2-1833" fmla="*/ 5090160 w 5840730"/>
              <a:gd name="connsiteY2-1834" fmla="*/ 2775915 h 6887937"/>
              <a:gd name="connsiteX3-1835" fmla="*/ 4853940 w 5840730"/>
              <a:gd name="connsiteY3-1836" fmla="*/ 2962605 h 6887937"/>
              <a:gd name="connsiteX4-1837" fmla="*/ 4754880 w 5840730"/>
              <a:gd name="connsiteY4-1838" fmla="*/ 2692095 h 6887937"/>
              <a:gd name="connsiteX5-1839" fmla="*/ 4979670 w 5840730"/>
              <a:gd name="connsiteY5-1840" fmla="*/ 1846275 h 6887937"/>
              <a:gd name="connsiteX6-1841" fmla="*/ 4872990 w 5840730"/>
              <a:gd name="connsiteY6-1842" fmla="*/ 1571955 h 6887937"/>
              <a:gd name="connsiteX7-1843" fmla="*/ 4655820 w 5840730"/>
              <a:gd name="connsiteY7-1844" fmla="*/ 1770075 h 6887937"/>
              <a:gd name="connsiteX8-1845" fmla="*/ 3901440 w 5840730"/>
              <a:gd name="connsiteY8-1846" fmla="*/ 4696155 h 6887937"/>
              <a:gd name="connsiteX9-1847" fmla="*/ 4213860 w 5840730"/>
              <a:gd name="connsiteY9-1848" fmla="*/ 4757115 h 6887937"/>
              <a:gd name="connsiteX10-1849" fmla="*/ 4457700 w 5840730"/>
              <a:gd name="connsiteY10-1850" fmla="*/ 3842715 h 6887937"/>
              <a:gd name="connsiteX11-1851" fmla="*/ 4686300 w 5840730"/>
              <a:gd name="connsiteY11-1852" fmla="*/ 3713175 h 6887937"/>
              <a:gd name="connsiteX12-1853" fmla="*/ 4785360 w 5840730"/>
              <a:gd name="connsiteY12-1854" fmla="*/ 3926535 h 6887937"/>
              <a:gd name="connsiteX13-1855" fmla="*/ 4028621 w 5840730"/>
              <a:gd name="connsiteY13-1856" fmla="*/ 6887937 h 6887937"/>
              <a:gd name="connsiteX14-1857" fmla="*/ 0 w 5840730"/>
              <a:gd name="connsiteY14-1858" fmla="*/ 6877051 h 6887937"/>
              <a:gd name="connsiteX15-1859" fmla="*/ 0 w 5840730"/>
              <a:gd name="connsiteY15-1860" fmla="*/ 0 h 6887937"/>
              <a:gd name="connsiteX0-1861" fmla="*/ 0 w 5840730"/>
              <a:gd name="connsiteY0-1862" fmla="*/ 0 h 6887937"/>
              <a:gd name="connsiteX1-1863" fmla="*/ 5840730 w 5840730"/>
              <a:gd name="connsiteY1-1864" fmla="*/ 0 h 6887937"/>
              <a:gd name="connsiteX2-1865" fmla="*/ 5090160 w 5840730"/>
              <a:gd name="connsiteY2-1866" fmla="*/ 2775915 h 6887937"/>
              <a:gd name="connsiteX3-1867" fmla="*/ 4853940 w 5840730"/>
              <a:gd name="connsiteY3-1868" fmla="*/ 2962605 h 6887937"/>
              <a:gd name="connsiteX4-1869" fmla="*/ 4754880 w 5840730"/>
              <a:gd name="connsiteY4-1870" fmla="*/ 2692095 h 6887937"/>
              <a:gd name="connsiteX5-1871" fmla="*/ 4979670 w 5840730"/>
              <a:gd name="connsiteY5-1872" fmla="*/ 1846275 h 6887937"/>
              <a:gd name="connsiteX6-1873" fmla="*/ 4872990 w 5840730"/>
              <a:gd name="connsiteY6-1874" fmla="*/ 1571955 h 6887937"/>
              <a:gd name="connsiteX7-1875" fmla="*/ 4655820 w 5840730"/>
              <a:gd name="connsiteY7-1876" fmla="*/ 1770075 h 6887937"/>
              <a:gd name="connsiteX8-1877" fmla="*/ 3901440 w 5840730"/>
              <a:gd name="connsiteY8-1878" fmla="*/ 4696155 h 6887937"/>
              <a:gd name="connsiteX9-1879" fmla="*/ 4213860 w 5840730"/>
              <a:gd name="connsiteY9-1880" fmla="*/ 4757115 h 6887937"/>
              <a:gd name="connsiteX10-1881" fmla="*/ 4457700 w 5840730"/>
              <a:gd name="connsiteY10-1882" fmla="*/ 3842715 h 6887937"/>
              <a:gd name="connsiteX11-1883" fmla="*/ 4686300 w 5840730"/>
              <a:gd name="connsiteY11-1884" fmla="*/ 3713175 h 6887937"/>
              <a:gd name="connsiteX12-1885" fmla="*/ 4785360 w 5840730"/>
              <a:gd name="connsiteY12-1886" fmla="*/ 3926535 h 6887937"/>
              <a:gd name="connsiteX13-1887" fmla="*/ 4028621 w 5840730"/>
              <a:gd name="connsiteY13-1888" fmla="*/ 6887937 h 6887937"/>
              <a:gd name="connsiteX14-1889" fmla="*/ 0 w 5840730"/>
              <a:gd name="connsiteY14-1890" fmla="*/ 6877051 h 6887937"/>
              <a:gd name="connsiteX15-1891" fmla="*/ 0 w 5840730"/>
              <a:gd name="connsiteY15-1892" fmla="*/ 0 h 6887937"/>
              <a:gd name="connsiteX0-1893" fmla="*/ 0 w 5840730"/>
              <a:gd name="connsiteY0-1894" fmla="*/ 0 h 6887937"/>
              <a:gd name="connsiteX1-1895" fmla="*/ 5840730 w 5840730"/>
              <a:gd name="connsiteY1-1896" fmla="*/ 0 h 6887937"/>
              <a:gd name="connsiteX2-1897" fmla="*/ 5090160 w 5840730"/>
              <a:gd name="connsiteY2-1898" fmla="*/ 2775915 h 6887937"/>
              <a:gd name="connsiteX3-1899" fmla="*/ 4853940 w 5840730"/>
              <a:gd name="connsiteY3-1900" fmla="*/ 2962605 h 6887937"/>
              <a:gd name="connsiteX4-1901" fmla="*/ 4754880 w 5840730"/>
              <a:gd name="connsiteY4-1902" fmla="*/ 2692095 h 6887937"/>
              <a:gd name="connsiteX5-1903" fmla="*/ 4979670 w 5840730"/>
              <a:gd name="connsiteY5-1904" fmla="*/ 1846275 h 6887937"/>
              <a:gd name="connsiteX6-1905" fmla="*/ 4872990 w 5840730"/>
              <a:gd name="connsiteY6-1906" fmla="*/ 1571955 h 6887937"/>
              <a:gd name="connsiteX7-1907" fmla="*/ 4655820 w 5840730"/>
              <a:gd name="connsiteY7-1908" fmla="*/ 1770075 h 6887937"/>
              <a:gd name="connsiteX8-1909" fmla="*/ 3901440 w 5840730"/>
              <a:gd name="connsiteY8-1910" fmla="*/ 4696155 h 6887937"/>
              <a:gd name="connsiteX9-1911" fmla="*/ 3992880 w 5840730"/>
              <a:gd name="connsiteY9-1912" fmla="*/ 4905705 h 6887937"/>
              <a:gd name="connsiteX10-1913" fmla="*/ 4213860 w 5840730"/>
              <a:gd name="connsiteY10-1914" fmla="*/ 4757115 h 6887937"/>
              <a:gd name="connsiteX11-1915" fmla="*/ 4457700 w 5840730"/>
              <a:gd name="connsiteY11-1916" fmla="*/ 3842715 h 6887937"/>
              <a:gd name="connsiteX12-1917" fmla="*/ 4686300 w 5840730"/>
              <a:gd name="connsiteY12-1918" fmla="*/ 3713175 h 6887937"/>
              <a:gd name="connsiteX13-1919" fmla="*/ 4785360 w 5840730"/>
              <a:gd name="connsiteY13-1920" fmla="*/ 3926535 h 6887937"/>
              <a:gd name="connsiteX14-1921" fmla="*/ 4028621 w 5840730"/>
              <a:gd name="connsiteY14-1922" fmla="*/ 6887937 h 6887937"/>
              <a:gd name="connsiteX15-1923" fmla="*/ 0 w 5840730"/>
              <a:gd name="connsiteY15-1924" fmla="*/ 6877051 h 6887937"/>
              <a:gd name="connsiteX16" fmla="*/ 0 w 5840730"/>
              <a:gd name="connsiteY16" fmla="*/ 0 h 6887937"/>
              <a:gd name="connsiteX0-1925" fmla="*/ 0 w 5840730"/>
              <a:gd name="connsiteY0-1926" fmla="*/ 0 h 6887937"/>
              <a:gd name="connsiteX1-1927" fmla="*/ 5840730 w 5840730"/>
              <a:gd name="connsiteY1-1928" fmla="*/ 0 h 6887937"/>
              <a:gd name="connsiteX2-1929" fmla="*/ 5090160 w 5840730"/>
              <a:gd name="connsiteY2-1930" fmla="*/ 2775915 h 6887937"/>
              <a:gd name="connsiteX3-1931" fmla="*/ 4853940 w 5840730"/>
              <a:gd name="connsiteY3-1932" fmla="*/ 2962605 h 6887937"/>
              <a:gd name="connsiteX4-1933" fmla="*/ 4754880 w 5840730"/>
              <a:gd name="connsiteY4-1934" fmla="*/ 2692095 h 6887937"/>
              <a:gd name="connsiteX5-1935" fmla="*/ 4979670 w 5840730"/>
              <a:gd name="connsiteY5-1936" fmla="*/ 1846275 h 6887937"/>
              <a:gd name="connsiteX6-1937" fmla="*/ 4872990 w 5840730"/>
              <a:gd name="connsiteY6-1938" fmla="*/ 1571955 h 6887937"/>
              <a:gd name="connsiteX7-1939" fmla="*/ 4655820 w 5840730"/>
              <a:gd name="connsiteY7-1940" fmla="*/ 1770075 h 6887937"/>
              <a:gd name="connsiteX8-1941" fmla="*/ 3901440 w 5840730"/>
              <a:gd name="connsiteY8-1942" fmla="*/ 4696155 h 6887937"/>
              <a:gd name="connsiteX9-1943" fmla="*/ 3992880 w 5840730"/>
              <a:gd name="connsiteY9-1944" fmla="*/ 4905705 h 6887937"/>
              <a:gd name="connsiteX10-1945" fmla="*/ 4213860 w 5840730"/>
              <a:gd name="connsiteY10-1946" fmla="*/ 4757115 h 6887937"/>
              <a:gd name="connsiteX11-1947" fmla="*/ 4457700 w 5840730"/>
              <a:gd name="connsiteY11-1948" fmla="*/ 3842715 h 6887937"/>
              <a:gd name="connsiteX12-1949" fmla="*/ 4686300 w 5840730"/>
              <a:gd name="connsiteY12-1950" fmla="*/ 3713175 h 6887937"/>
              <a:gd name="connsiteX13-1951" fmla="*/ 4785360 w 5840730"/>
              <a:gd name="connsiteY13-1952" fmla="*/ 3926535 h 6887937"/>
              <a:gd name="connsiteX14-1953" fmla="*/ 4028621 w 5840730"/>
              <a:gd name="connsiteY14-1954" fmla="*/ 6887937 h 6887937"/>
              <a:gd name="connsiteX15-1955" fmla="*/ 0 w 5840730"/>
              <a:gd name="connsiteY15-1956" fmla="*/ 6877051 h 6887937"/>
              <a:gd name="connsiteX16-1957" fmla="*/ 0 w 5840730"/>
              <a:gd name="connsiteY16-1958" fmla="*/ 0 h 6887937"/>
              <a:gd name="connsiteX0-1959" fmla="*/ 0 w 5840730"/>
              <a:gd name="connsiteY0-1960" fmla="*/ 0 h 6887937"/>
              <a:gd name="connsiteX1-1961" fmla="*/ 5840730 w 5840730"/>
              <a:gd name="connsiteY1-1962" fmla="*/ 0 h 6887937"/>
              <a:gd name="connsiteX2-1963" fmla="*/ 5090160 w 5840730"/>
              <a:gd name="connsiteY2-1964" fmla="*/ 2775915 h 6887937"/>
              <a:gd name="connsiteX3-1965" fmla="*/ 4853940 w 5840730"/>
              <a:gd name="connsiteY3-1966" fmla="*/ 2962605 h 6887937"/>
              <a:gd name="connsiteX4-1967" fmla="*/ 4754880 w 5840730"/>
              <a:gd name="connsiteY4-1968" fmla="*/ 2692095 h 6887937"/>
              <a:gd name="connsiteX5-1969" fmla="*/ 4979670 w 5840730"/>
              <a:gd name="connsiteY5-1970" fmla="*/ 1846275 h 6887937"/>
              <a:gd name="connsiteX6-1971" fmla="*/ 4872990 w 5840730"/>
              <a:gd name="connsiteY6-1972" fmla="*/ 1571955 h 6887937"/>
              <a:gd name="connsiteX7-1973" fmla="*/ 4655820 w 5840730"/>
              <a:gd name="connsiteY7-1974" fmla="*/ 1770075 h 6887937"/>
              <a:gd name="connsiteX8-1975" fmla="*/ 3901440 w 5840730"/>
              <a:gd name="connsiteY8-1976" fmla="*/ 4696155 h 6887937"/>
              <a:gd name="connsiteX9-1977" fmla="*/ 3992880 w 5840730"/>
              <a:gd name="connsiteY9-1978" fmla="*/ 4905705 h 6887937"/>
              <a:gd name="connsiteX10-1979" fmla="*/ 4213860 w 5840730"/>
              <a:gd name="connsiteY10-1980" fmla="*/ 4757115 h 6887937"/>
              <a:gd name="connsiteX11-1981" fmla="*/ 4457700 w 5840730"/>
              <a:gd name="connsiteY11-1982" fmla="*/ 3842715 h 6887937"/>
              <a:gd name="connsiteX12-1983" fmla="*/ 4686300 w 5840730"/>
              <a:gd name="connsiteY12-1984" fmla="*/ 3713175 h 6887937"/>
              <a:gd name="connsiteX13-1985" fmla="*/ 4785360 w 5840730"/>
              <a:gd name="connsiteY13-1986" fmla="*/ 3926535 h 6887937"/>
              <a:gd name="connsiteX14-1987" fmla="*/ 4028621 w 5840730"/>
              <a:gd name="connsiteY14-1988" fmla="*/ 6887937 h 6887937"/>
              <a:gd name="connsiteX15-1989" fmla="*/ 0 w 5840730"/>
              <a:gd name="connsiteY15-1990" fmla="*/ 6877051 h 6887937"/>
              <a:gd name="connsiteX16-1991" fmla="*/ 0 w 5840730"/>
              <a:gd name="connsiteY16-1992" fmla="*/ 0 h 6887937"/>
              <a:gd name="connsiteX0-1993" fmla="*/ 0 w 5840730"/>
              <a:gd name="connsiteY0-1994" fmla="*/ 0 h 6887937"/>
              <a:gd name="connsiteX1-1995" fmla="*/ 5840730 w 5840730"/>
              <a:gd name="connsiteY1-1996" fmla="*/ 0 h 6887937"/>
              <a:gd name="connsiteX2-1997" fmla="*/ 5090160 w 5840730"/>
              <a:gd name="connsiteY2-1998" fmla="*/ 2775915 h 6887937"/>
              <a:gd name="connsiteX3-1999" fmla="*/ 4853940 w 5840730"/>
              <a:gd name="connsiteY3-2000" fmla="*/ 2962605 h 6887937"/>
              <a:gd name="connsiteX4-2001" fmla="*/ 4754880 w 5840730"/>
              <a:gd name="connsiteY4-2002" fmla="*/ 2692095 h 6887937"/>
              <a:gd name="connsiteX5-2003" fmla="*/ 4979670 w 5840730"/>
              <a:gd name="connsiteY5-2004" fmla="*/ 1846275 h 6887937"/>
              <a:gd name="connsiteX6-2005" fmla="*/ 4872990 w 5840730"/>
              <a:gd name="connsiteY6-2006" fmla="*/ 1571955 h 6887937"/>
              <a:gd name="connsiteX7-2007" fmla="*/ 4655820 w 5840730"/>
              <a:gd name="connsiteY7-2008" fmla="*/ 1770075 h 6887937"/>
              <a:gd name="connsiteX8-2009" fmla="*/ 3901440 w 5840730"/>
              <a:gd name="connsiteY8-2010" fmla="*/ 4696155 h 6887937"/>
              <a:gd name="connsiteX9-2011" fmla="*/ 3992880 w 5840730"/>
              <a:gd name="connsiteY9-2012" fmla="*/ 4905705 h 6887937"/>
              <a:gd name="connsiteX10-2013" fmla="*/ 4213860 w 5840730"/>
              <a:gd name="connsiteY10-2014" fmla="*/ 4757115 h 6887937"/>
              <a:gd name="connsiteX11-2015" fmla="*/ 4457700 w 5840730"/>
              <a:gd name="connsiteY11-2016" fmla="*/ 3842715 h 6887937"/>
              <a:gd name="connsiteX12-2017" fmla="*/ 4686300 w 5840730"/>
              <a:gd name="connsiteY12-2018" fmla="*/ 3713175 h 6887937"/>
              <a:gd name="connsiteX13-2019" fmla="*/ 4785360 w 5840730"/>
              <a:gd name="connsiteY13-2020" fmla="*/ 3926535 h 6887937"/>
              <a:gd name="connsiteX14-2021" fmla="*/ 4028621 w 5840730"/>
              <a:gd name="connsiteY14-2022" fmla="*/ 6887937 h 6887937"/>
              <a:gd name="connsiteX15-2023" fmla="*/ 0 w 5840730"/>
              <a:gd name="connsiteY15-2024" fmla="*/ 6877051 h 6887937"/>
              <a:gd name="connsiteX16-2025" fmla="*/ 0 w 5840730"/>
              <a:gd name="connsiteY16-2026" fmla="*/ 0 h 6887937"/>
              <a:gd name="connsiteX0-2027" fmla="*/ 0 w 5840730"/>
              <a:gd name="connsiteY0-2028" fmla="*/ 0 h 6887937"/>
              <a:gd name="connsiteX1-2029" fmla="*/ 5840730 w 5840730"/>
              <a:gd name="connsiteY1-2030" fmla="*/ 0 h 6887937"/>
              <a:gd name="connsiteX2-2031" fmla="*/ 5090160 w 5840730"/>
              <a:gd name="connsiteY2-2032" fmla="*/ 2775915 h 6887937"/>
              <a:gd name="connsiteX3-2033" fmla="*/ 4853940 w 5840730"/>
              <a:gd name="connsiteY3-2034" fmla="*/ 2962605 h 6887937"/>
              <a:gd name="connsiteX4-2035" fmla="*/ 4754880 w 5840730"/>
              <a:gd name="connsiteY4-2036" fmla="*/ 2692095 h 6887937"/>
              <a:gd name="connsiteX5-2037" fmla="*/ 4979670 w 5840730"/>
              <a:gd name="connsiteY5-2038" fmla="*/ 1846275 h 6887937"/>
              <a:gd name="connsiteX6-2039" fmla="*/ 4872990 w 5840730"/>
              <a:gd name="connsiteY6-2040" fmla="*/ 1571955 h 6887937"/>
              <a:gd name="connsiteX7-2041" fmla="*/ 4655820 w 5840730"/>
              <a:gd name="connsiteY7-2042" fmla="*/ 1770075 h 6887937"/>
              <a:gd name="connsiteX8-2043" fmla="*/ 3901440 w 5840730"/>
              <a:gd name="connsiteY8-2044" fmla="*/ 4696155 h 6887937"/>
              <a:gd name="connsiteX9-2045" fmla="*/ 3992880 w 5840730"/>
              <a:gd name="connsiteY9-2046" fmla="*/ 4905705 h 6887937"/>
              <a:gd name="connsiteX10-2047" fmla="*/ 4213860 w 5840730"/>
              <a:gd name="connsiteY10-2048" fmla="*/ 4757115 h 6887937"/>
              <a:gd name="connsiteX11-2049" fmla="*/ 4457700 w 5840730"/>
              <a:gd name="connsiteY11-2050" fmla="*/ 3842715 h 6887937"/>
              <a:gd name="connsiteX12-2051" fmla="*/ 4686300 w 5840730"/>
              <a:gd name="connsiteY12-2052" fmla="*/ 3713175 h 6887937"/>
              <a:gd name="connsiteX13-2053" fmla="*/ 4785360 w 5840730"/>
              <a:gd name="connsiteY13-2054" fmla="*/ 3926535 h 6887937"/>
              <a:gd name="connsiteX14-2055" fmla="*/ 4028621 w 5840730"/>
              <a:gd name="connsiteY14-2056" fmla="*/ 6887937 h 6887937"/>
              <a:gd name="connsiteX15-2057" fmla="*/ 0 w 5840730"/>
              <a:gd name="connsiteY15-2058" fmla="*/ 6877051 h 6887937"/>
              <a:gd name="connsiteX16-2059" fmla="*/ 0 w 5840730"/>
              <a:gd name="connsiteY16-2060" fmla="*/ 0 h 6887937"/>
              <a:gd name="connsiteX0-2061" fmla="*/ 0 w 5840730"/>
              <a:gd name="connsiteY0-2062" fmla="*/ 0 h 6887937"/>
              <a:gd name="connsiteX1-2063" fmla="*/ 5840730 w 5840730"/>
              <a:gd name="connsiteY1-2064" fmla="*/ 0 h 6887937"/>
              <a:gd name="connsiteX2-2065" fmla="*/ 5090160 w 5840730"/>
              <a:gd name="connsiteY2-2066" fmla="*/ 2775915 h 6887937"/>
              <a:gd name="connsiteX3-2067" fmla="*/ 4853940 w 5840730"/>
              <a:gd name="connsiteY3-2068" fmla="*/ 2962605 h 6887937"/>
              <a:gd name="connsiteX4-2069" fmla="*/ 4754880 w 5840730"/>
              <a:gd name="connsiteY4-2070" fmla="*/ 2692095 h 6887937"/>
              <a:gd name="connsiteX5-2071" fmla="*/ 4979670 w 5840730"/>
              <a:gd name="connsiteY5-2072" fmla="*/ 1846275 h 6887937"/>
              <a:gd name="connsiteX6-2073" fmla="*/ 4872990 w 5840730"/>
              <a:gd name="connsiteY6-2074" fmla="*/ 1571955 h 6887937"/>
              <a:gd name="connsiteX7-2075" fmla="*/ 4655820 w 5840730"/>
              <a:gd name="connsiteY7-2076" fmla="*/ 1770075 h 6887937"/>
              <a:gd name="connsiteX8-2077" fmla="*/ 3901440 w 5840730"/>
              <a:gd name="connsiteY8-2078" fmla="*/ 4696155 h 6887937"/>
              <a:gd name="connsiteX9-2079" fmla="*/ 3992880 w 5840730"/>
              <a:gd name="connsiteY9-2080" fmla="*/ 4905705 h 6887937"/>
              <a:gd name="connsiteX10-2081" fmla="*/ 4213860 w 5840730"/>
              <a:gd name="connsiteY10-2082" fmla="*/ 4757115 h 6887937"/>
              <a:gd name="connsiteX11-2083" fmla="*/ 4457700 w 5840730"/>
              <a:gd name="connsiteY11-2084" fmla="*/ 3842715 h 6887937"/>
              <a:gd name="connsiteX12-2085" fmla="*/ 4686300 w 5840730"/>
              <a:gd name="connsiteY12-2086" fmla="*/ 3713175 h 6887937"/>
              <a:gd name="connsiteX13-2087" fmla="*/ 4785360 w 5840730"/>
              <a:gd name="connsiteY13-2088" fmla="*/ 3926535 h 6887937"/>
              <a:gd name="connsiteX14-2089" fmla="*/ 4028621 w 5840730"/>
              <a:gd name="connsiteY14-2090" fmla="*/ 6887937 h 6887937"/>
              <a:gd name="connsiteX15-2091" fmla="*/ 0 w 5840730"/>
              <a:gd name="connsiteY15-2092" fmla="*/ 6877051 h 6887937"/>
              <a:gd name="connsiteX16-2093" fmla="*/ 0 w 5840730"/>
              <a:gd name="connsiteY16-2094" fmla="*/ 0 h 6887937"/>
              <a:gd name="connsiteX0-2095" fmla="*/ 0 w 5840730"/>
              <a:gd name="connsiteY0-2096" fmla="*/ 0 h 6887937"/>
              <a:gd name="connsiteX1-2097" fmla="*/ 5840730 w 5840730"/>
              <a:gd name="connsiteY1-2098" fmla="*/ 0 h 6887937"/>
              <a:gd name="connsiteX2-2099" fmla="*/ 5090160 w 5840730"/>
              <a:gd name="connsiteY2-2100" fmla="*/ 2775915 h 6887937"/>
              <a:gd name="connsiteX3-2101" fmla="*/ 4853940 w 5840730"/>
              <a:gd name="connsiteY3-2102" fmla="*/ 2962605 h 6887937"/>
              <a:gd name="connsiteX4-2103" fmla="*/ 4754880 w 5840730"/>
              <a:gd name="connsiteY4-2104" fmla="*/ 2692095 h 6887937"/>
              <a:gd name="connsiteX5-2105" fmla="*/ 4979670 w 5840730"/>
              <a:gd name="connsiteY5-2106" fmla="*/ 1846275 h 6887937"/>
              <a:gd name="connsiteX6-2107" fmla="*/ 4872990 w 5840730"/>
              <a:gd name="connsiteY6-2108" fmla="*/ 1571955 h 6887937"/>
              <a:gd name="connsiteX7-2109" fmla="*/ 4655820 w 5840730"/>
              <a:gd name="connsiteY7-2110" fmla="*/ 1770075 h 6887937"/>
              <a:gd name="connsiteX8-2111" fmla="*/ 3901440 w 5840730"/>
              <a:gd name="connsiteY8-2112" fmla="*/ 4696155 h 6887937"/>
              <a:gd name="connsiteX9-2113" fmla="*/ 3992880 w 5840730"/>
              <a:gd name="connsiteY9-2114" fmla="*/ 4905705 h 6887937"/>
              <a:gd name="connsiteX10-2115" fmla="*/ 4213860 w 5840730"/>
              <a:gd name="connsiteY10-2116" fmla="*/ 4757115 h 6887937"/>
              <a:gd name="connsiteX11-2117" fmla="*/ 4457700 w 5840730"/>
              <a:gd name="connsiteY11-2118" fmla="*/ 3842715 h 6887937"/>
              <a:gd name="connsiteX12-2119" fmla="*/ 4686300 w 5840730"/>
              <a:gd name="connsiteY12-2120" fmla="*/ 3713175 h 6887937"/>
              <a:gd name="connsiteX13-2121" fmla="*/ 4785360 w 5840730"/>
              <a:gd name="connsiteY13-2122" fmla="*/ 3926535 h 6887937"/>
              <a:gd name="connsiteX14-2123" fmla="*/ 4028621 w 5840730"/>
              <a:gd name="connsiteY14-2124" fmla="*/ 6887937 h 6887937"/>
              <a:gd name="connsiteX15-2125" fmla="*/ 0 w 5840730"/>
              <a:gd name="connsiteY15-2126" fmla="*/ 6877051 h 6887937"/>
              <a:gd name="connsiteX16-2127" fmla="*/ 0 w 5840730"/>
              <a:gd name="connsiteY16-2128" fmla="*/ 0 h 6887937"/>
              <a:gd name="connsiteX0-2129" fmla="*/ 0 w 5840730"/>
              <a:gd name="connsiteY0-2130" fmla="*/ 0 h 6887937"/>
              <a:gd name="connsiteX1-2131" fmla="*/ 5840730 w 5840730"/>
              <a:gd name="connsiteY1-2132" fmla="*/ 0 h 6887937"/>
              <a:gd name="connsiteX2-2133" fmla="*/ 5090160 w 5840730"/>
              <a:gd name="connsiteY2-2134" fmla="*/ 2775915 h 6887937"/>
              <a:gd name="connsiteX3-2135" fmla="*/ 4853940 w 5840730"/>
              <a:gd name="connsiteY3-2136" fmla="*/ 2962605 h 6887937"/>
              <a:gd name="connsiteX4-2137" fmla="*/ 4754880 w 5840730"/>
              <a:gd name="connsiteY4-2138" fmla="*/ 2692095 h 6887937"/>
              <a:gd name="connsiteX5-2139" fmla="*/ 4979670 w 5840730"/>
              <a:gd name="connsiteY5-2140" fmla="*/ 1846275 h 6887937"/>
              <a:gd name="connsiteX6-2141" fmla="*/ 4872990 w 5840730"/>
              <a:gd name="connsiteY6-2142" fmla="*/ 1571955 h 6887937"/>
              <a:gd name="connsiteX7-2143" fmla="*/ 4655820 w 5840730"/>
              <a:gd name="connsiteY7-2144" fmla="*/ 1770075 h 6887937"/>
              <a:gd name="connsiteX8-2145" fmla="*/ 3901440 w 5840730"/>
              <a:gd name="connsiteY8-2146" fmla="*/ 4696155 h 6887937"/>
              <a:gd name="connsiteX9-2147" fmla="*/ 3992880 w 5840730"/>
              <a:gd name="connsiteY9-2148" fmla="*/ 4905705 h 6887937"/>
              <a:gd name="connsiteX10-2149" fmla="*/ 4213860 w 5840730"/>
              <a:gd name="connsiteY10-2150" fmla="*/ 4757115 h 6887937"/>
              <a:gd name="connsiteX11-2151" fmla="*/ 4457700 w 5840730"/>
              <a:gd name="connsiteY11-2152" fmla="*/ 3842715 h 6887937"/>
              <a:gd name="connsiteX12-2153" fmla="*/ 4686300 w 5840730"/>
              <a:gd name="connsiteY12-2154" fmla="*/ 3713175 h 6887937"/>
              <a:gd name="connsiteX13-2155" fmla="*/ 4785360 w 5840730"/>
              <a:gd name="connsiteY13-2156" fmla="*/ 3926535 h 6887937"/>
              <a:gd name="connsiteX14-2157" fmla="*/ 4028621 w 5840730"/>
              <a:gd name="connsiteY14-2158" fmla="*/ 6887937 h 6887937"/>
              <a:gd name="connsiteX15-2159" fmla="*/ 0 w 5840730"/>
              <a:gd name="connsiteY15-2160" fmla="*/ 6877051 h 6887937"/>
              <a:gd name="connsiteX16-2161" fmla="*/ 0 w 5840730"/>
              <a:gd name="connsiteY16-2162" fmla="*/ 0 h 6887937"/>
              <a:gd name="connsiteX0-2163" fmla="*/ 0 w 5840730"/>
              <a:gd name="connsiteY0-2164" fmla="*/ 0 h 6887937"/>
              <a:gd name="connsiteX1-2165" fmla="*/ 5840730 w 5840730"/>
              <a:gd name="connsiteY1-2166" fmla="*/ 0 h 6887937"/>
              <a:gd name="connsiteX2-2167" fmla="*/ 5090160 w 5840730"/>
              <a:gd name="connsiteY2-2168" fmla="*/ 2775915 h 6887937"/>
              <a:gd name="connsiteX3-2169" fmla="*/ 4853940 w 5840730"/>
              <a:gd name="connsiteY3-2170" fmla="*/ 2962605 h 6887937"/>
              <a:gd name="connsiteX4-2171" fmla="*/ 4754880 w 5840730"/>
              <a:gd name="connsiteY4-2172" fmla="*/ 2692095 h 6887937"/>
              <a:gd name="connsiteX5-2173" fmla="*/ 4979670 w 5840730"/>
              <a:gd name="connsiteY5-2174" fmla="*/ 1846275 h 6887937"/>
              <a:gd name="connsiteX6-2175" fmla="*/ 4872990 w 5840730"/>
              <a:gd name="connsiteY6-2176" fmla="*/ 1571955 h 6887937"/>
              <a:gd name="connsiteX7-2177" fmla="*/ 4655820 w 5840730"/>
              <a:gd name="connsiteY7-2178" fmla="*/ 1770075 h 6887937"/>
              <a:gd name="connsiteX8-2179" fmla="*/ 3901440 w 5840730"/>
              <a:gd name="connsiteY8-2180" fmla="*/ 4696155 h 6887937"/>
              <a:gd name="connsiteX9-2181" fmla="*/ 3992880 w 5840730"/>
              <a:gd name="connsiteY9-2182" fmla="*/ 4905705 h 6887937"/>
              <a:gd name="connsiteX10-2183" fmla="*/ 4213860 w 5840730"/>
              <a:gd name="connsiteY10-2184" fmla="*/ 4757115 h 6887937"/>
              <a:gd name="connsiteX11-2185" fmla="*/ 4457700 w 5840730"/>
              <a:gd name="connsiteY11-2186" fmla="*/ 3842715 h 6887937"/>
              <a:gd name="connsiteX12-2187" fmla="*/ 4686300 w 5840730"/>
              <a:gd name="connsiteY12-2188" fmla="*/ 3713175 h 6887937"/>
              <a:gd name="connsiteX13-2189" fmla="*/ 4785360 w 5840730"/>
              <a:gd name="connsiteY13-2190" fmla="*/ 3926535 h 6887937"/>
              <a:gd name="connsiteX14-2191" fmla="*/ 4028621 w 5840730"/>
              <a:gd name="connsiteY14-2192" fmla="*/ 6887937 h 6887937"/>
              <a:gd name="connsiteX15-2193" fmla="*/ 0 w 5840730"/>
              <a:gd name="connsiteY15-2194" fmla="*/ 6877051 h 6887937"/>
              <a:gd name="connsiteX16-2195" fmla="*/ 0 w 5840730"/>
              <a:gd name="connsiteY16-2196" fmla="*/ 0 h 6887937"/>
              <a:gd name="connsiteX0-2197" fmla="*/ 0 w 5840730"/>
              <a:gd name="connsiteY0-2198" fmla="*/ 0 h 6887937"/>
              <a:gd name="connsiteX1-2199" fmla="*/ 5840730 w 5840730"/>
              <a:gd name="connsiteY1-2200" fmla="*/ 0 h 6887937"/>
              <a:gd name="connsiteX2-2201" fmla="*/ 5090160 w 5840730"/>
              <a:gd name="connsiteY2-2202" fmla="*/ 2775915 h 6887937"/>
              <a:gd name="connsiteX3-2203" fmla="*/ 4853940 w 5840730"/>
              <a:gd name="connsiteY3-2204" fmla="*/ 2962605 h 6887937"/>
              <a:gd name="connsiteX4-2205" fmla="*/ 4754880 w 5840730"/>
              <a:gd name="connsiteY4-2206" fmla="*/ 2692095 h 6887937"/>
              <a:gd name="connsiteX5-2207" fmla="*/ 4979670 w 5840730"/>
              <a:gd name="connsiteY5-2208" fmla="*/ 1846275 h 6887937"/>
              <a:gd name="connsiteX6-2209" fmla="*/ 4872990 w 5840730"/>
              <a:gd name="connsiteY6-2210" fmla="*/ 1571955 h 6887937"/>
              <a:gd name="connsiteX7-2211" fmla="*/ 4655820 w 5840730"/>
              <a:gd name="connsiteY7-2212" fmla="*/ 1770075 h 6887937"/>
              <a:gd name="connsiteX8-2213" fmla="*/ 3893820 w 5840730"/>
              <a:gd name="connsiteY8-2214" fmla="*/ 4688535 h 6887937"/>
              <a:gd name="connsiteX9-2215" fmla="*/ 3992880 w 5840730"/>
              <a:gd name="connsiteY9-2216" fmla="*/ 4905705 h 6887937"/>
              <a:gd name="connsiteX10-2217" fmla="*/ 4213860 w 5840730"/>
              <a:gd name="connsiteY10-2218" fmla="*/ 4757115 h 6887937"/>
              <a:gd name="connsiteX11-2219" fmla="*/ 4457700 w 5840730"/>
              <a:gd name="connsiteY11-2220" fmla="*/ 3842715 h 6887937"/>
              <a:gd name="connsiteX12-2221" fmla="*/ 4686300 w 5840730"/>
              <a:gd name="connsiteY12-2222" fmla="*/ 3713175 h 6887937"/>
              <a:gd name="connsiteX13-2223" fmla="*/ 4785360 w 5840730"/>
              <a:gd name="connsiteY13-2224" fmla="*/ 3926535 h 6887937"/>
              <a:gd name="connsiteX14-2225" fmla="*/ 4028621 w 5840730"/>
              <a:gd name="connsiteY14-2226" fmla="*/ 6887937 h 6887937"/>
              <a:gd name="connsiteX15-2227" fmla="*/ 0 w 5840730"/>
              <a:gd name="connsiteY15-2228" fmla="*/ 6877051 h 6887937"/>
              <a:gd name="connsiteX16-2229" fmla="*/ 0 w 5840730"/>
              <a:gd name="connsiteY16-2230" fmla="*/ 0 h 6887937"/>
              <a:gd name="connsiteX0-2231" fmla="*/ 0 w 5840730"/>
              <a:gd name="connsiteY0-2232" fmla="*/ 0 h 6887937"/>
              <a:gd name="connsiteX1-2233" fmla="*/ 5840730 w 5840730"/>
              <a:gd name="connsiteY1-2234" fmla="*/ 0 h 6887937"/>
              <a:gd name="connsiteX2-2235" fmla="*/ 5090160 w 5840730"/>
              <a:gd name="connsiteY2-2236" fmla="*/ 2775915 h 6887937"/>
              <a:gd name="connsiteX3-2237" fmla="*/ 4853940 w 5840730"/>
              <a:gd name="connsiteY3-2238" fmla="*/ 2962605 h 6887937"/>
              <a:gd name="connsiteX4-2239" fmla="*/ 4754880 w 5840730"/>
              <a:gd name="connsiteY4-2240" fmla="*/ 2692095 h 6887937"/>
              <a:gd name="connsiteX5-2241" fmla="*/ 4979670 w 5840730"/>
              <a:gd name="connsiteY5-2242" fmla="*/ 1846275 h 6887937"/>
              <a:gd name="connsiteX6-2243" fmla="*/ 4872990 w 5840730"/>
              <a:gd name="connsiteY6-2244" fmla="*/ 1571955 h 6887937"/>
              <a:gd name="connsiteX7-2245" fmla="*/ 4655820 w 5840730"/>
              <a:gd name="connsiteY7-2246" fmla="*/ 1770075 h 6887937"/>
              <a:gd name="connsiteX8-2247" fmla="*/ 3893820 w 5840730"/>
              <a:gd name="connsiteY8-2248" fmla="*/ 4688535 h 6887937"/>
              <a:gd name="connsiteX9-2249" fmla="*/ 3992880 w 5840730"/>
              <a:gd name="connsiteY9-2250" fmla="*/ 4905705 h 6887937"/>
              <a:gd name="connsiteX10-2251" fmla="*/ 4213860 w 5840730"/>
              <a:gd name="connsiteY10-2252" fmla="*/ 4757115 h 6887937"/>
              <a:gd name="connsiteX11-2253" fmla="*/ 4457700 w 5840730"/>
              <a:gd name="connsiteY11-2254" fmla="*/ 3842715 h 6887937"/>
              <a:gd name="connsiteX12-2255" fmla="*/ 4686300 w 5840730"/>
              <a:gd name="connsiteY12-2256" fmla="*/ 3713175 h 6887937"/>
              <a:gd name="connsiteX13-2257" fmla="*/ 4785360 w 5840730"/>
              <a:gd name="connsiteY13-2258" fmla="*/ 3926535 h 6887937"/>
              <a:gd name="connsiteX14-2259" fmla="*/ 4028621 w 5840730"/>
              <a:gd name="connsiteY14-2260" fmla="*/ 6887937 h 6887937"/>
              <a:gd name="connsiteX15-2261" fmla="*/ 0 w 5840730"/>
              <a:gd name="connsiteY15-2262" fmla="*/ 6877051 h 6887937"/>
              <a:gd name="connsiteX16-2263" fmla="*/ 0 w 5840730"/>
              <a:gd name="connsiteY16-2264" fmla="*/ 0 h 688793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41" y="connsiteY5-42"/>
              </a:cxn>
              <a:cxn ang="0">
                <a:pos x="connsiteX6-55" y="connsiteY6-56"/>
              </a:cxn>
              <a:cxn ang="0">
                <a:pos x="connsiteX7-71" y="connsiteY7-72"/>
              </a:cxn>
              <a:cxn ang="0">
                <a:pos x="connsiteX8-89" y="connsiteY8-90"/>
              </a:cxn>
              <a:cxn ang="0">
                <a:pos x="connsiteX9-127" y="connsiteY9-128"/>
              </a:cxn>
              <a:cxn ang="0">
                <a:pos x="connsiteX10-149" y="connsiteY10-150"/>
              </a:cxn>
              <a:cxn ang="0">
                <a:pos x="connsiteX11-173" y="connsiteY11-174"/>
              </a:cxn>
              <a:cxn ang="0">
                <a:pos x="connsiteX12-223" y="connsiteY12-224"/>
              </a:cxn>
              <a:cxn ang="0">
                <a:pos x="connsiteX13-251" y="connsiteY13-252"/>
              </a:cxn>
              <a:cxn ang="0">
                <a:pos x="connsiteX14-869" y="connsiteY14-870"/>
              </a:cxn>
              <a:cxn ang="0">
                <a:pos x="connsiteX15-1411" y="connsiteY15-1412"/>
              </a:cxn>
              <a:cxn ang="0">
                <a:pos x="connsiteX16-1957" y="connsiteY16-1958"/>
              </a:cxn>
            </a:cxnLst>
            <a:rect l="l" t="t" r="r" b="b"/>
            <a:pathLst>
              <a:path w="5840730" h="6887937">
                <a:moveTo>
                  <a:pt x="0" y="0"/>
                </a:moveTo>
                <a:lnTo>
                  <a:pt x="5840730" y="0"/>
                </a:lnTo>
                <a:lnTo>
                  <a:pt x="5090160" y="2775915"/>
                </a:lnTo>
                <a:cubicBezTo>
                  <a:pt x="5057140" y="2883865"/>
                  <a:pt x="5020310" y="2976575"/>
                  <a:pt x="4853940" y="2962605"/>
                </a:cubicBezTo>
                <a:cubicBezTo>
                  <a:pt x="4668520" y="2845765"/>
                  <a:pt x="4761230" y="2747975"/>
                  <a:pt x="4754880" y="2692095"/>
                </a:cubicBezTo>
                <a:cubicBezTo>
                  <a:pt x="4845050" y="2355545"/>
                  <a:pt x="4904740" y="2121865"/>
                  <a:pt x="4979670" y="1846275"/>
                </a:cubicBezTo>
                <a:cubicBezTo>
                  <a:pt x="5021580" y="1687525"/>
                  <a:pt x="4996180" y="1615135"/>
                  <a:pt x="4872990" y="1571955"/>
                </a:cubicBezTo>
                <a:cubicBezTo>
                  <a:pt x="4738370" y="1563065"/>
                  <a:pt x="4699000" y="1597355"/>
                  <a:pt x="4655820" y="1770075"/>
                </a:cubicBezTo>
                <a:cubicBezTo>
                  <a:pt x="4671060" y="1858975"/>
                  <a:pt x="3878580" y="4599635"/>
                  <a:pt x="3893820" y="4688535"/>
                </a:cubicBezTo>
                <a:cubicBezTo>
                  <a:pt x="3858895" y="4824425"/>
                  <a:pt x="3925570" y="4880305"/>
                  <a:pt x="3992880" y="4905705"/>
                </a:cubicBezTo>
                <a:cubicBezTo>
                  <a:pt x="4102100" y="4904435"/>
                  <a:pt x="4158615" y="4917135"/>
                  <a:pt x="4213860" y="4757115"/>
                </a:cubicBezTo>
                <a:lnTo>
                  <a:pt x="4457700" y="3842715"/>
                </a:lnTo>
                <a:cubicBezTo>
                  <a:pt x="4481830" y="3756355"/>
                  <a:pt x="4555490" y="3692855"/>
                  <a:pt x="4686300" y="3713175"/>
                </a:cubicBezTo>
                <a:cubicBezTo>
                  <a:pt x="4829810" y="3791915"/>
                  <a:pt x="4782820" y="3882085"/>
                  <a:pt x="4785360" y="3926535"/>
                </a:cubicBezTo>
                <a:lnTo>
                  <a:pt x="4028621" y="6887937"/>
                </a:lnTo>
                <a:lnTo>
                  <a:pt x="0" y="6877051"/>
                </a:lnTo>
                <a:lnTo>
                  <a:pt x="0" y="0"/>
                </a:lnTo>
                <a:close/>
              </a:path>
            </a:pathLst>
          </a:custGeom>
          <a:solidFill>
            <a:schemeClr val="bg2"/>
          </a:solidFill>
        </p:spPr>
        <p:txBody>
          <a:bodyPr anchor="ctr"/>
          <a:lstStyle>
            <a:lvl1pPr algn="ctr">
              <a:defRPr baseline="-25000"/>
            </a:lvl1pPr>
          </a:lstStyle>
          <a:p>
            <a:endParaRPr lang="en-US" dirty="0"/>
          </a:p>
        </p:txBody>
      </p:sp>
      <p:sp>
        <p:nvSpPr>
          <p:cNvPr id="8" name="Text Placeholder 7"/>
          <p:cNvSpPr>
            <a:spLocks noGrp="1"/>
          </p:cNvSpPr>
          <p:nvPr>
            <p:ph type="body" sz="quarter" idx="10" hasCustomPrompt="1"/>
          </p:nvPr>
        </p:nvSpPr>
        <p:spPr>
          <a:xfrm>
            <a:off x="7119274" y="3373515"/>
            <a:ext cx="4323426" cy="1008926"/>
          </a:xfrm>
        </p:spPr>
        <p:txBody>
          <a:bodyPr lIns="91440" rIns="91440">
            <a:noAutofit/>
          </a:bodyPr>
          <a:lstStyle>
            <a:lvl1pPr marL="0" indent="0">
              <a:buNone/>
              <a:defRPr sz="6000" b="1">
                <a:solidFill>
                  <a:schemeClr val="tx2"/>
                </a:solidFill>
              </a:defRPr>
            </a:lvl1pPr>
            <a:lvl2pPr marL="201295" indent="0">
              <a:buNone/>
              <a:defRPr/>
            </a:lvl2pPr>
            <a:lvl3pPr marL="384175" indent="0">
              <a:buNone/>
              <a:defRPr/>
            </a:lvl3pPr>
            <a:lvl4pPr marL="567055" indent="0">
              <a:buNone/>
              <a:defRPr/>
            </a:lvl4pPr>
            <a:lvl5pPr marL="749935" indent="0">
              <a:buNone/>
              <a:defRPr/>
            </a:lvl5pPr>
          </a:lstStyle>
          <a:p>
            <a:pPr lvl="0"/>
            <a:r>
              <a:rPr lang="en-US" dirty="0"/>
              <a:t>###</a:t>
            </a:r>
            <a:endParaRPr lang="en-US" dirty="0"/>
          </a:p>
        </p:txBody>
      </p:sp>
      <p:cxnSp>
        <p:nvCxnSpPr>
          <p:cNvPr id="19" name="Straight Connector 18"/>
          <p:cNvCxnSpPr/>
          <p:nvPr userDrawn="1"/>
        </p:nvCxnSpPr>
        <p:spPr>
          <a:xfrm flipH="1">
            <a:off x="4559556" y="-10665"/>
            <a:ext cx="1930144" cy="687729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showMasterSp="0" userDrawn="1">
  <p:cSld name="Agenda - Topic 1">
    <p:spTree>
      <p:nvGrpSpPr>
        <p:cNvPr id="1" name=""/>
        <p:cNvGrpSpPr/>
        <p:nvPr/>
      </p:nvGrpSpPr>
      <p:grpSpPr>
        <a:xfrm>
          <a:off x="0" y="0"/>
          <a:ext cx="0" cy="0"/>
          <a:chOff x="0" y="0"/>
          <a:chExt cx="0" cy="0"/>
        </a:xfrm>
      </p:grpSpPr>
      <p:sp>
        <p:nvSpPr>
          <p:cNvPr id="23" name="Freeform: Shape 22"/>
          <p:cNvSpPr/>
          <p:nvPr userDrawn="1"/>
        </p:nvSpPr>
        <p:spPr>
          <a:xfrm>
            <a:off x="6093537" y="-1946"/>
            <a:ext cx="3601340" cy="6881814"/>
          </a:xfrm>
          <a:custGeom>
            <a:avLst/>
            <a:gdLst>
              <a:gd name="connsiteX0" fmla="*/ 3601340 w 3601340"/>
              <a:gd name="connsiteY0" fmla="*/ 0 h 6881814"/>
              <a:gd name="connsiteX1" fmla="*/ 0 w 3601340"/>
              <a:gd name="connsiteY1" fmla="*/ 0 h 6881814"/>
              <a:gd name="connsiteX2" fmla="*/ 0 w 3601340"/>
              <a:gd name="connsiteY2" fmla="*/ 6881815 h 6881814"/>
              <a:gd name="connsiteX3" fmla="*/ 1064235 w 3601340"/>
              <a:gd name="connsiteY3" fmla="*/ 6881815 h 6881814"/>
              <a:gd name="connsiteX4" fmla="*/ 1441045 w 3601340"/>
              <a:gd name="connsiteY4" fmla="*/ 5490188 h 6881814"/>
              <a:gd name="connsiteX5" fmla="*/ 1835678 w 3601340"/>
              <a:gd name="connsiteY5" fmla="*/ 4034957 h 6881814"/>
              <a:gd name="connsiteX6" fmla="*/ 2045724 w 3601340"/>
              <a:gd name="connsiteY6" fmla="*/ 3914112 h 6881814"/>
              <a:gd name="connsiteX7" fmla="*/ 2166660 w 3601340"/>
              <a:gd name="connsiteY7" fmla="*/ 4124001 h 6881814"/>
              <a:gd name="connsiteX8" fmla="*/ 1906966 w 3601340"/>
              <a:gd name="connsiteY8" fmla="*/ 5081858 h 6881814"/>
              <a:gd name="connsiteX9" fmla="*/ 2027902 w 3601340"/>
              <a:gd name="connsiteY9" fmla="*/ 5291747 h 6881814"/>
              <a:gd name="connsiteX10" fmla="*/ 2227765 w 3601340"/>
              <a:gd name="connsiteY10" fmla="*/ 5198887 h 6881814"/>
              <a:gd name="connsiteX11" fmla="*/ 2570204 w 3601340"/>
              <a:gd name="connsiteY11" fmla="*/ 3923016 h 6881814"/>
              <a:gd name="connsiteX12" fmla="*/ 2602029 w 3601340"/>
              <a:gd name="connsiteY12" fmla="*/ 3799627 h 6881814"/>
              <a:gd name="connsiteX13" fmla="*/ 3601340 w 3601340"/>
              <a:gd name="connsiteY13" fmla="*/ 0 h 6881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01340" h="6881814">
                <a:moveTo>
                  <a:pt x="3601340" y="0"/>
                </a:moveTo>
                <a:lnTo>
                  <a:pt x="0" y="0"/>
                </a:lnTo>
                <a:lnTo>
                  <a:pt x="0" y="6881815"/>
                </a:lnTo>
                <a:lnTo>
                  <a:pt x="1064235" y="6881815"/>
                </a:lnTo>
                <a:lnTo>
                  <a:pt x="1441045" y="5490188"/>
                </a:lnTo>
                <a:lnTo>
                  <a:pt x="1835678" y="4034957"/>
                </a:lnTo>
                <a:cubicBezTo>
                  <a:pt x="1859865" y="3943369"/>
                  <a:pt x="1954068" y="3889943"/>
                  <a:pt x="2045724" y="3914112"/>
                </a:cubicBezTo>
                <a:cubicBezTo>
                  <a:pt x="2137381" y="3938281"/>
                  <a:pt x="2190847" y="4032413"/>
                  <a:pt x="2166660" y="4124001"/>
                </a:cubicBezTo>
                <a:lnTo>
                  <a:pt x="1906966" y="5081858"/>
                </a:lnTo>
                <a:cubicBezTo>
                  <a:pt x="1882779" y="5173446"/>
                  <a:pt x="1936246" y="5267578"/>
                  <a:pt x="2027902" y="5291747"/>
                </a:cubicBezTo>
                <a:cubicBezTo>
                  <a:pt x="2109375" y="5313372"/>
                  <a:pt x="2193393" y="5272666"/>
                  <a:pt x="2227765" y="5198887"/>
                </a:cubicBezTo>
                <a:lnTo>
                  <a:pt x="2570204" y="3923016"/>
                </a:lnTo>
                <a:lnTo>
                  <a:pt x="2602029" y="3799627"/>
                </a:lnTo>
                <a:lnTo>
                  <a:pt x="3601340" y="0"/>
                </a:lnTo>
                <a:close/>
              </a:path>
            </a:pathLst>
          </a:custGeom>
          <a:solidFill>
            <a:srgbClr val="FFFFFF"/>
          </a:solidFill>
          <a:ln w="12700" cap="flat">
            <a:noFill/>
            <a:prstDash val="solid"/>
            <a:miter/>
          </a:ln>
        </p:spPr>
        <p:txBody>
          <a:bodyPr rtlCol="0" anchor="ctr"/>
          <a:lstStyle/>
          <a:p>
            <a:endParaRPr lang="en-US" dirty="0"/>
          </a:p>
        </p:txBody>
      </p:sp>
      <p:sp>
        <p:nvSpPr>
          <p:cNvPr id="14" name="Picture Placeholder 13"/>
          <p:cNvSpPr>
            <a:spLocks noGrp="1"/>
          </p:cNvSpPr>
          <p:nvPr>
            <p:ph type="pic" sz="quarter" idx="11"/>
          </p:nvPr>
        </p:nvSpPr>
        <p:spPr>
          <a:xfrm flipH="1">
            <a:off x="7163691" y="0"/>
            <a:ext cx="5024825" cy="6858000"/>
          </a:xfrm>
          <a:custGeom>
            <a:avLst/>
            <a:gdLst>
              <a:gd name="connsiteX0" fmla="*/ 0 w 6064250"/>
              <a:gd name="connsiteY0" fmla="*/ 0 h 6877051"/>
              <a:gd name="connsiteX1" fmla="*/ 606425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1" fmla="*/ 0 w 6064250"/>
              <a:gd name="connsiteY0-2" fmla="*/ 0 h 6877051"/>
              <a:gd name="connsiteX1-3" fmla="*/ 5840730 w 6064250"/>
              <a:gd name="connsiteY1-4" fmla="*/ 0 h 6877051"/>
              <a:gd name="connsiteX2-5" fmla="*/ 6064250 w 6064250"/>
              <a:gd name="connsiteY2-6" fmla="*/ 6877051 h 6877051"/>
              <a:gd name="connsiteX3-7" fmla="*/ 0 w 6064250"/>
              <a:gd name="connsiteY3-8" fmla="*/ 6877051 h 6877051"/>
              <a:gd name="connsiteX4-9" fmla="*/ 0 w 6064250"/>
              <a:gd name="connsiteY4-10" fmla="*/ 0 h 6877051"/>
              <a:gd name="connsiteX0-11" fmla="*/ 0 w 5840730"/>
              <a:gd name="connsiteY0-12" fmla="*/ 0 h 6887937"/>
              <a:gd name="connsiteX1-13" fmla="*/ 5840730 w 5840730"/>
              <a:gd name="connsiteY1-14" fmla="*/ 0 h 6887937"/>
              <a:gd name="connsiteX2-15" fmla="*/ 4028621 w 5840730"/>
              <a:gd name="connsiteY2-16" fmla="*/ 6887937 h 6887937"/>
              <a:gd name="connsiteX3-17" fmla="*/ 0 w 5840730"/>
              <a:gd name="connsiteY3-18" fmla="*/ 6877051 h 6887937"/>
              <a:gd name="connsiteX4-19" fmla="*/ 0 w 5840730"/>
              <a:gd name="connsiteY4-20" fmla="*/ 0 h 6887937"/>
              <a:gd name="connsiteX0-21" fmla="*/ 0 w 5840730"/>
              <a:gd name="connsiteY0-22" fmla="*/ 0 h 6887937"/>
              <a:gd name="connsiteX1-23" fmla="*/ 5840730 w 5840730"/>
              <a:gd name="connsiteY1-24" fmla="*/ 0 h 6887937"/>
              <a:gd name="connsiteX2-25" fmla="*/ 5090160 w 5840730"/>
              <a:gd name="connsiteY2-26" fmla="*/ 2775915 h 6887937"/>
              <a:gd name="connsiteX3-27" fmla="*/ 4028621 w 5840730"/>
              <a:gd name="connsiteY3-28" fmla="*/ 6887937 h 6887937"/>
              <a:gd name="connsiteX4-29" fmla="*/ 0 w 5840730"/>
              <a:gd name="connsiteY4-30" fmla="*/ 6877051 h 6887937"/>
              <a:gd name="connsiteX5" fmla="*/ 0 w 5840730"/>
              <a:gd name="connsiteY5" fmla="*/ 0 h 6887937"/>
              <a:gd name="connsiteX0-31" fmla="*/ 0 w 5840730"/>
              <a:gd name="connsiteY0-32" fmla="*/ 0 h 6887937"/>
              <a:gd name="connsiteX1-33" fmla="*/ 5840730 w 5840730"/>
              <a:gd name="connsiteY1-34" fmla="*/ 0 h 6887937"/>
              <a:gd name="connsiteX2-35" fmla="*/ 5090160 w 5840730"/>
              <a:gd name="connsiteY2-36" fmla="*/ 2775915 h 6887937"/>
              <a:gd name="connsiteX3-37" fmla="*/ 4991100 w 5840730"/>
              <a:gd name="connsiteY3-38" fmla="*/ 3134055 h 6887937"/>
              <a:gd name="connsiteX4-39" fmla="*/ 4028621 w 5840730"/>
              <a:gd name="connsiteY4-40" fmla="*/ 6887937 h 6887937"/>
              <a:gd name="connsiteX5-41" fmla="*/ 0 w 5840730"/>
              <a:gd name="connsiteY5-42" fmla="*/ 6877051 h 6887937"/>
              <a:gd name="connsiteX6" fmla="*/ 0 w 5840730"/>
              <a:gd name="connsiteY6" fmla="*/ 0 h 6887937"/>
              <a:gd name="connsiteX0-43" fmla="*/ 0 w 5840730"/>
              <a:gd name="connsiteY0-44" fmla="*/ 0 h 6887937"/>
              <a:gd name="connsiteX1-45" fmla="*/ 5840730 w 5840730"/>
              <a:gd name="connsiteY1-46" fmla="*/ 0 h 6887937"/>
              <a:gd name="connsiteX2-47" fmla="*/ 5090160 w 5840730"/>
              <a:gd name="connsiteY2-48" fmla="*/ 2775915 h 6887937"/>
              <a:gd name="connsiteX3-49" fmla="*/ 4991100 w 5840730"/>
              <a:gd name="connsiteY3-50" fmla="*/ 3134055 h 6887937"/>
              <a:gd name="connsiteX4-51" fmla="*/ 4785360 w 5840730"/>
              <a:gd name="connsiteY4-52" fmla="*/ 3926535 h 6887937"/>
              <a:gd name="connsiteX5-53" fmla="*/ 4028621 w 5840730"/>
              <a:gd name="connsiteY5-54" fmla="*/ 6887937 h 6887937"/>
              <a:gd name="connsiteX6-55" fmla="*/ 0 w 5840730"/>
              <a:gd name="connsiteY6-56" fmla="*/ 6877051 h 6887937"/>
              <a:gd name="connsiteX7" fmla="*/ 0 w 5840730"/>
              <a:gd name="connsiteY7" fmla="*/ 0 h 6887937"/>
              <a:gd name="connsiteX0-57" fmla="*/ 0 w 5840730"/>
              <a:gd name="connsiteY0-58" fmla="*/ 0 h 6887937"/>
              <a:gd name="connsiteX1-59" fmla="*/ 5840730 w 5840730"/>
              <a:gd name="connsiteY1-60" fmla="*/ 0 h 6887937"/>
              <a:gd name="connsiteX2-61" fmla="*/ 5090160 w 5840730"/>
              <a:gd name="connsiteY2-62" fmla="*/ 2775915 h 6887937"/>
              <a:gd name="connsiteX3-63" fmla="*/ 4991100 w 5840730"/>
              <a:gd name="connsiteY3-64" fmla="*/ 3134055 h 6887937"/>
              <a:gd name="connsiteX4-65" fmla="*/ 4922520 w 5840730"/>
              <a:gd name="connsiteY4-66" fmla="*/ 3415995 h 6887937"/>
              <a:gd name="connsiteX5-67" fmla="*/ 4785360 w 5840730"/>
              <a:gd name="connsiteY5-68" fmla="*/ 3926535 h 6887937"/>
              <a:gd name="connsiteX6-69" fmla="*/ 4028621 w 5840730"/>
              <a:gd name="connsiteY6-70" fmla="*/ 6887937 h 6887937"/>
              <a:gd name="connsiteX7-71" fmla="*/ 0 w 5840730"/>
              <a:gd name="connsiteY7-72" fmla="*/ 6877051 h 6887937"/>
              <a:gd name="connsiteX8" fmla="*/ 0 w 5840730"/>
              <a:gd name="connsiteY8" fmla="*/ 0 h 6887937"/>
              <a:gd name="connsiteX0-73" fmla="*/ 0 w 5840730"/>
              <a:gd name="connsiteY0-74" fmla="*/ 0 h 6887937"/>
              <a:gd name="connsiteX1-75" fmla="*/ 5840730 w 5840730"/>
              <a:gd name="connsiteY1-76" fmla="*/ 0 h 6887937"/>
              <a:gd name="connsiteX2-77" fmla="*/ 5090160 w 5840730"/>
              <a:gd name="connsiteY2-78" fmla="*/ 2775915 h 6887937"/>
              <a:gd name="connsiteX3-79" fmla="*/ 4754880 w 5840730"/>
              <a:gd name="connsiteY3-80" fmla="*/ 2692095 h 6887937"/>
              <a:gd name="connsiteX4-81" fmla="*/ 4922520 w 5840730"/>
              <a:gd name="connsiteY4-82" fmla="*/ 3415995 h 6887937"/>
              <a:gd name="connsiteX5-83" fmla="*/ 4785360 w 5840730"/>
              <a:gd name="connsiteY5-84" fmla="*/ 3926535 h 6887937"/>
              <a:gd name="connsiteX6-85" fmla="*/ 4028621 w 5840730"/>
              <a:gd name="connsiteY6-86" fmla="*/ 6887937 h 6887937"/>
              <a:gd name="connsiteX7-87" fmla="*/ 0 w 5840730"/>
              <a:gd name="connsiteY7-88" fmla="*/ 6877051 h 6887937"/>
              <a:gd name="connsiteX8-89" fmla="*/ 0 w 5840730"/>
              <a:gd name="connsiteY8-90" fmla="*/ 0 h 6887937"/>
              <a:gd name="connsiteX0-91" fmla="*/ 0 w 5840730"/>
              <a:gd name="connsiteY0-92" fmla="*/ 0 h 6887937"/>
              <a:gd name="connsiteX1-93" fmla="*/ 5840730 w 5840730"/>
              <a:gd name="connsiteY1-94" fmla="*/ 0 h 6887937"/>
              <a:gd name="connsiteX2-95" fmla="*/ 5090160 w 5840730"/>
              <a:gd name="connsiteY2-96" fmla="*/ 2775915 h 6887937"/>
              <a:gd name="connsiteX3-97" fmla="*/ 4754880 w 5840730"/>
              <a:gd name="connsiteY3-98" fmla="*/ 2692095 h 6887937"/>
              <a:gd name="connsiteX4-99" fmla="*/ 5006340 w 5840730"/>
              <a:gd name="connsiteY4-100" fmla="*/ 1823415 h 6887937"/>
              <a:gd name="connsiteX5-101" fmla="*/ 4922520 w 5840730"/>
              <a:gd name="connsiteY5-102" fmla="*/ 3415995 h 6887937"/>
              <a:gd name="connsiteX6-103" fmla="*/ 4785360 w 5840730"/>
              <a:gd name="connsiteY6-104" fmla="*/ 3926535 h 6887937"/>
              <a:gd name="connsiteX7-105" fmla="*/ 4028621 w 5840730"/>
              <a:gd name="connsiteY7-106" fmla="*/ 6887937 h 6887937"/>
              <a:gd name="connsiteX8-107" fmla="*/ 0 w 5840730"/>
              <a:gd name="connsiteY8-108" fmla="*/ 6877051 h 6887937"/>
              <a:gd name="connsiteX9" fmla="*/ 0 w 5840730"/>
              <a:gd name="connsiteY9" fmla="*/ 0 h 6887937"/>
              <a:gd name="connsiteX0-109" fmla="*/ 0 w 5840730"/>
              <a:gd name="connsiteY0-110" fmla="*/ 0 h 6887937"/>
              <a:gd name="connsiteX1-111" fmla="*/ 5840730 w 5840730"/>
              <a:gd name="connsiteY1-112" fmla="*/ 0 h 6887937"/>
              <a:gd name="connsiteX2-113" fmla="*/ 5090160 w 5840730"/>
              <a:gd name="connsiteY2-114" fmla="*/ 2775915 h 6887937"/>
              <a:gd name="connsiteX3-115" fmla="*/ 4754880 w 5840730"/>
              <a:gd name="connsiteY3-116" fmla="*/ 2692095 h 6887937"/>
              <a:gd name="connsiteX4-117" fmla="*/ 5006340 w 5840730"/>
              <a:gd name="connsiteY4-118" fmla="*/ 1823415 h 6887937"/>
              <a:gd name="connsiteX5-119" fmla="*/ 4655820 w 5840730"/>
              <a:gd name="connsiteY5-120" fmla="*/ 1770075 h 6887937"/>
              <a:gd name="connsiteX6-121" fmla="*/ 4922520 w 5840730"/>
              <a:gd name="connsiteY6-122" fmla="*/ 3415995 h 6887937"/>
              <a:gd name="connsiteX7-123" fmla="*/ 4785360 w 5840730"/>
              <a:gd name="connsiteY7-124" fmla="*/ 3926535 h 6887937"/>
              <a:gd name="connsiteX8-125" fmla="*/ 4028621 w 5840730"/>
              <a:gd name="connsiteY8-126" fmla="*/ 6887937 h 6887937"/>
              <a:gd name="connsiteX9-127" fmla="*/ 0 w 5840730"/>
              <a:gd name="connsiteY9-128" fmla="*/ 6877051 h 6887937"/>
              <a:gd name="connsiteX10" fmla="*/ 0 w 5840730"/>
              <a:gd name="connsiteY10" fmla="*/ 0 h 6887937"/>
              <a:gd name="connsiteX0-129" fmla="*/ 0 w 5840730"/>
              <a:gd name="connsiteY0-130" fmla="*/ 0 h 6887937"/>
              <a:gd name="connsiteX1-131" fmla="*/ 5840730 w 5840730"/>
              <a:gd name="connsiteY1-132" fmla="*/ 0 h 6887937"/>
              <a:gd name="connsiteX2-133" fmla="*/ 5090160 w 5840730"/>
              <a:gd name="connsiteY2-134" fmla="*/ 2775915 h 6887937"/>
              <a:gd name="connsiteX3-135" fmla="*/ 4754880 w 5840730"/>
              <a:gd name="connsiteY3-136" fmla="*/ 2692095 h 6887937"/>
              <a:gd name="connsiteX4-137" fmla="*/ 5006340 w 5840730"/>
              <a:gd name="connsiteY4-138" fmla="*/ 1823415 h 6887937"/>
              <a:gd name="connsiteX5-139" fmla="*/ 4655820 w 5840730"/>
              <a:gd name="connsiteY5-140" fmla="*/ 1770075 h 6887937"/>
              <a:gd name="connsiteX6-141" fmla="*/ 3901440 w 5840730"/>
              <a:gd name="connsiteY6-142" fmla="*/ 4696155 h 6887937"/>
              <a:gd name="connsiteX7-143" fmla="*/ 4922520 w 5840730"/>
              <a:gd name="connsiteY7-144" fmla="*/ 3415995 h 6887937"/>
              <a:gd name="connsiteX8-145" fmla="*/ 4785360 w 5840730"/>
              <a:gd name="connsiteY8-146" fmla="*/ 3926535 h 6887937"/>
              <a:gd name="connsiteX9-147" fmla="*/ 4028621 w 5840730"/>
              <a:gd name="connsiteY9-148" fmla="*/ 6887937 h 6887937"/>
              <a:gd name="connsiteX10-149" fmla="*/ 0 w 5840730"/>
              <a:gd name="connsiteY10-150" fmla="*/ 6877051 h 6887937"/>
              <a:gd name="connsiteX11" fmla="*/ 0 w 5840730"/>
              <a:gd name="connsiteY11" fmla="*/ 0 h 6887937"/>
              <a:gd name="connsiteX0-151" fmla="*/ 0 w 5840730"/>
              <a:gd name="connsiteY0-152" fmla="*/ 0 h 6887937"/>
              <a:gd name="connsiteX1-153" fmla="*/ 5840730 w 5840730"/>
              <a:gd name="connsiteY1-154" fmla="*/ 0 h 6887937"/>
              <a:gd name="connsiteX2-155" fmla="*/ 5090160 w 5840730"/>
              <a:gd name="connsiteY2-156" fmla="*/ 2775915 h 6887937"/>
              <a:gd name="connsiteX3-157" fmla="*/ 4754880 w 5840730"/>
              <a:gd name="connsiteY3-158" fmla="*/ 2692095 h 6887937"/>
              <a:gd name="connsiteX4-159" fmla="*/ 5006340 w 5840730"/>
              <a:gd name="connsiteY4-160" fmla="*/ 1823415 h 6887937"/>
              <a:gd name="connsiteX5-161" fmla="*/ 4655820 w 5840730"/>
              <a:gd name="connsiteY5-162" fmla="*/ 1770075 h 6887937"/>
              <a:gd name="connsiteX6-163" fmla="*/ 3901440 w 5840730"/>
              <a:gd name="connsiteY6-164" fmla="*/ 4696155 h 6887937"/>
              <a:gd name="connsiteX7-165" fmla="*/ 4457700 w 5840730"/>
              <a:gd name="connsiteY7-166" fmla="*/ 3842715 h 6887937"/>
              <a:gd name="connsiteX8-167" fmla="*/ 4785360 w 5840730"/>
              <a:gd name="connsiteY8-168" fmla="*/ 3926535 h 6887937"/>
              <a:gd name="connsiteX9-169" fmla="*/ 4028621 w 5840730"/>
              <a:gd name="connsiteY9-170" fmla="*/ 6887937 h 6887937"/>
              <a:gd name="connsiteX10-171" fmla="*/ 0 w 5840730"/>
              <a:gd name="connsiteY10-172" fmla="*/ 6877051 h 6887937"/>
              <a:gd name="connsiteX11-173" fmla="*/ 0 w 5840730"/>
              <a:gd name="connsiteY11-174" fmla="*/ 0 h 6887937"/>
              <a:gd name="connsiteX0-175" fmla="*/ 0 w 5840730"/>
              <a:gd name="connsiteY0-176" fmla="*/ 0 h 6887937"/>
              <a:gd name="connsiteX1-177" fmla="*/ 5840730 w 5840730"/>
              <a:gd name="connsiteY1-178" fmla="*/ 0 h 6887937"/>
              <a:gd name="connsiteX2-179" fmla="*/ 5090160 w 5840730"/>
              <a:gd name="connsiteY2-180" fmla="*/ 2775915 h 6887937"/>
              <a:gd name="connsiteX3-181" fmla="*/ 4754880 w 5840730"/>
              <a:gd name="connsiteY3-182" fmla="*/ 2692095 h 6887937"/>
              <a:gd name="connsiteX4-183" fmla="*/ 5006340 w 5840730"/>
              <a:gd name="connsiteY4-184" fmla="*/ 1823415 h 6887937"/>
              <a:gd name="connsiteX5-185" fmla="*/ 4655820 w 5840730"/>
              <a:gd name="connsiteY5-186" fmla="*/ 1770075 h 6887937"/>
              <a:gd name="connsiteX6-187" fmla="*/ 3901440 w 5840730"/>
              <a:gd name="connsiteY6-188" fmla="*/ 4696155 h 6887937"/>
              <a:gd name="connsiteX7-189" fmla="*/ 4213860 w 5840730"/>
              <a:gd name="connsiteY7-190" fmla="*/ 4757115 h 6887937"/>
              <a:gd name="connsiteX8-191" fmla="*/ 4457700 w 5840730"/>
              <a:gd name="connsiteY8-192" fmla="*/ 3842715 h 6887937"/>
              <a:gd name="connsiteX9-193" fmla="*/ 4785360 w 5840730"/>
              <a:gd name="connsiteY9-194" fmla="*/ 3926535 h 6887937"/>
              <a:gd name="connsiteX10-195" fmla="*/ 4028621 w 5840730"/>
              <a:gd name="connsiteY10-196" fmla="*/ 6887937 h 6887937"/>
              <a:gd name="connsiteX11-197" fmla="*/ 0 w 5840730"/>
              <a:gd name="connsiteY11-198" fmla="*/ 6877051 h 6887937"/>
              <a:gd name="connsiteX12" fmla="*/ 0 w 5840730"/>
              <a:gd name="connsiteY12" fmla="*/ 0 h 6887937"/>
              <a:gd name="connsiteX0-199" fmla="*/ 0 w 5840730"/>
              <a:gd name="connsiteY0-200" fmla="*/ 0 h 6887937"/>
              <a:gd name="connsiteX1-201" fmla="*/ 5840730 w 5840730"/>
              <a:gd name="connsiteY1-202" fmla="*/ 0 h 6887937"/>
              <a:gd name="connsiteX2-203" fmla="*/ 5090160 w 5840730"/>
              <a:gd name="connsiteY2-204" fmla="*/ 2775915 h 6887937"/>
              <a:gd name="connsiteX3-205" fmla="*/ 4754880 w 5840730"/>
              <a:gd name="connsiteY3-206" fmla="*/ 2692095 h 6887937"/>
              <a:gd name="connsiteX4-207" fmla="*/ 5006340 w 5840730"/>
              <a:gd name="connsiteY4-208" fmla="*/ 1823415 h 6887937"/>
              <a:gd name="connsiteX5-209" fmla="*/ 4937760 w 5840730"/>
              <a:gd name="connsiteY5-210" fmla="*/ 1610055 h 6887937"/>
              <a:gd name="connsiteX6-211" fmla="*/ 4655820 w 5840730"/>
              <a:gd name="connsiteY6-212" fmla="*/ 1770075 h 6887937"/>
              <a:gd name="connsiteX7-213" fmla="*/ 3901440 w 5840730"/>
              <a:gd name="connsiteY7-214" fmla="*/ 4696155 h 6887937"/>
              <a:gd name="connsiteX8-215" fmla="*/ 4213860 w 5840730"/>
              <a:gd name="connsiteY8-216" fmla="*/ 4757115 h 6887937"/>
              <a:gd name="connsiteX9-217" fmla="*/ 4457700 w 5840730"/>
              <a:gd name="connsiteY9-218" fmla="*/ 3842715 h 6887937"/>
              <a:gd name="connsiteX10-219" fmla="*/ 4785360 w 5840730"/>
              <a:gd name="connsiteY10-220" fmla="*/ 3926535 h 6887937"/>
              <a:gd name="connsiteX11-221" fmla="*/ 4028621 w 5840730"/>
              <a:gd name="connsiteY11-222" fmla="*/ 6887937 h 6887937"/>
              <a:gd name="connsiteX12-223" fmla="*/ 0 w 5840730"/>
              <a:gd name="connsiteY12-224" fmla="*/ 6877051 h 6887937"/>
              <a:gd name="connsiteX13" fmla="*/ 0 w 5840730"/>
              <a:gd name="connsiteY13" fmla="*/ 0 h 6887937"/>
              <a:gd name="connsiteX0-225" fmla="*/ 0 w 5840730"/>
              <a:gd name="connsiteY0-226" fmla="*/ 0 h 6887937"/>
              <a:gd name="connsiteX1-227" fmla="*/ 5840730 w 5840730"/>
              <a:gd name="connsiteY1-228" fmla="*/ 0 h 6887937"/>
              <a:gd name="connsiteX2-229" fmla="*/ 5090160 w 5840730"/>
              <a:gd name="connsiteY2-230" fmla="*/ 2775915 h 6887937"/>
              <a:gd name="connsiteX3-231" fmla="*/ 4754880 w 5840730"/>
              <a:gd name="connsiteY3-232" fmla="*/ 2692095 h 6887937"/>
              <a:gd name="connsiteX4-233" fmla="*/ 5006340 w 5840730"/>
              <a:gd name="connsiteY4-234" fmla="*/ 1823415 h 6887937"/>
              <a:gd name="connsiteX5-235" fmla="*/ 4895850 w 5840730"/>
              <a:gd name="connsiteY5-236" fmla="*/ 1602435 h 6887937"/>
              <a:gd name="connsiteX6-237" fmla="*/ 4655820 w 5840730"/>
              <a:gd name="connsiteY6-238" fmla="*/ 1770075 h 6887937"/>
              <a:gd name="connsiteX7-239" fmla="*/ 3901440 w 5840730"/>
              <a:gd name="connsiteY7-240" fmla="*/ 4696155 h 6887937"/>
              <a:gd name="connsiteX8-241" fmla="*/ 4213860 w 5840730"/>
              <a:gd name="connsiteY8-242" fmla="*/ 4757115 h 6887937"/>
              <a:gd name="connsiteX9-243" fmla="*/ 4457700 w 5840730"/>
              <a:gd name="connsiteY9-244" fmla="*/ 3842715 h 6887937"/>
              <a:gd name="connsiteX10-245" fmla="*/ 4785360 w 5840730"/>
              <a:gd name="connsiteY10-246" fmla="*/ 3926535 h 6887937"/>
              <a:gd name="connsiteX11-247" fmla="*/ 4028621 w 5840730"/>
              <a:gd name="connsiteY11-248" fmla="*/ 6887937 h 6887937"/>
              <a:gd name="connsiteX12-249" fmla="*/ 0 w 5840730"/>
              <a:gd name="connsiteY12-250" fmla="*/ 6877051 h 6887937"/>
              <a:gd name="connsiteX13-251" fmla="*/ 0 w 5840730"/>
              <a:gd name="connsiteY13-252" fmla="*/ 0 h 6887937"/>
              <a:gd name="connsiteX0-253" fmla="*/ 0 w 5840730"/>
              <a:gd name="connsiteY0-254" fmla="*/ 0 h 6887937"/>
              <a:gd name="connsiteX1-255" fmla="*/ 5840730 w 5840730"/>
              <a:gd name="connsiteY1-256" fmla="*/ 0 h 6887937"/>
              <a:gd name="connsiteX2-257" fmla="*/ 5090160 w 5840730"/>
              <a:gd name="connsiteY2-258" fmla="*/ 2775915 h 6887937"/>
              <a:gd name="connsiteX3-259" fmla="*/ 4754880 w 5840730"/>
              <a:gd name="connsiteY3-260" fmla="*/ 2692095 h 6887937"/>
              <a:gd name="connsiteX4-261" fmla="*/ 5006340 w 5840730"/>
              <a:gd name="connsiteY4-262" fmla="*/ 1823415 h 6887937"/>
              <a:gd name="connsiteX5-263" fmla="*/ 4895850 w 5840730"/>
              <a:gd name="connsiteY5-264" fmla="*/ 1602435 h 6887937"/>
              <a:gd name="connsiteX6-265" fmla="*/ 4655820 w 5840730"/>
              <a:gd name="connsiteY6-266" fmla="*/ 1770075 h 6887937"/>
              <a:gd name="connsiteX7-267" fmla="*/ 3901440 w 5840730"/>
              <a:gd name="connsiteY7-268" fmla="*/ 4696155 h 6887937"/>
              <a:gd name="connsiteX8-269" fmla="*/ 4213860 w 5840730"/>
              <a:gd name="connsiteY8-270" fmla="*/ 4757115 h 6887937"/>
              <a:gd name="connsiteX9-271" fmla="*/ 4457700 w 5840730"/>
              <a:gd name="connsiteY9-272" fmla="*/ 3842715 h 6887937"/>
              <a:gd name="connsiteX10-273" fmla="*/ 4785360 w 5840730"/>
              <a:gd name="connsiteY10-274" fmla="*/ 3926535 h 6887937"/>
              <a:gd name="connsiteX11-275" fmla="*/ 4028621 w 5840730"/>
              <a:gd name="connsiteY11-276" fmla="*/ 6887937 h 6887937"/>
              <a:gd name="connsiteX12-277" fmla="*/ 0 w 5840730"/>
              <a:gd name="connsiteY12-278" fmla="*/ 6877051 h 6887937"/>
              <a:gd name="connsiteX13-279" fmla="*/ 0 w 5840730"/>
              <a:gd name="connsiteY13-280" fmla="*/ 0 h 6887937"/>
              <a:gd name="connsiteX0-281" fmla="*/ 0 w 5840730"/>
              <a:gd name="connsiteY0-282" fmla="*/ 0 h 6887937"/>
              <a:gd name="connsiteX1-283" fmla="*/ 5840730 w 5840730"/>
              <a:gd name="connsiteY1-284" fmla="*/ 0 h 6887937"/>
              <a:gd name="connsiteX2-285" fmla="*/ 5090160 w 5840730"/>
              <a:gd name="connsiteY2-286" fmla="*/ 2775915 h 6887937"/>
              <a:gd name="connsiteX3-287" fmla="*/ 4754880 w 5840730"/>
              <a:gd name="connsiteY3-288" fmla="*/ 2692095 h 6887937"/>
              <a:gd name="connsiteX4-289" fmla="*/ 5006340 w 5840730"/>
              <a:gd name="connsiteY4-290" fmla="*/ 1823415 h 6887937"/>
              <a:gd name="connsiteX5-291" fmla="*/ 4895850 w 5840730"/>
              <a:gd name="connsiteY5-292" fmla="*/ 1602435 h 6887937"/>
              <a:gd name="connsiteX6-293" fmla="*/ 4655820 w 5840730"/>
              <a:gd name="connsiteY6-294" fmla="*/ 1770075 h 6887937"/>
              <a:gd name="connsiteX7-295" fmla="*/ 3901440 w 5840730"/>
              <a:gd name="connsiteY7-296" fmla="*/ 4696155 h 6887937"/>
              <a:gd name="connsiteX8-297" fmla="*/ 4213860 w 5840730"/>
              <a:gd name="connsiteY8-298" fmla="*/ 4757115 h 6887937"/>
              <a:gd name="connsiteX9-299" fmla="*/ 4457700 w 5840730"/>
              <a:gd name="connsiteY9-300" fmla="*/ 3842715 h 6887937"/>
              <a:gd name="connsiteX10-301" fmla="*/ 4785360 w 5840730"/>
              <a:gd name="connsiteY10-302" fmla="*/ 3926535 h 6887937"/>
              <a:gd name="connsiteX11-303" fmla="*/ 4028621 w 5840730"/>
              <a:gd name="connsiteY11-304" fmla="*/ 6887937 h 6887937"/>
              <a:gd name="connsiteX12-305" fmla="*/ 0 w 5840730"/>
              <a:gd name="connsiteY12-306" fmla="*/ 6877051 h 6887937"/>
              <a:gd name="connsiteX13-307" fmla="*/ 0 w 5840730"/>
              <a:gd name="connsiteY13-308" fmla="*/ 0 h 6887937"/>
              <a:gd name="connsiteX0-309" fmla="*/ 0 w 5840730"/>
              <a:gd name="connsiteY0-310" fmla="*/ 0 h 6887937"/>
              <a:gd name="connsiteX1-311" fmla="*/ 5840730 w 5840730"/>
              <a:gd name="connsiteY1-312" fmla="*/ 0 h 6887937"/>
              <a:gd name="connsiteX2-313" fmla="*/ 5090160 w 5840730"/>
              <a:gd name="connsiteY2-314" fmla="*/ 2775915 h 6887937"/>
              <a:gd name="connsiteX3-315" fmla="*/ 4754880 w 5840730"/>
              <a:gd name="connsiteY3-316" fmla="*/ 2692095 h 6887937"/>
              <a:gd name="connsiteX4-317" fmla="*/ 5006340 w 5840730"/>
              <a:gd name="connsiteY4-318" fmla="*/ 1823415 h 6887937"/>
              <a:gd name="connsiteX5-319" fmla="*/ 4872990 w 5840730"/>
              <a:gd name="connsiteY5-320" fmla="*/ 1571955 h 6887937"/>
              <a:gd name="connsiteX6-321" fmla="*/ 4655820 w 5840730"/>
              <a:gd name="connsiteY6-322" fmla="*/ 1770075 h 6887937"/>
              <a:gd name="connsiteX7-323" fmla="*/ 3901440 w 5840730"/>
              <a:gd name="connsiteY7-324" fmla="*/ 4696155 h 6887937"/>
              <a:gd name="connsiteX8-325" fmla="*/ 4213860 w 5840730"/>
              <a:gd name="connsiteY8-326" fmla="*/ 4757115 h 6887937"/>
              <a:gd name="connsiteX9-327" fmla="*/ 4457700 w 5840730"/>
              <a:gd name="connsiteY9-328" fmla="*/ 3842715 h 6887937"/>
              <a:gd name="connsiteX10-329" fmla="*/ 4785360 w 5840730"/>
              <a:gd name="connsiteY10-330" fmla="*/ 3926535 h 6887937"/>
              <a:gd name="connsiteX11-331" fmla="*/ 4028621 w 5840730"/>
              <a:gd name="connsiteY11-332" fmla="*/ 6887937 h 6887937"/>
              <a:gd name="connsiteX12-333" fmla="*/ 0 w 5840730"/>
              <a:gd name="connsiteY12-334" fmla="*/ 6877051 h 6887937"/>
              <a:gd name="connsiteX13-335" fmla="*/ 0 w 5840730"/>
              <a:gd name="connsiteY13-336" fmla="*/ 0 h 6887937"/>
              <a:gd name="connsiteX0-337" fmla="*/ 0 w 5840730"/>
              <a:gd name="connsiteY0-338" fmla="*/ 0 h 6887937"/>
              <a:gd name="connsiteX1-339" fmla="*/ 5840730 w 5840730"/>
              <a:gd name="connsiteY1-340" fmla="*/ 0 h 6887937"/>
              <a:gd name="connsiteX2-341" fmla="*/ 5090160 w 5840730"/>
              <a:gd name="connsiteY2-342" fmla="*/ 2775915 h 6887937"/>
              <a:gd name="connsiteX3-343" fmla="*/ 4754880 w 5840730"/>
              <a:gd name="connsiteY3-344" fmla="*/ 2692095 h 6887937"/>
              <a:gd name="connsiteX4-345" fmla="*/ 5006340 w 5840730"/>
              <a:gd name="connsiteY4-346" fmla="*/ 1823415 h 6887937"/>
              <a:gd name="connsiteX5-347" fmla="*/ 4872990 w 5840730"/>
              <a:gd name="connsiteY5-348" fmla="*/ 1571955 h 6887937"/>
              <a:gd name="connsiteX6-349" fmla="*/ 4655820 w 5840730"/>
              <a:gd name="connsiteY6-350" fmla="*/ 1770075 h 6887937"/>
              <a:gd name="connsiteX7-351" fmla="*/ 3901440 w 5840730"/>
              <a:gd name="connsiteY7-352" fmla="*/ 4696155 h 6887937"/>
              <a:gd name="connsiteX8-353" fmla="*/ 4213860 w 5840730"/>
              <a:gd name="connsiteY8-354" fmla="*/ 4757115 h 6887937"/>
              <a:gd name="connsiteX9-355" fmla="*/ 4457700 w 5840730"/>
              <a:gd name="connsiteY9-356" fmla="*/ 3842715 h 6887937"/>
              <a:gd name="connsiteX10-357" fmla="*/ 4785360 w 5840730"/>
              <a:gd name="connsiteY10-358" fmla="*/ 3926535 h 6887937"/>
              <a:gd name="connsiteX11-359" fmla="*/ 4028621 w 5840730"/>
              <a:gd name="connsiteY11-360" fmla="*/ 6887937 h 6887937"/>
              <a:gd name="connsiteX12-361" fmla="*/ 0 w 5840730"/>
              <a:gd name="connsiteY12-362" fmla="*/ 6877051 h 6887937"/>
              <a:gd name="connsiteX13-363" fmla="*/ 0 w 5840730"/>
              <a:gd name="connsiteY13-364" fmla="*/ 0 h 6887937"/>
              <a:gd name="connsiteX0-365" fmla="*/ 0 w 5840730"/>
              <a:gd name="connsiteY0-366" fmla="*/ 0 h 6887937"/>
              <a:gd name="connsiteX1-367" fmla="*/ 5840730 w 5840730"/>
              <a:gd name="connsiteY1-368" fmla="*/ 0 h 6887937"/>
              <a:gd name="connsiteX2-369" fmla="*/ 5090160 w 5840730"/>
              <a:gd name="connsiteY2-370" fmla="*/ 2775915 h 6887937"/>
              <a:gd name="connsiteX3-371" fmla="*/ 4754880 w 5840730"/>
              <a:gd name="connsiteY3-372" fmla="*/ 2692095 h 6887937"/>
              <a:gd name="connsiteX4-373" fmla="*/ 5006340 w 5840730"/>
              <a:gd name="connsiteY4-374" fmla="*/ 1823415 h 6887937"/>
              <a:gd name="connsiteX5-375" fmla="*/ 4872990 w 5840730"/>
              <a:gd name="connsiteY5-376" fmla="*/ 1571955 h 6887937"/>
              <a:gd name="connsiteX6-377" fmla="*/ 4655820 w 5840730"/>
              <a:gd name="connsiteY6-378" fmla="*/ 1770075 h 6887937"/>
              <a:gd name="connsiteX7-379" fmla="*/ 3901440 w 5840730"/>
              <a:gd name="connsiteY7-380" fmla="*/ 4696155 h 6887937"/>
              <a:gd name="connsiteX8-381" fmla="*/ 4213860 w 5840730"/>
              <a:gd name="connsiteY8-382" fmla="*/ 4757115 h 6887937"/>
              <a:gd name="connsiteX9-383" fmla="*/ 4457700 w 5840730"/>
              <a:gd name="connsiteY9-384" fmla="*/ 3842715 h 6887937"/>
              <a:gd name="connsiteX10-385" fmla="*/ 4785360 w 5840730"/>
              <a:gd name="connsiteY10-386" fmla="*/ 3926535 h 6887937"/>
              <a:gd name="connsiteX11-387" fmla="*/ 4028621 w 5840730"/>
              <a:gd name="connsiteY11-388" fmla="*/ 6887937 h 6887937"/>
              <a:gd name="connsiteX12-389" fmla="*/ 0 w 5840730"/>
              <a:gd name="connsiteY12-390" fmla="*/ 6877051 h 6887937"/>
              <a:gd name="connsiteX13-391" fmla="*/ 0 w 5840730"/>
              <a:gd name="connsiteY13-392" fmla="*/ 0 h 6887937"/>
              <a:gd name="connsiteX0-393" fmla="*/ 0 w 5840730"/>
              <a:gd name="connsiteY0-394" fmla="*/ 0 h 6887937"/>
              <a:gd name="connsiteX1-395" fmla="*/ 5840730 w 5840730"/>
              <a:gd name="connsiteY1-396" fmla="*/ 0 h 6887937"/>
              <a:gd name="connsiteX2-397" fmla="*/ 5090160 w 5840730"/>
              <a:gd name="connsiteY2-398" fmla="*/ 2775915 h 6887937"/>
              <a:gd name="connsiteX3-399" fmla="*/ 4754880 w 5840730"/>
              <a:gd name="connsiteY3-400" fmla="*/ 2692095 h 6887937"/>
              <a:gd name="connsiteX4-401" fmla="*/ 5006340 w 5840730"/>
              <a:gd name="connsiteY4-402" fmla="*/ 1823415 h 6887937"/>
              <a:gd name="connsiteX5-403" fmla="*/ 4872990 w 5840730"/>
              <a:gd name="connsiteY5-404" fmla="*/ 1571955 h 6887937"/>
              <a:gd name="connsiteX6-405" fmla="*/ 4655820 w 5840730"/>
              <a:gd name="connsiteY6-406" fmla="*/ 1770075 h 6887937"/>
              <a:gd name="connsiteX7-407" fmla="*/ 3901440 w 5840730"/>
              <a:gd name="connsiteY7-408" fmla="*/ 4696155 h 6887937"/>
              <a:gd name="connsiteX8-409" fmla="*/ 4213860 w 5840730"/>
              <a:gd name="connsiteY8-410" fmla="*/ 4757115 h 6887937"/>
              <a:gd name="connsiteX9-411" fmla="*/ 4457700 w 5840730"/>
              <a:gd name="connsiteY9-412" fmla="*/ 3842715 h 6887937"/>
              <a:gd name="connsiteX10-413" fmla="*/ 4785360 w 5840730"/>
              <a:gd name="connsiteY10-414" fmla="*/ 3926535 h 6887937"/>
              <a:gd name="connsiteX11-415" fmla="*/ 4028621 w 5840730"/>
              <a:gd name="connsiteY11-416" fmla="*/ 6887937 h 6887937"/>
              <a:gd name="connsiteX12-417" fmla="*/ 0 w 5840730"/>
              <a:gd name="connsiteY12-418" fmla="*/ 6877051 h 6887937"/>
              <a:gd name="connsiteX13-419" fmla="*/ 0 w 5840730"/>
              <a:gd name="connsiteY13-420" fmla="*/ 0 h 6887937"/>
              <a:gd name="connsiteX0-421" fmla="*/ 0 w 5840730"/>
              <a:gd name="connsiteY0-422" fmla="*/ 0 h 6887937"/>
              <a:gd name="connsiteX1-423" fmla="*/ 5840730 w 5840730"/>
              <a:gd name="connsiteY1-424" fmla="*/ 0 h 6887937"/>
              <a:gd name="connsiteX2-425" fmla="*/ 5090160 w 5840730"/>
              <a:gd name="connsiteY2-426" fmla="*/ 2775915 h 6887937"/>
              <a:gd name="connsiteX3-427" fmla="*/ 4754880 w 5840730"/>
              <a:gd name="connsiteY3-428" fmla="*/ 2692095 h 6887937"/>
              <a:gd name="connsiteX4-429" fmla="*/ 5006340 w 5840730"/>
              <a:gd name="connsiteY4-430" fmla="*/ 1823415 h 6887937"/>
              <a:gd name="connsiteX5-431" fmla="*/ 4872990 w 5840730"/>
              <a:gd name="connsiteY5-432" fmla="*/ 1571955 h 6887937"/>
              <a:gd name="connsiteX6-433" fmla="*/ 4655820 w 5840730"/>
              <a:gd name="connsiteY6-434" fmla="*/ 1770075 h 6887937"/>
              <a:gd name="connsiteX7-435" fmla="*/ 3901440 w 5840730"/>
              <a:gd name="connsiteY7-436" fmla="*/ 4696155 h 6887937"/>
              <a:gd name="connsiteX8-437" fmla="*/ 4213860 w 5840730"/>
              <a:gd name="connsiteY8-438" fmla="*/ 4757115 h 6887937"/>
              <a:gd name="connsiteX9-439" fmla="*/ 4457700 w 5840730"/>
              <a:gd name="connsiteY9-440" fmla="*/ 3842715 h 6887937"/>
              <a:gd name="connsiteX10-441" fmla="*/ 4785360 w 5840730"/>
              <a:gd name="connsiteY10-442" fmla="*/ 3926535 h 6887937"/>
              <a:gd name="connsiteX11-443" fmla="*/ 4028621 w 5840730"/>
              <a:gd name="connsiteY11-444" fmla="*/ 6887937 h 6887937"/>
              <a:gd name="connsiteX12-445" fmla="*/ 0 w 5840730"/>
              <a:gd name="connsiteY12-446" fmla="*/ 6877051 h 6887937"/>
              <a:gd name="connsiteX13-447" fmla="*/ 0 w 5840730"/>
              <a:gd name="connsiteY13-448" fmla="*/ 0 h 6887937"/>
              <a:gd name="connsiteX0-449" fmla="*/ 0 w 5840730"/>
              <a:gd name="connsiteY0-450" fmla="*/ 0 h 6887937"/>
              <a:gd name="connsiteX1-451" fmla="*/ 5840730 w 5840730"/>
              <a:gd name="connsiteY1-452" fmla="*/ 0 h 6887937"/>
              <a:gd name="connsiteX2-453" fmla="*/ 5090160 w 5840730"/>
              <a:gd name="connsiteY2-454" fmla="*/ 2775915 h 6887937"/>
              <a:gd name="connsiteX3-455" fmla="*/ 4754880 w 5840730"/>
              <a:gd name="connsiteY3-456" fmla="*/ 2692095 h 6887937"/>
              <a:gd name="connsiteX4-457" fmla="*/ 4994910 w 5840730"/>
              <a:gd name="connsiteY4-458" fmla="*/ 1857705 h 6887937"/>
              <a:gd name="connsiteX5-459" fmla="*/ 4872990 w 5840730"/>
              <a:gd name="connsiteY5-460" fmla="*/ 1571955 h 6887937"/>
              <a:gd name="connsiteX6-461" fmla="*/ 4655820 w 5840730"/>
              <a:gd name="connsiteY6-462" fmla="*/ 1770075 h 6887937"/>
              <a:gd name="connsiteX7-463" fmla="*/ 3901440 w 5840730"/>
              <a:gd name="connsiteY7-464" fmla="*/ 4696155 h 6887937"/>
              <a:gd name="connsiteX8-465" fmla="*/ 4213860 w 5840730"/>
              <a:gd name="connsiteY8-466" fmla="*/ 4757115 h 6887937"/>
              <a:gd name="connsiteX9-467" fmla="*/ 4457700 w 5840730"/>
              <a:gd name="connsiteY9-468" fmla="*/ 3842715 h 6887937"/>
              <a:gd name="connsiteX10-469" fmla="*/ 4785360 w 5840730"/>
              <a:gd name="connsiteY10-470" fmla="*/ 3926535 h 6887937"/>
              <a:gd name="connsiteX11-471" fmla="*/ 4028621 w 5840730"/>
              <a:gd name="connsiteY11-472" fmla="*/ 6887937 h 6887937"/>
              <a:gd name="connsiteX12-473" fmla="*/ 0 w 5840730"/>
              <a:gd name="connsiteY12-474" fmla="*/ 6877051 h 6887937"/>
              <a:gd name="connsiteX13-475" fmla="*/ 0 w 5840730"/>
              <a:gd name="connsiteY13-476" fmla="*/ 0 h 6887937"/>
              <a:gd name="connsiteX0-477" fmla="*/ 0 w 5840730"/>
              <a:gd name="connsiteY0-478" fmla="*/ 0 h 6887937"/>
              <a:gd name="connsiteX1-479" fmla="*/ 5840730 w 5840730"/>
              <a:gd name="connsiteY1-480" fmla="*/ 0 h 6887937"/>
              <a:gd name="connsiteX2-481" fmla="*/ 5090160 w 5840730"/>
              <a:gd name="connsiteY2-482" fmla="*/ 2775915 h 6887937"/>
              <a:gd name="connsiteX3-483" fmla="*/ 4754880 w 5840730"/>
              <a:gd name="connsiteY3-484" fmla="*/ 2692095 h 6887937"/>
              <a:gd name="connsiteX4-485" fmla="*/ 4994910 w 5840730"/>
              <a:gd name="connsiteY4-486" fmla="*/ 1857705 h 6887937"/>
              <a:gd name="connsiteX5-487" fmla="*/ 4872990 w 5840730"/>
              <a:gd name="connsiteY5-488" fmla="*/ 1571955 h 6887937"/>
              <a:gd name="connsiteX6-489" fmla="*/ 4655820 w 5840730"/>
              <a:gd name="connsiteY6-490" fmla="*/ 1770075 h 6887937"/>
              <a:gd name="connsiteX7-491" fmla="*/ 3901440 w 5840730"/>
              <a:gd name="connsiteY7-492" fmla="*/ 4696155 h 6887937"/>
              <a:gd name="connsiteX8-493" fmla="*/ 4213860 w 5840730"/>
              <a:gd name="connsiteY8-494" fmla="*/ 4757115 h 6887937"/>
              <a:gd name="connsiteX9-495" fmla="*/ 4457700 w 5840730"/>
              <a:gd name="connsiteY9-496" fmla="*/ 3842715 h 6887937"/>
              <a:gd name="connsiteX10-497" fmla="*/ 4785360 w 5840730"/>
              <a:gd name="connsiteY10-498" fmla="*/ 3926535 h 6887937"/>
              <a:gd name="connsiteX11-499" fmla="*/ 4028621 w 5840730"/>
              <a:gd name="connsiteY11-500" fmla="*/ 6887937 h 6887937"/>
              <a:gd name="connsiteX12-501" fmla="*/ 0 w 5840730"/>
              <a:gd name="connsiteY12-502" fmla="*/ 6877051 h 6887937"/>
              <a:gd name="connsiteX13-503" fmla="*/ 0 w 5840730"/>
              <a:gd name="connsiteY13-504" fmla="*/ 0 h 6887937"/>
              <a:gd name="connsiteX0-505" fmla="*/ 0 w 5840730"/>
              <a:gd name="connsiteY0-506" fmla="*/ 0 h 6887937"/>
              <a:gd name="connsiteX1-507" fmla="*/ 5840730 w 5840730"/>
              <a:gd name="connsiteY1-508" fmla="*/ 0 h 6887937"/>
              <a:gd name="connsiteX2-509" fmla="*/ 5090160 w 5840730"/>
              <a:gd name="connsiteY2-510" fmla="*/ 2775915 h 6887937"/>
              <a:gd name="connsiteX3-511" fmla="*/ 4754880 w 5840730"/>
              <a:gd name="connsiteY3-512" fmla="*/ 2692095 h 6887937"/>
              <a:gd name="connsiteX4-513" fmla="*/ 4994910 w 5840730"/>
              <a:gd name="connsiteY4-514" fmla="*/ 1857705 h 6887937"/>
              <a:gd name="connsiteX5-515" fmla="*/ 4872990 w 5840730"/>
              <a:gd name="connsiteY5-516" fmla="*/ 1571955 h 6887937"/>
              <a:gd name="connsiteX6-517" fmla="*/ 4655820 w 5840730"/>
              <a:gd name="connsiteY6-518" fmla="*/ 1770075 h 6887937"/>
              <a:gd name="connsiteX7-519" fmla="*/ 3901440 w 5840730"/>
              <a:gd name="connsiteY7-520" fmla="*/ 4696155 h 6887937"/>
              <a:gd name="connsiteX8-521" fmla="*/ 4213860 w 5840730"/>
              <a:gd name="connsiteY8-522" fmla="*/ 4757115 h 6887937"/>
              <a:gd name="connsiteX9-523" fmla="*/ 4457700 w 5840730"/>
              <a:gd name="connsiteY9-524" fmla="*/ 3842715 h 6887937"/>
              <a:gd name="connsiteX10-525" fmla="*/ 4785360 w 5840730"/>
              <a:gd name="connsiteY10-526" fmla="*/ 3926535 h 6887937"/>
              <a:gd name="connsiteX11-527" fmla="*/ 4028621 w 5840730"/>
              <a:gd name="connsiteY11-528" fmla="*/ 6887937 h 6887937"/>
              <a:gd name="connsiteX12-529" fmla="*/ 0 w 5840730"/>
              <a:gd name="connsiteY12-530" fmla="*/ 6877051 h 6887937"/>
              <a:gd name="connsiteX13-531" fmla="*/ 0 w 5840730"/>
              <a:gd name="connsiteY13-532" fmla="*/ 0 h 6887937"/>
              <a:gd name="connsiteX0-533" fmla="*/ 0 w 5840730"/>
              <a:gd name="connsiteY0-534" fmla="*/ 0 h 6887937"/>
              <a:gd name="connsiteX1-535" fmla="*/ 5840730 w 5840730"/>
              <a:gd name="connsiteY1-536" fmla="*/ 0 h 6887937"/>
              <a:gd name="connsiteX2-537" fmla="*/ 5090160 w 5840730"/>
              <a:gd name="connsiteY2-538" fmla="*/ 2775915 h 6887937"/>
              <a:gd name="connsiteX3-539" fmla="*/ 4754880 w 5840730"/>
              <a:gd name="connsiteY3-540" fmla="*/ 2692095 h 6887937"/>
              <a:gd name="connsiteX4-541" fmla="*/ 4994910 w 5840730"/>
              <a:gd name="connsiteY4-542" fmla="*/ 1857705 h 6887937"/>
              <a:gd name="connsiteX5-543" fmla="*/ 4872990 w 5840730"/>
              <a:gd name="connsiteY5-544" fmla="*/ 1571955 h 6887937"/>
              <a:gd name="connsiteX6-545" fmla="*/ 4655820 w 5840730"/>
              <a:gd name="connsiteY6-546" fmla="*/ 1770075 h 6887937"/>
              <a:gd name="connsiteX7-547" fmla="*/ 3901440 w 5840730"/>
              <a:gd name="connsiteY7-548" fmla="*/ 4696155 h 6887937"/>
              <a:gd name="connsiteX8-549" fmla="*/ 4213860 w 5840730"/>
              <a:gd name="connsiteY8-550" fmla="*/ 4757115 h 6887937"/>
              <a:gd name="connsiteX9-551" fmla="*/ 4457700 w 5840730"/>
              <a:gd name="connsiteY9-552" fmla="*/ 3842715 h 6887937"/>
              <a:gd name="connsiteX10-553" fmla="*/ 4785360 w 5840730"/>
              <a:gd name="connsiteY10-554" fmla="*/ 3926535 h 6887937"/>
              <a:gd name="connsiteX11-555" fmla="*/ 4028621 w 5840730"/>
              <a:gd name="connsiteY11-556" fmla="*/ 6887937 h 6887937"/>
              <a:gd name="connsiteX12-557" fmla="*/ 0 w 5840730"/>
              <a:gd name="connsiteY12-558" fmla="*/ 6877051 h 6887937"/>
              <a:gd name="connsiteX13-559" fmla="*/ 0 w 5840730"/>
              <a:gd name="connsiteY13-560" fmla="*/ 0 h 6887937"/>
              <a:gd name="connsiteX0-561" fmla="*/ 0 w 5840730"/>
              <a:gd name="connsiteY0-562" fmla="*/ 0 h 6887937"/>
              <a:gd name="connsiteX1-563" fmla="*/ 5840730 w 5840730"/>
              <a:gd name="connsiteY1-564" fmla="*/ 0 h 6887937"/>
              <a:gd name="connsiteX2-565" fmla="*/ 5090160 w 5840730"/>
              <a:gd name="connsiteY2-566" fmla="*/ 2775915 h 6887937"/>
              <a:gd name="connsiteX3-567" fmla="*/ 4754880 w 5840730"/>
              <a:gd name="connsiteY3-568" fmla="*/ 2692095 h 6887937"/>
              <a:gd name="connsiteX4-569" fmla="*/ 4994910 w 5840730"/>
              <a:gd name="connsiteY4-570" fmla="*/ 1857705 h 6887937"/>
              <a:gd name="connsiteX5-571" fmla="*/ 4872990 w 5840730"/>
              <a:gd name="connsiteY5-572" fmla="*/ 1571955 h 6887937"/>
              <a:gd name="connsiteX6-573" fmla="*/ 4655820 w 5840730"/>
              <a:gd name="connsiteY6-574" fmla="*/ 1770075 h 6887937"/>
              <a:gd name="connsiteX7-575" fmla="*/ 3901440 w 5840730"/>
              <a:gd name="connsiteY7-576" fmla="*/ 4696155 h 6887937"/>
              <a:gd name="connsiteX8-577" fmla="*/ 4213860 w 5840730"/>
              <a:gd name="connsiteY8-578" fmla="*/ 4757115 h 6887937"/>
              <a:gd name="connsiteX9-579" fmla="*/ 4457700 w 5840730"/>
              <a:gd name="connsiteY9-580" fmla="*/ 3842715 h 6887937"/>
              <a:gd name="connsiteX10-581" fmla="*/ 4785360 w 5840730"/>
              <a:gd name="connsiteY10-582" fmla="*/ 3926535 h 6887937"/>
              <a:gd name="connsiteX11-583" fmla="*/ 4028621 w 5840730"/>
              <a:gd name="connsiteY11-584" fmla="*/ 6887937 h 6887937"/>
              <a:gd name="connsiteX12-585" fmla="*/ 0 w 5840730"/>
              <a:gd name="connsiteY12-586" fmla="*/ 6877051 h 6887937"/>
              <a:gd name="connsiteX13-587" fmla="*/ 0 w 5840730"/>
              <a:gd name="connsiteY13-588" fmla="*/ 0 h 6887937"/>
              <a:gd name="connsiteX0-589" fmla="*/ 0 w 5840730"/>
              <a:gd name="connsiteY0-590" fmla="*/ 0 h 6887937"/>
              <a:gd name="connsiteX1-591" fmla="*/ 5840730 w 5840730"/>
              <a:gd name="connsiteY1-592" fmla="*/ 0 h 6887937"/>
              <a:gd name="connsiteX2-593" fmla="*/ 5090160 w 5840730"/>
              <a:gd name="connsiteY2-594" fmla="*/ 2775915 h 6887937"/>
              <a:gd name="connsiteX3-595" fmla="*/ 4754880 w 5840730"/>
              <a:gd name="connsiteY3-596" fmla="*/ 2692095 h 6887937"/>
              <a:gd name="connsiteX4-597" fmla="*/ 4979670 w 5840730"/>
              <a:gd name="connsiteY4-598" fmla="*/ 1865325 h 6887937"/>
              <a:gd name="connsiteX5-599" fmla="*/ 4872990 w 5840730"/>
              <a:gd name="connsiteY5-600" fmla="*/ 1571955 h 6887937"/>
              <a:gd name="connsiteX6-601" fmla="*/ 4655820 w 5840730"/>
              <a:gd name="connsiteY6-602" fmla="*/ 1770075 h 6887937"/>
              <a:gd name="connsiteX7-603" fmla="*/ 3901440 w 5840730"/>
              <a:gd name="connsiteY7-604" fmla="*/ 4696155 h 6887937"/>
              <a:gd name="connsiteX8-605" fmla="*/ 4213860 w 5840730"/>
              <a:gd name="connsiteY8-606" fmla="*/ 4757115 h 6887937"/>
              <a:gd name="connsiteX9-607" fmla="*/ 4457700 w 5840730"/>
              <a:gd name="connsiteY9-608" fmla="*/ 3842715 h 6887937"/>
              <a:gd name="connsiteX10-609" fmla="*/ 4785360 w 5840730"/>
              <a:gd name="connsiteY10-610" fmla="*/ 3926535 h 6887937"/>
              <a:gd name="connsiteX11-611" fmla="*/ 4028621 w 5840730"/>
              <a:gd name="connsiteY11-612" fmla="*/ 6887937 h 6887937"/>
              <a:gd name="connsiteX12-613" fmla="*/ 0 w 5840730"/>
              <a:gd name="connsiteY12-614" fmla="*/ 6877051 h 6887937"/>
              <a:gd name="connsiteX13-615" fmla="*/ 0 w 5840730"/>
              <a:gd name="connsiteY13-616" fmla="*/ 0 h 6887937"/>
              <a:gd name="connsiteX0-617" fmla="*/ 0 w 5840730"/>
              <a:gd name="connsiteY0-618" fmla="*/ 0 h 6887937"/>
              <a:gd name="connsiteX1-619" fmla="*/ 5840730 w 5840730"/>
              <a:gd name="connsiteY1-620" fmla="*/ 0 h 6887937"/>
              <a:gd name="connsiteX2-621" fmla="*/ 5090160 w 5840730"/>
              <a:gd name="connsiteY2-622" fmla="*/ 2775915 h 6887937"/>
              <a:gd name="connsiteX3-623" fmla="*/ 4754880 w 5840730"/>
              <a:gd name="connsiteY3-624" fmla="*/ 2692095 h 6887937"/>
              <a:gd name="connsiteX4-625" fmla="*/ 4956810 w 5840730"/>
              <a:gd name="connsiteY4-626" fmla="*/ 1865325 h 6887937"/>
              <a:gd name="connsiteX5-627" fmla="*/ 4872990 w 5840730"/>
              <a:gd name="connsiteY5-628" fmla="*/ 1571955 h 6887937"/>
              <a:gd name="connsiteX6-629" fmla="*/ 4655820 w 5840730"/>
              <a:gd name="connsiteY6-630" fmla="*/ 1770075 h 6887937"/>
              <a:gd name="connsiteX7-631" fmla="*/ 3901440 w 5840730"/>
              <a:gd name="connsiteY7-632" fmla="*/ 4696155 h 6887937"/>
              <a:gd name="connsiteX8-633" fmla="*/ 4213860 w 5840730"/>
              <a:gd name="connsiteY8-634" fmla="*/ 4757115 h 6887937"/>
              <a:gd name="connsiteX9-635" fmla="*/ 4457700 w 5840730"/>
              <a:gd name="connsiteY9-636" fmla="*/ 3842715 h 6887937"/>
              <a:gd name="connsiteX10-637" fmla="*/ 4785360 w 5840730"/>
              <a:gd name="connsiteY10-638" fmla="*/ 3926535 h 6887937"/>
              <a:gd name="connsiteX11-639" fmla="*/ 4028621 w 5840730"/>
              <a:gd name="connsiteY11-640" fmla="*/ 6887937 h 6887937"/>
              <a:gd name="connsiteX12-641" fmla="*/ 0 w 5840730"/>
              <a:gd name="connsiteY12-642" fmla="*/ 6877051 h 6887937"/>
              <a:gd name="connsiteX13-643" fmla="*/ 0 w 5840730"/>
              <a:gd name="connsiteY13-644" fmla="*/ 0 h 6887937"/>
              <a:gd name="connsiteX0-645" fmla="*/ 0 w 5840730"/>
              <a:gd name="connsiteY0-646" fmla="*/ 0 h 6887937"/>
              <a:gd name="connsiteX1-647" fmla="*/ 5840730 w 5840730"/>
              <a:gd name="connsiteY1-648" fmla="*/ 0 h 6887937"/>
              <a:gd name="connsiteX2-649" fmla="*/ 5090160 w 5840730"/>
              <a:gd name="connsiteY2-650" fmla="*/ 2775915 h 6887937"/>
              <a:gd name="connsiteX3-651" fmla="*/ 4754880 w 5840730"/>
              <a:gd name="connsiteY3-652" fmla="*/ 2692095 h 6887937"/>
              <a:gd name="connsiteX4-653" fmla="*/ 4979670 w 5840730"/>
              <a:gd name="connsiteY4-654" fmla="*/ 1846275 h 6887937"/>
              <a:gd name="connsiteX5-655" fmla="*/ 4872990 w 5840730"/>
              <a:gd name="connsiteY5-656" fmla="*/ 1571955 h 6887937"/>
              <a:gd name="connsiteX6-657" fmla="*/ 4655820 w 5840730"/>
              <a:gd name="connsiteY6-658" fmla="*/ 1770075 h 6887937"/>
              <a:gd name="connsiteX7-659" fmla="*/ 3901440 w 5840730"/>
              <a:gd name="connsiteY7-660" fmla="*/ 4696155 h 6887937"/>
              <a:gd name="connsiteX8-661" fmla="*/ 4213860 w 5840730"/>
              <a:gd name="connsiteY8-662" fmla="*/ 4757115 h 6887937"/>
              <a:gd name="connsiteX9-663" fmla="*/ 4457700 w 5840730"/>
              <a:gd name="connsiteY9-664" fmla="*/ 3842715 h 6887937"/>
              <a:gd name="connsiteX10-665" fmla="*/ 4785360 w 5840730"/>
              <a:gd name="connsiteY10-666" fmla="*/ 3926535 h 6887937"/>
              <a:gd name="connsiteX11-667" fmla="*/ 4028621 w 5840730"/>
              <a:gd name="connsiteY11-668" fmla="*/ 6887937 h 6887937"/>
              <a:gd name="connsiteX12-669" fmla="*/ 0 w 5840730"/>
              <a:gd name="connsiteY12-670" fmla="*/ 6877051 h 6887937"/>
              <a:gd name="connsiteX13-671" fmla="*/ 0 w 5840730"/>
              <a:gd name="connsiteY13-672" fmla="*/ 0 h 6887937"/>
              <a:gd name="connsiteX0-673" fmla="*/ 0 w 5840730"/>
              <a:gd name="connsiteY0-674" fmla="*/ 0 h 6887937"/>
              <a:gd name="connsiteX1-675" fmla="*/ 5840730 w 5840730"/>
              <a:gd name="connsiteY1-676" fmla="*/ 0 h 6887937"/>
              <a:gd name="connsiteX2-677" fmla="*/ 5090160 w 5840730"/>
              <a:gd name="connsiteY2-678" fmla="*/ 2775915 h 6887937"/>
              <a:gd name="connsiteX3-679" fmla="*/ 4754880 w 5840730"/>
              <a:gd name="connsiteY3-680" fmla="*/ 2692095 h 6887937"/>
              <a:gd name="connsiteX4-681" fmla="*/ 4979670 w 5840730"/>
              <a:gd name="connsiteY4-682" fmla="*/ 1846275 h 6887937"/>
              <a:gd name="connsiteX5-683" fmla="*/ 4872990 w 5840730"/>
              <a:gd name="connsiteY5-684" fmla="*/ 1571955 h 6887937"/>
              <a:gd name="connsiteX6-685" fmla="*/ 4655820 w 5840730"/>
              <a:gd name="connsiteY6-686" fmla="*/ 1770075 h 6887937"/>
              <a:gd name="connsiteX7-687" fmla="*/ 3901440 w 5840730"/>
              <a:gd name="connsiteY7-688" fmla="*/ 4696155 h 6887937"/>
              <a:gd name="connsiteX8-689" fmla="*/ 4213860 w 5840730"/>
              <a:gd name="connsiteY8-690" fmla="*/ 4757115 h 6887937"/>
              <a:gd name="connsiteX9-691" fmla="*/ 4457700 w 5840730"/>
              <a:gd name="connsiteY9-692" fmla="*/ 3842715 h 6887937"/>
              <a:gd name="connsiteX10-693" fmla="*/ 4785360 w 5840730"/>
              <a:gd name="connsiteY10-694" fmla="*/ 3926535 h 6887937"/>
              <a:gd name="connsiteX11-695" fmla="*/ 4028621 w 5840730"/>
              <a:gd name="connsiteY11-696" fmla="*/ 6887937 h 6887937"/>
              <a:gd name="connsiteX12-697" fmla="*/ 0 w 5840730"/>
              <a:gd name="connsiteY12-698" fmla="*/ 6877051 h 6887937"/>
              <a:gd name="connsiteX13-699" fmla="*/ 0 w 5840730"/>
              <a:gd name="connsiteY13-700" fmla="*/ 0 h 6887937"/>
              <a:gd name="connsiteX0-701" fmla="*/ 0 w 5840730"/>
              <a:gd name="connsiteY0-702" fmla="*/ 0 h 6887937"/>
              <a:gd name="connsiteX1-703" fmla="*/ 5840730 w 5840730"/>
              <a:gd name="connsiteY1-704" fmla="*/ 0 h 6887937"/>
              <a:gd name="connsiteX2-705" fmla="*/ 5090160 w 5840730"/>
              <a:gd name="connsiteY2-706" fmla="*/ 2775915 h 6887937"/>
              <a:gd name="connsiteX3-707" fmla="*/ 4754880 w 5840730"/>
              <a:gd name="connsiteY3-708" fmla="*/ 2692095 h 6887937"/>
              <a:gd name="connsiteX4-709" fmla="*/ 4979670 w 5840730"/>
              <a:gd name="connsiteY4-710" fmla="*/ 1846275 h 6887937"/>
              <a:gd name="connsiteX5-711" fmla="*/ 4872990 w 5840730"/>
              <a:gd name="connsiteY5-712" fmla="*/ 1571955 h 6887937"/>
              <a:gd name="connsiteX6-713" fmla="*/ 4655820 w 5840730"/>
              <a:gd name="connsiteY6-714" fmla="*/ 1770075 h 6887937"/>
              <a:gd name="connsiteX7-715" fmla="*/ 3901440 w 5840730"/>
              <a:gd name="connsiteY7-716" fmla="*/ 4696155 h 6887937"/>
              <a:gd name="connsiteX8-717" fmla="*/ 4213860 w 5840730"/>
              <a:gd name="connsiteY8-718" fmla="*/ 4757115 h 6887937"/>
              <a:gd name="connsiteX9-719" fmla="*/ 4457700 w 5840730"/>
              <a:gd name="connsiteY9-720" fmla="*/ 3842715 h 6887937"/>
              <a:gd name="connsiteX10-721" fmla="*/ 4785360 w 5840730"/>
              <a:gd name="connsiteY10-722" fmla="*/ 3926535 h 6887937"/>
              <a:gd name="connsiteX11-723" fmla="*/ 4028621 w 5840730"/>
              <a:gd name="connsiteY11-724" fmla="*/ 6887937 h 6887937"/>
              <a:gd name="connsiteX12-725" fmla="*/ 0 w 5840730"/>
              <a:gd name="connsiteY12-726" fmla="*/ 6877051 h 6887937"/>
              <a:gd name="connsiteX13-727" fmla="*/ 0 w 5840730"/>
              <a:gd name="connsiteY13-728" fmla="*/ 0 h 6887937"/>
              <a:gd name="connsiteX0-729" fmla="*/ 0 w 5840730"/>
              <a:gd name="connsiteY0-730" fmla="*/ 0 h 6887937"/>
              <a:gd name="connsiteX1-731" fmla="*/ 5840730 w 5840730"/>
              <a:gd name="connsiteY1-732" fmla="*/ 0 h 6887937"/>
              <a:gd name="connsiteX2-733" fmla="*/ 5090160 w 5840730"/>
              <a:gd name="connsiteY2-734" fmla="*/ 2775915 h 6887937"/>
              <a:gd name="connsiteX3-735" fmla="*/ 4754880 w 5840730"/>
              <a:gd name="connsiteY3-736" fmla="*/ 2692095 h 6887937"/>
              <a:gd name="connsiteX4-737" fmla="*/ 4979670 w 5840730"/>
              <a:gd name="connsiteY4-738" fmla="*/ 1846275 h 6887937"/>
              <a:gd name="connsiteX5-739" fmla="*/ 4872990 w 5840730"/>
              <a:gd name="connsiteY5-740" fmla="*/ 1571955 h 6887937"/>
              <a:gd name="connsiteX6-741" fmla="*/ 4655820 w 5840730"/>
              <a:gd name="connsiteY6-742" fmla="*/ 1770075 h 6887937"/>
              <a:gd name="connsiteX7-743" fmla="*/ 3901440 w 5840730"/>
              <a:gd name="connsiteY7-744" fmla="*/ 4696155 h 6887937"/>
              <a:gd name="connsiteX8-745" fmla="*/ 4213860 w 5840730"/>
              <a:gd name="connsiteY8-746" fmla="*/ 4757115 h 6887937"/>
              <a:gd name="connsiteX9-747" fmla="*/ 4457700 w 5840730"/>
              <a:gd name="connsiteY9-748" fmla="*/ 3842715 h 6887937"/>
              <a:gd name="connsiteX10-749" fmla="*/ 4785360 w 5840730"/>
              <a:gd name="connsiteY10-750" fmla="*/ 3926535 h 6887937"/>
              <a:gd name="connsiteX11-751" fmla="*/ 4028621 w 5840730"/>
              <a:gd name="connsiteY11-752" fmla="*/ 6887937 h 6887937"/>
              <a:gd name="connsiteX12-753" fmla="*/ 0 w 5840730"/>
              <a:gd name="connsiteY12-754" fmla="*/ 6877051 h 6887937"/>
              <a:gd name="connsiteX13-755" fmla="*/ 0 w 5840730"/>
              <a:gd name="connsiteY13-756" fmla="*/ 0 h 6887937"/>
              <a:gd name="connsiteX0-757" fmla="*/ 0 w 5840730"/>
              <a:gd name="connsiteY0-758" fmla="*/ 0 h 6887937"/>
              <a:gd name="connsiteX1-759" fmla="*/ 5840730 w 5840730"/>
              <a:gd name="connsiteY1-760" fmla="*/ 0 h 6887937"/>
              <a:gd name="connsiteX2-761" fmla="*/ 5090160 w 5840730"/>
              <a:gd name="connsiteY2-762" fmla="*/ 2775915 h 6887937"/>
              <a:gd name="connsiteX3-763" fmla="*/ 4754880 w 5840730"/>
              <a:gd name="connsiteY3-764" fmla="*/ 2692095 h 6887937"/>
              <a:gd name="connsiteX4-765" fmla="*/ 4979670 w 5840730"/>
              <a:gd name="connsiteY4-766" fmla="*/ 1846275 h 6887937"/>
              <a:gd name="connsiteX5-767" fmla="*/ 4872990 w 5840730"/>
              <a:gd name="connsiteY5-768" fmla="*/ 1571955 h 6887937"/>
              <a:gd name="connsiteX6-769" fmla="*/ 4655820 w 5840730"/>
              <a:gd name="connsiteY6-770" fmla="*/ 1770075 h 6887937"/>
              <a:gd name="connsiteX7-771" fmla="*/ 3901440 w 5840730"/>
              <a:gd name="connsiteY7-772" fmla="*/ 4696155 h 6887937"/>
              <a:gd name="connsiteX8-773" fmla="*/ 4213860 w 5840730"/>
              <a:gd name="connsiteY8-774" fmla="*/ 4757115 h 6887937"/>
              <a:gd name="connsiteX9-775" fmla="*/ 4457700 w 5840730"/>
              <a:gd name="connsiteY9-776" fmla="*/ 3842715 h 6887937"/>
              <a:gd name="connsiteX10-777" fmla="*/ 4785360 w 5840730"/>
              <a:gd name="connsiteY10-778" fmla="*/ 3926535 h 6887937"/>
              <a:gd name="connsiteX11-779" fmla="*/ 4028621 w 5840730"/>
              <a:gd name="connsiteY11-780" fmla="*/ 6887937 h 6887937"/>
              <a:gd name="connsiteX12-781" fmla="*/ 0 w 5840730"/>
              <a:gd name="connsiteY12-782" fmla="*/ 6877051 h 6887937"/>
              <a:gd name="connsiteX13-783" fmla="*/ 0 w 5840730"/>
              <a:gd name="connsiteY13-784" fmla="*/ 0 h 6887937"/>
              <a:gd name="connsiteX0-785" fmla="*/ 0 w 5840730"/>
              <a:gd name="connsiteY0-786" fmla="*/ 0 h 6887937"/>
              <a:gd name="connsiteX1-787" fmla="*/ 5840730 w 5840730"/>
              <a:gd name="connsiteY1-788" fmla="*/ 0 h 6887937"/>
              <a:gd name="connsiteX2-789" fmla="*/ 5090160 w 5840730"/>
              <a:gd name="connsiteY2-790" fmla="*/ 2775915 h 6887937"/>
              <a:gd name="connsiteX3-791" fmla="*/ 4754880 w 5840730"/>
              <a:gd name="connsiteY3-792" fmla="*/ 2692095 h 6887937"/>
              <a:gd name="connsiteX4-793" fmla="*/ 4979670 w 5840730"/>
              <a:gd name="connsiteY4-794" fmla="*/ 1846275 h 6887937"/>
              <a:gd name="connsiteX5-795" fmla="*/ 4872990 w 5840730"/>
              <a:gd name="connsiteY5-796" fmla="*/ 1571955 h 6887937"/>
              <a:gd name="connsiteX6-797" fmla="*/ 4655820 w 5840730"/>
              <a:gd name="connsiteY6-798" fmla="*/ 1770075 h 6887937"/>
              <a:gd name="connsiteX7-799" fmla="*/ 3901440 w 5840730"/>
              <a:gd name="connsiteY7-800" fmla="*/ 4696155 h 6887937"/>
              <a:gd name="connsiteX8-801" fmla="*/ 4213860 w 5840730"/>
              <a:gd name="connsiteY8-802" fmla="*/ 4757115 h 6887937"/>
              <a:gd name="connsiteX9-803" fmla="*/ 4457700 w 5840730"/>
              <a:gd name="connsiteY9-804" fmla="*/ 3842715 h 6887937"/>
              <a:gd name="connsiteX10-805" fmla="*/ 4785360 w 5840730"/>
              <a:gd name="connsiteY10-806" fmla="*/ 3926535 h 6887937"/>
              <a:gd name="connsiteX11-807" fmla="*/ 4028621 w 5840730"/>
              <a:gd name="connsiteY11-808" fmla="*/ 6887937 h 6887937"/>
              <a:gd name="connsiteX12-809" fmla="*/ 0 w 5840730"/>
              <a:gd name="connsiteY12-810" fmla="*/ 6877051 h 6887937"/>
              <a:gd name="connsiteX13-811" fmla="*/ 0 w 5840730"/>
              <a:gd name="connsiteY13-812" fmla="*/ 0 h 6887937"/>
              <a:gd name="connsiteX0-813" fmla="*/ 0 w 5840730"/>
              <a:gd name="connsiteY0-814" fmla="*/ 0 h 6887937"/>
              <a:gd name="connsiteX1-815" fmla="*/ 5840730 w 5840730"/>
              <a:gd name="connsiteY1-816" fmla="*/ 0 h 6887937"/>
              <a:gd name="connsiteX2-817" fmla="*/ 5090160 w 5840730"/>
              <a:gd name="connsiteY2-818" fmla="*/ 2775915 h 6887937"/>
              <a:gd name="connsiteX3-819" fmla="*/ 4933950 w 5840730"/>
              <a:gd name="connsiteY3-820" fmla="*/ 2737815 h 6887937"/>
              <a:gd name="connsiteX4-821" fmla="*/ 4754880 w 5840730"/>
              <a:gd name="connsiteY4-822" fmla="*/ 2692095 h 6887937"/>
              <a:gd name="connsiteX5-823" fmla="*/ 4979670 w 5840730"/>
              <a:gd name="connsiteY5-824" fmla="*/ 1846275 h 6887937"/>
              <a:gd name="connsiteX6-825" fmla="*/ 4872990 w 5840730"/>
              <a:gd name="connsiteY6-826" fmla="*/ 1571955 h 6887937"/>
              <a:gd name="connsiteX7-827" fmla="*/ 4655820 w 5840730"/>
              <a:gd name="connsiteY7-828" fmla="*/ 1770075 h 6887937"/>
              <a:gd name="connsiteX8-829" fmla="*/ 3901440 w 5840730"/>
              <a:gd name="connsiteY8-830" fmla="*/ 4696155 h 6887937"/>
              <a:gd name="connsiteX9-831" fmla="*/ 4213860 w 5840730"/>
              <a:gd name="connsiteY9-832" fmla="*/ 4757115 h 6887937"/>
              <a:gd name="connsiteX10-833" fmla="*/ 4457700 w 5840730"/>
              <a:gd name="connsiteY10-834" fmla="*/ 3842715 h 6887937"/>
              <a:gd name="connsiteX11-835" fmla="*/ 4785360 w 5840730"/>
              <a:gd name="connsiteY11-836" fmla="*/ 3926535 h 6887937"/>
              <a:gd name="connsiteX12-837" fmla="*/ 4028621 w 5840730"/>
              <a:gd name="connsiteY12-838" fmla="*/ 6887937 h 6887937"/>
              <a:gd name="connsiteX13-839" fmla="*/ 0 w 5840730"/>
              <a:gd name="connsiteY13-840" fmla="*/ 6877051 h 6887937"/>
              <a:gd name="connsiteX14" fmla="*/ 0 w 5840730"/>
              <a:gd name="connsiteY14" fmla="*/ 0 h 6887937"/>
              <a:gd name="connsiteX0-841" fmla="*/ 0 w 5840730"/>
              <a:gd name="connsiteY0-842" fmla="*/ 0 h 6887937"/>
              <a:gd name="connsiteX1-843" fmla="*/ 5840730 w 5840730"/>
              <a:gd name="connsiteY1-844" fmla="*/ 0 h 6887937"/>
              <a:gd name="connsiteX2-845" fmla="*/ 5090160 w 5840730"/>
              <a:gd name="connsiteY2-846" fmla="*/ 2775915 h 6887937"/>
              <a:gd name="connsiteX3-847" fmla="*/ 4861560 w 5840730"/>
              <a:gd name="connsiteY3-848" fmla="*/ 2943555 h 6887937"/>
              <a:gd name="connsiteX4-849" fmla="*/ 4754880 w 5840730"/>
              <a:gd name="connsiteY4-850" fmla="*/ 2692095 h 6887937"/>
              <a:gd name="connsiteX5-851" fmla="*/ 4979670 w 5840730"/>
              <a:gd name="connsiteY5-852" fmla="*/ 1846275 h 6887937"/>
              <a:gd name="connsiteX6-853" fmla="*/ 4872990 w 5840730"/>
              <a:gd name="connsiteY6-854" fmla="*/ 1571955 h 6887937"/>
              <a:gd name="connsiteX7-855" fmla="*/ 4655820 w 5840730"/>
              <a:gd name="connsiteY7-856" fmla="*/ 1770075 h 6887937"/>
              <a:gd name="connsiteX8-857" fmla="*/ 3901440 w 5840730"/>
              <a:gd name="connsiteY8-858" fmla="*/ 4696155 h 6887937"/>
              <a:gd name="connsiteX9-859" fmla="*/ 4213860 w 5840730"/>
              <a:gd name="connsiteY9-860" fmla="*/ 4757115 h 6887937"/>
              <a:gd name="connsiteX10-861" fmla="*/ 4457700 w 5840730"/>
              <a:gd name="connsiteY10-862" fmla="*/ 3842715 h 6887937"/>
              <a:gd name="connsiteX11-863" fmla="*/ 4785360 w 5840730"/>
              <a:gd name="connsiteY11-864" fmla="*/ 3926535 h 6887937"/>
              <a:gd name="connsiteX12-865" fmla="*/ 4028621 w 5840730"/>
              <a:gd name="connsiteY12-866" fmla="*/ 6887937 h 6887937"/>
              <a:gd name="connsiteX13-867" fmla="*/ 0 w 5840730"/>
              <a:gd name="connsiteY13-868" fmla="*/ 6877051 h 6887937"/>
              <a:gd name="connsiteX14-869" fmla="*/ 0 w 5840730"/>
              <a:gd name="connsiteY14-870" fmla="*/ 0 h 6887937"/>
              <a:gd name="connsiteX0-871" fmla="*/ 0 w 5840730"/>
              <a:gd name="connsiteY0-872" fmla="*/ 0 h 6887937"/>
              <a:gd name="connsiteX1-873" fmla="*/ 5840730 w 5840730"/>
              <a:gd name="connsiteY1-874" fmla="*/ 0 h 6887937"/>
              <a:gd name="connsiteX2-875" fmla="*/ 5090160 w 5840730"/>
              <a:gd name="connsiteY2-876" fmla="*/ 2775915 h 6887937"/>
              <a:gd name="connsiteX3-877" fmla="*/ 4842510 w 5840730"/>
              <a:gd name="connsiteY3-878" fmla="*/ 3019755 h 6887937"/>
              <a:gd name="connsiteX4-879" fmla="*/ 4754880 w 5840730"/>
              <a:gd name="connsiteY4-880" fmla="*/ 2692095 h 6887937"/>
              <a:gd name="connsiteX5-881" fmla="*/ 4979670 w 5840730"/>
              <a:gd name="connsiteY5-882" fmla="*/ 1846275 h 6887937"/>
              <a:gd name="connsiteX6-883" fmla="*/ 4872990 w 5840730"/>
              <a:gd name="connsiteY6-884" fmla="*/ 1571955 h 6887937"/>
              <a:gd name="connsiteX7-885" fmla="*/ 4655820 w 5840730"/>
              <a:gd name="connsiteY7-886" fmla="*/ 1770075 h 6887937"/>
              <a:gd name="connsiteX8-887" fmla="*/ 3901440 w 5840730"/>
              <a:gd name="connsiteY8-888" fmla="*/ 4696155 h 6887937"/>
              <a:gd name="connsiteX9-889" fmla="*/ 4213860 w 5840730"/>
              <a:gd name="connsiteY9-890" fmla="*/ 4757115 h 6887937"/>
              <a:gd name="connsiteX10-891" fmla="*/ 4457700 w 5840730"/>
              <a:gd name="connsiteY10-892" fmla="*/ 3842715 h 6887937"/>
              <a:gd name="connsiteX11-893" fmla="*/ 4785360 w 5840730"/>
              <a:gd name="connsiteY11-894" fmla="*/ 3926535 h 6887937"/>
              <a:gd name="connsiteX12-895" fmla="*/ 4028621 w 5840730"/>
              <a:gd name="connsiteY12-896" fmla="*/ 6887937 h 6887937"/>
              <a:gd name="connsiteX13-897" fmla="*/ 0 w 5840730"/>
              <a:gd name="connsiteY13-898" fmla="*/ 6877051 h 6887937"/>
              <a:gd name="connsiteX14-899" fmla="*/ 0 w 5840730"/>
              <a:gd name="connsiteY14-900" fmla="*/ 0 h 6887937"/>
              <a:gd name="connsiteX0-901" fmla="*/ 0 w 5840730"/>
              <a:gd name="connsiteY0-902" fmla="*/ 0 h 6887937"/>
              <a:gd name="connsiteX1-903" fmla="*/ 5840730 w 5840730"/>
              <a:gd name="connsiteY1-904" fmla="*/ 0 h 6887937"/>
              <a:gd name="connsiteX2-905" fmla="*/ 5090160 w 5840730"/>
              <a:gd name="connsiteY2-906" fmla="*/ 2775915 h 6887937"/>
              <a:gd name="connsiteX3-907" fmla="*/ 4853940 w 5840730"/>
              <a:gd name="connsiteY3-908" fmla="*/ 2962605 h 6887937"/>
              <a:gd name="connsiteX4-909" fmla="*/ 4754880 w 5840730"/>
              <a:gd name="connsiteY4-910" fmla="*/ 2692095 h 6887937"/>
              <a:gd name="connsiteX5-911" fmla="*/ 4979670 w 5840730"/>
              <a:gd name="connsiteY5-912" fmla="*/ 1846275 h 6887937"/>
              <a:gd name="connsiteX6-913" fmla="*/ 4872990 w 5840730"/>
              <a:gd name="connsiteY6-914" fmla="*/ 1571955 h 6887937"/>
              <a:gd name="connsiteX7-915" fmla="*/ 4655820 w 5840730"/>
              <a:gd name="connsiteY7-916" fmla="*/ 1770075 h 6887937"/>
              <a:gd name="connsiteX8-917" fmla="*/ 3901440 w 5840730"/>
              <a:gd name="connsiteY8-918" fmla="*/ 4696155 h 6887937"/>
              <a:gd name="connsiteX9-919" fmla="*/ 4213860 w 5840730"/>
              <a:gd name="connsiteY9-920" fmla="*/ 4757115 h 6887937"/>
              <a:gd name="connsiteX10-921" fmla="*/ 4457700 w 5840730"/>
              <a:gd name="connsiteY10-922" fmla="*/ 3842715 h 6887937"/>
              <a:gd name="connsiteX11-923" fmla="*/ 4785360 w 5840730"/>
              <a:gd name="connsiteY11-924" fmla="*/ 3926535 h 6887937"/>
              <a:gd name="connsiteX12-925" fmla="*/ 4028621 w 5840730"/>
              <a:gd name="connsiteY12-926" fmla="*/ 6887937 h 6887937"/>
              <a:gd name="connsiteX13-927" fmla="*/ 0 w 5840730"/>
              <a:gd name="connsiteY13-928" fmla="*/ 6877051 h 6887937"/>
              <a:gd name="connsiteX14-929" fmla="*/ 0 w 5840730"/>
              <a:gd name="connsiteY14-930" fmla="*/ 0 h 6887937"/>
              <a:gd name="connsiteX0-931" fmla="*/ 0 w 5840730"/>
              <a:gd name="connsiteY0-932" fmla="*/ 0 h 6887937"/>
              <a:gd name="connsiteX1-933" fmla="*/ 5840730 w 5840730"/>
              <a:gd name="connsiteY1-934" fmla="*/ 0 h 6887937"/>
              <a:gd name="connsiteX2-935" fmla="*/ 5090160 w 5840730"/>
              <a:gd name="connsiteY2-936" fmla="*/ 2775915 h 6887937"/>
              <a:gd name="connsiteX3-937" fmla="*/ 4853940 w 5840730"/>
              <a:gd name="connsiteY3-938" fmla="*/ 2962605 h 6887937"/>
              <a:gd name="connsiteX4-939" fmla="*/ 4754880 w 5840730"/>
              <a:gd name="connsiteY4-940" fmla="*/ 2692095 h 6887937"/>
              <a:gd name="connsiteX5-941" fmla="*/ 4979670 w 5840730"/>
              <a:gd name="connsiteY5-942" fmla="*/ 1846275 h 6887937"/>
              <a:gd name="connsiteX6-943" fmla="*/ 4872990 w 5840730"/>
              <a:gd name="connsiteY6-944" fmla="*/ 1571955 h 6887937"/>
              <a:gd name="connsiteX7-945" fmla="*/ 4655820 w 5840730"/>
              <a:gd name="connsiteY7-946" fmla="*/ 1770075 h 6887937"/>
              <a:gd name="connsiteX8-947" fmla="*/ 3901440 w 5840730"/>
              <a:gd name="connsiteY8-948" fmla="*/ 4696155 h 6887937"/>
              <a:gd name="connsiteX9-949" fmla="*/ 4213860 w 5840730"/>
              <a:gd name="connsiteY9-950" fmla="*/ 4757115 h 6887937"/>
              <a:gd name="connsiteX10-951" fmla="*/ 4457700 w 5840730"/>
              <a:gd name="connsiteY10-952" fmla="*/ 3842715 h 6887937"/>
              <a:gd name="connsiteX11-953" fmla="*/ 4785360 w 5840730"/>
              <a:gd name="connsiteY11-954" fmla="*/ 3926535 h 6887937"/>
              <a:gd name="connsiteX12-955" fmla="*/ 4028621 w 5840730"/>
              <a:gd name="connsiteY12-956" fmla="*/ 6887937 h 6887937"/>
              <a:gd name="connsiteX13-957" fmla="*/ 0 w 5840730"/>
              <a:gd name="connsiteY13-958" fmla="*/ 6877051 h 6887937"/>
              <a:gd name="connsiteX14-959" fmla="*/ 0 w 5840730"/>
              <a:gd name="connsiteY14-960" fmla="*/ 0 h 6887937"/>
              <a:gd name="connsiteX0-961" fmla="*/ 0 w 5840730"/>
              <a:gd name="connsiteY0-962" fmla="*/ 0 h 6887937"/>
              <a:gd name="connsiteX1-963" fmla="*/ 5840730 w 5840730"/>
              <a:gd name="connsiteY1-964" fmla="*/ 0 h 6887937"/>
              <a:gd name="connsiteX2-965" fmla="*/ 5090160 w 5840730"/>
              <a:gd name="connsiteY2-966" fmla="*/ 2775915 h 6887937"/>
              <a:gd name="connsiteX3-967" fmla="*/ 4853940 w 5840730"/>
              <a:gd name="connsiteY3-968" fmla="*/ 2962605 h 6887937"/>
              <a:gd name="connsiteX4-969" fmla="*/ 4754880 w 5840730"/>
              <a:gd name="connsiteY4-970" fmla="*/ 2692095 h 6887937"/>
              <a:gd name="connsiteX5-971" fmla="*/ 4979670 w 5840730"/>
              <a:gd name="connsiteY5-972" fmla="*/ 1846275 h 6887937"/>
              <a:gd name="connsiteX6-973" fmla="*/ 4872990 w 5840730"/>
              <a:gd name="connsiteY6-974" fmla="*/ 1571955 h 6887937"/>
              <a:gd name="connsiteX7-975" fmla="*/ 4655820 w 5840730"/>
              <a:gd name="connsiteY7-976" fmla="*/ 1770075 h 6887937"/>
              <a:gd name="connsiteX8-977" fmla="*/ 3901440 w 5840730"/>
              <a:gd name="connsiteY8-978" fmla="*/ 4696155 h 6887937"/>
              <a:gd name="connsiteX9-979" fmla="*/ 4213860 w 5840730"/>
              <a:gd name="connsiteY9-980" fmla="*/ 4757115 h 6887937"/>
              <a:gd name="connsiteX10-981" fmla="*/ 4457700 w 5840730"/>
              <a:gd name="connsiteY10-982" fmla="*/ 3842715 h 6887937"/>
              <a:gd name="connsiteX11-983" fmla="*/ 4785360 w 5840730"/>
              <a:gd name="connsiteY11-984" fmla="*/ 3926535 h 6887937"/>
              <a:gd name="connsiteX12-985" fmla="*/ 4028621 w 5840730"/>
              <a:gd name="connsiteY12-986" fmla="*/ 6887937 h 6887937"/>
              <a:gd name="connsiteX13-987" fmla="*/ 0 w 5840730"/>
              <a:gd name="connsiteY13-988" fmla="*/ 6877051 h 6887937"/>
              <a:gd name="connsiteX14-989" fmla="*/ 0 w 5840730"/>
              <a:gd name="connsiteY14-990" fmla="*/ 0 h 6887937"/>
              <a:gd name="connsiteX0-991" fmla="*/ 0 w 5840730"/>
              <a:gd name="connsiteY0-992" fmla="*/ 0 h 6887937"/>
              <a:gd name="connsiteX1-993" fmla="*/ 5840730 w 5840730"/>
              <a:gd name="connsiteY1-994" fmla="*/ 0 h 6887937"/>
              <a:gd name="connsiteX2-995" fmla="*/ 5090160 w 5840730"/>
              <a:gd name="connsiteY2-996" fmla="*/ 2775915 h 6887937"/>
              <a:gd name="connsiteX3-997" fmla="*/ 4853940 w 5840730"/>
              <a:gd name="connsiteY3-998" fmla="*/ 2962605 h 6887937"/>
              <a:gd name="connsiteX4-999" fmla="*/ 4754880 w 5840730"/>
              <a:gd name="connsiteY4-1000" fmla="*/ 2692095 h 6887937"/>
              <a:gd name="connsiteX5-1001" fmla="*/ 4979670 w 5840730"/>
              <a:gd name="connsiteY5-1002" fmla="*/ 1846275 h 6887937"/>
              <a:gd name="connsiteX6-1003" fmla="*/ 4872990 w 5840730"/>
              <a:gd name="connsiteY6-1004" fmla="*/ 1571955 h 6887937"/>
              <a:gd name="connsiteX7-1005" fmla="*/ 4655820 w 5840730"/>
              <a:gd name="connsiteY7-1006" fmla="*/ 1770075 h 6887937"/>
              <a:gd name="connsiteX8-1007" fmla="*/ 3901440 w 5840730"/>
              <a:gd name="connsiteY8-1008" fmla="*/ 4696155 h 6887937"/>
              <a:gd name="connsiteX9-1009" fmla="*/ 4213860 w 5840730"/>
              <a:gd name="connsiteY9-1010" fmla="*/ 4757115 h 6887937"/>
              <a:gd name="connsiteX10-1011" fmla="*/ 4457700 w 5840730"/>
              <a:gd name="connsiteY10-1012" fmla="*/ 3842715 h 6887937"/>
              <a:gd name="connsiteX11-1013" fmla="*/ 4785360 w 5840730"/>
              <a:gd name="connsiteY11-1014" fmla="*/ 3926535 h 6887937"/>
              <a:gd name="connsiteX12-1015" fmla="*/ 4028621 w 5840730"/>
              <a:gd name="connsiteY12-1016" fmla="*/ 6887937 h 6887937"/>
              <a:gd name="connsiteX13-1017" fmla="*/ 0 w 5840730"/>
              <a:gd name="connsiteY13-1018" fmla="*/ 6877051 h 6887937"/>
              <a:gd name="connsiteX14-1019" fmla="*/ 0 w 5840730"/>
              <a:gd name="connsiteY14-1020" fmla="*/ 0 h 6887937"/>
              <a:gd name="connsiteX0-1021" fmla="*/ 0 w 5840730"/>
              <a:gd name="connsiteY0-1022" fmla="*/ 0 h 6887937"/>
              <a:gd name="connsiteX1-1023" fmla="*/ 5840730 w 5840730"/>
              <a:gd name="connsiteY1-1024" fmla="*/ 0 h 6887937"/>
              <a:gd name="connsiteX2-1025" fmla="*/ 5090160 w 5840730"/>
              <a:gd name="connsiteY2-1026" fmla="*/ 2775915 h 6887937"/>
              <a:gd name="connsiteX3-1027" fmla="*/ 4853940 w 5840730"/>
              <a:gd name="connsiteY3-1028" fmla="*/ 2962605 h 6887937"/>
              <a:gd name="connsiteX4-1029" fmla="*/ 4754880 w 5840730"/>
              <a:gd name="connsiteY4-1030" fmla="*/ 2692095 h 6887937"/>
              <a:gd name="connsiteX5-1031" fmla="*/ 4979670 w 5840730"/>
              <a:gd name="connsiteY5-1032" fmla="*/ 1846275 h 6887937"/>
              <a:gd name="connsiteX6-1033" fmla="*/ 4872990 w 5840730"/>
              <a:gd name="connsiteY6-1034" fmla="*/ 1571955 h 6887937"/>
              <a:gd name="connsiteX7-1035" fmla="*/ 4655820 w 5840730"/>
              <a:gd name="connsiteY7-1036" fmla="*/ 1770075 h 6887937"/>
              <a:gd name="connsiteX8-1037" fmla="*/ 3901440 w 5840730"/>
              <a:gd name="connsiteY8-1038" fmla="*/ 4696155 h 6887937"/>
              <a:gd name="connsiteX9-1039" fmla="*/ 4213860 w 5840730"/>
              <a:gd name="connsiteY9-1040" fmla="*/ 4757115 h 6887937"/>
              <a:gd name="connsiteX10-1041" fmla="*/ 4457700 w 5840730"/>
              <a:gd name="connsiteY10-1042" fmla="*/ 3842715 h 6887937"/>
              <a:gd name="connsiteX11-1043" fmla="*/ 4785360 w 5840730"/>
              <a:gd name="connsiteY11-1044" fmla="*/ 3926535 h 6887937"/>
              <a:gd name="connsiteX12-1045" fmla="*/ 4028621 w 5840730"/>
              <a:gd name="connsiteY12-1046" fmla="*/ 6887937 h 6887937"/>
              <a:gd name="connsiteX13-1047" fmla="*/ 0 w 5840730"/>
              <a:gd name="connsiteY13-1048" fmla="*/ 6877051 h 6887937"/>
              <a:gd name="connsiteX14-1049" fmla="*/ 0 w 5840730"/>
              <a:gd name="connsiteY14-1050" fmla="*/ 0 h 6887937"/>
              <a:gd name="connsiteX0-1051" fmla="*/ 0 w 5840730"/>
              <a:gd name="connsiteY0-1052" fmla="*/ 0 h 6887937"/>
              <a:gd name="connsiteX1-1053" fmla="*/ 5840730 w 5840730"/>
              <a:gd name="connsiteY1-1054" fmla="*/ 0 h 6887937"/>
              <a:gd name="connsiteX2-1055" fmla="*/ 5090160 w 5840730"/>
              <a:gd name="connsiteY2-1056" fmla="*/ 2775915 h 6887937"/>
              <a:gd name="connsiteX3-1057" fmla="*/ 4853940 w 5840730"/>
              <a:gd name="connsiteY3-1058" fmla="*/ 2962605 h 6887937"/>
              <a:gd name="connsiteX4-1059" fmla="*/ 4754880 w 5840730"/>
              <a:gd name="connsiteY4-1060" fmla="*/ 2692095 h 6887937"/>
              <a:gd name="connsiteX5-1061" fmla="*/ 4979670 w 5840730"/>
              <a:gd name="connsiteY5-1062" fmla="*/ 1846275 h 6887937"/>
              <a:gd name="connsiteX6-1063" fmla="*/ 4872990 w 5840730"/>
              <a:gd name="connsiteY6-1064" fmla="*/ 1571955 h 6887937"/>
              <a:gd name="connsiteX7-1065" fmla="*/ 4655820 w 5840730"/>
              <a:gd name="connsiteY7-1066" fmla="*/ 1770075 h 6887937"/>
              <a:gd name="connsiteX8-1067" fmla="*/ 3901440 w 5840730"/>
              <a:gd name="connsiteY8-1068" fmla="*/ 4696155 h 6887937"/>
              <a:gd name="connsiteX9-1069" fmla="*/ 4213860 w 5840730"/>
              <a:gd name="connsiteY9-1070" fmla="*/ 4757115 h 6887937"/>
              <a:gd name="connsiteX10-1071" fmla="*/ 4457700 w 5840730"/>
              <a:gd name="connsiteY10-1072" fmla="*/ 3842715 h 6887937"/>
              <a:gd name="connsiteX11-1073" fmla="*/ 4785360 w 5840730"/>
              <a:gd name="connsiteY11-1074" fmla="*/ 3926535 h 6887937"/>
              <a:gd name="connsiteX12-1075" fmla="*/ 4028621 w 5840730"/>
              <a:gd name="connsiteY12-1076" fmla="*/ 6887937 h 6887937"/>
              <a:gd name="connsiteX13-1077" fmla="*/ 0 w 5840730"/>
              <a:gd name="connsiteY13-1078" fmla="*/ 6877051 h 6887937"/>
              <a:gd name="connsiteX14-1079" fmla="*/ 0 w 5840730"/>
              <a:gd name="connsiteY14-1080" fmla="*/ 0 h 6887937"/>
              <a:gd name="connsiteX0-1081" fmla="*/ 0 w 5840730"/>
              <a:gd name="connsiteY0-1082" fmla="*/ 0 h 6887937"/>
              <a:gd name="connsiteX1-1083" fmla="*/ 5840730 w 5840730"/>
              <a:gd name="connsiteY1-1084" fmla="*/ 0 h 6887937"/>
              <a:gd name="connsiteX2-1085" fmla="*/ 5090160 w 5840730"/>
              <a:gd name="connsiteY2-1086" fmla="*/ 2775915 h 6887937"/>
              <a:gd name="connsiteX3-1087" fmla="*/ 4853940 w 5840730"/>
              <a:gd name="connsiteY3-1088" fmla="*/ 2962605 h 6887937"/>
              <a:gd name="connsiteX4-1089" fmla="*/ 4754880 w 5840730"/>
              <a:gd name="connsiteY4-1090" fmla="*/ 2692095 h 6887937"/>
              <a:gd name="connsiteX5-1091" fmla="*/ 4979670 w 5840730"/>
              <a:gd name="connsiteY5-1092" fmla="*/ 1846275 h 6887937"/>
              <a:gd name="connsiteX6-1093" fmla="*/ 4872990 w 5840730"/>
              <a:gd name="connsiteY6-1094" fmla="*/ 1571955 h 6887937"/>
              <a:gd name="connsiteX7-1095" fmla="*/ 4655820 w 5840730"/>
              <a:gd name="connsiteY7-1096" fmla="*/ 1770075 h 6887937"/>
              <a:gd name="connsiteX8-1097" fmla="*/ 3901440 w 5840730"/>
              <a:gd name="connsiteY8-1098" fmla="*/ 4696155 h 6887937"/>
              <a:gd name="connsiteX9-1099" fmla="*/ 4213860 w 5840730"/>
              <a:gd name="connsiteY9-1100" fmla="*/ 4757115 h 6887937"/>
              <a:gd name="connsiteX10-1101" fmla="*/ 4457700 w 5840730"/>
              <a:gd name="connsiteY10-1102" fmla="*/ 3842715 h 6887937"/>
              <a:gd name="connsiteX11-1103" fmla="*/ 4785360 w 5840730"/>
              <a:gd name="connsiteY11-1104" fmla="*/ 3926535 h 6887937"/>
              <a:gd name="connsiteX12-1105" fmla="*/ 4028621 w 5840730"/>
              <a:gd name="connsiteY12-1106" fmla="*/ 6887937 h 6887937"/>
              <a:gd name="connsiteX13-1107" fmla="*/ 0 w 5840730"/>
              <a:gd name="connsiteY13-1108" fmla="*/ 6877051 h 6887937"/>
              <a:gd name="connsiteX14-1109" fmla="*/ 0 w 5840730"/>
              <a:gd name="connsiteY14-1110" fmla="*/ 0 h 6887937"/>
              <a:gd name="connsiteX0-1111" fmla="*/ 0 w 5840730"/>
              <a:gd name="connsiteY0-1112" fmla="*/ 0 h 6887937"/>
              <a:gd name="connsiteX1-1113" fmla="*/ 5840730 w 5840730"/>
              <a:gd name="connsiteY1-1114" fmla="*/ 0 h 6887937"/>
              <a:gd name="connsiteX2-1115" fmla="*/ 5090160 w 5840730"/>
              <a:gd name="connsiteY2-1116" fmla="*/ 2775915 h 6887937"/>
              <a:gd name="connsiteX3-1117" fmla="*/ 4853940 w 5840730"/>
              <a:gd name="connsiteY3-1118" fmla="*/ 2962605 h 6887937"/>
              <a:gd name="connsiteX4-1119" fmla="*/ 4754880 w 5840730"/>
              <a:gd name="connsiteY4-1120" fmla="*/ 2692095 h 6887937"/>
              <a:gd name="connsiteX5-1121" fmla="*/ 4979670 w 5840730"/>
              <a:gd name="connsiteY5-1122" fmla="*/ 1846275 h 6887937"/>
              <a:gd name="connsiteX6-1123" fmla="*/ 4872990 w 5840730"/>
              <a:gd name="connsiteY6-1124" fmla="*/ 1571955 h 6887937"/>
              <a:gd name="connsiteX7-1125" fmla="*/ 4655820 w 5840730"/>
              <a:gd name="connsiteY7-1126" fmla="*/ 1770075 h 6887937"/>
              <a:gd name="connsiteX8-1127" fmla="*/ 3901440 w 5840730"/>
              <a:gd name="connsiteY8-1128" fmla="*/ 4696155 h 6887937"/>
              <a:gd name="connsiteX9-1129" fmla="*/ 4213860 w 5840730"/>
              <a:gd name="connsiteY9-1130" fmla="*/ 4757115 h 6887937"/>
              <a:gd name="connsiteX10-1131" fmla="*/ 4457700 w 5840730"/>
              <a:gd name="connsiteY10-1132" fmla="*/ 3842715 h 6887937"/>
              <a:gd name="connsiteX11-1133" fmla="*/ 4785360 w 5840730"/>
              <a:gd name="connsiteY11-1134" fmla="*/ 3926535 h 6887937"/>
              <a:gd name="connsiteX12-1135" fmla="*/ 4028621 w 5840730"/>
              <a:gd name="connsiteY12-1136" fmla="*/ 6887937 h 6887937"/>
              <a:gd name="connsiteX13-1137" fmla="*/ 0 w 5840730"/>
              <a:gd name="connsiteY13-1138" fmla="*/ 6877051 h 6887937"/>
              <a:gd name="connsiteX14-1139" fmla="*/ 0 w 5840730"/>
              <a:gd name="connsiteY14-1140" fmla="*/ 0 h 6887937"/>
              <a:gd name="connsiteX0-1141" fmla="*/ 0 w 5840730"/>
              <a:gd name="connsiteY0-1142" fmla="*/ 0 h 6887937"/>
              <a:gd name="connsiteX1-1143" fmla="*/ 5840730 w 5840730"/>
              <a:gd name="connsiteY1-1144" fmla="*/ 0 h 6887937"/>
              <a:gd name="connsiteX2-1145" fmla="*/ 5090160 w 5840730"/>
              <a:gd name="connsiteY2-1146" fmla="*/ 2775915 h 6887937"/>
              <a:gd name="connsiteX3-1147" fmla="*/ 4853940 w 5840730"/>
              <a:gd name="connsiteY3-1148" fmla="*/ 2962605 h 6887937"/>
              <a:gd name="connsiteX4-1149" fmla="*/ 4754880 w 5840730"/>
              <a:gd name="connsiteY4-1150" fmla="*/ 2692095 h 6887937"/>
              <a:gd name="connsiteX5-1151" fmla="*/ 4979670 w 5840730"/>
              <a:gd name="connsiteY5-1152" fmla="*/ 1846275 h 6887937"/>
              <a:gd name="connsiteX6-1153" fmla="*/ 4872990 w 5840730"/>
              <a:gd name="connsiteY6-1154" fmla="*/ 1571955 h 6887937"/>
              <a:gd name="connsiteX7-1155" fmla="*/ 4655820 w 5840730"/>
              <a:gd name="connsiteY7-1156" fmla="*/ 1770075 h 6887937"/>
              <a:gd name="connsiteX8-1157" fmla="*/ 3901440 w 5840730"/>
              <a:gd name="connsiteY8-1158" fmla="*/ 4696155 h 6887937"/>
              <a:gd name="connsiteX9-1159" fmla="*/ 4213860 w 5840730"/>
              <a:gd name="connsiteY9-1160" fmla="*/ 4757115 h 6887937"/>
              <a:gd name="connsiteX10-1161" fmla="*/ 4457700 w 5840730"/>
              <a:gd name="connsiteY10-1162" fmla="*/ 3842715 h 6887937"/>
              <a:gd name="connsiteX11-1163" fmla="*/ 4785360 w 5840730"/>
              <a:gd name="connsiteY11-1164" fmla="*/ 3926535 h 6887937"/>
              <a:gd name="connsiteX12-1165" fmla="*/ 4028621 w 5840730"/>
              <a:gd name="connsiteY12-1166" fmla="*/ 6887937 h 6887937"/>
              <a:gd name="connsiteX13-1167" fmla="*/ 0 w 5840730"/>
              <a:gd name="connsiteY13-1168" fmla="*/ 6877051 h 6887937"/>
              <a:gd name="connsiteX14-1169" fmla="*/ 0 w 5840730"/>
              <a:gd name="connsiteY14-1170" fmla="*/ 0 h 6887937"/>
              <a:gd name="connsiteX0-1171" fmla="*/ 0 w 5840730"/>
              <a:gd name="connsiteY0-1172" fmla="*/ 0 h 6887937"/>
              <a:gd name="connsiteX1-1173" fmla="*/ 5840730 w 5840730"/>
              <a:gd name="connsiteY1-1174" fmla="*/ 0 h 6887937"/>
              <a:gd name="connsiteX2-1175" fmla="*/ 5090160 w 5840730"/>
              <a:gd name="connsiteY2-1176" fmla="*/ 2775915 h 6887937"/>
              <a:gd name="connsiteX3-1177" fmla="*/ 4853940 w 5840730"/>
              <a:gd name="connsiteY3-1178" fmla="*/ 2962605 h 6887937"/>
              <a:gd name="connsiteX4-1179" fmla="*/ 4754880 w 5840730"/>
              <a:gd name="connsiteY4-1180" fmla="*/ 2692095 h 6887937"/>
              <a:gd name="connsiteX5-1181" fmla="*/ 4979670 w 5840730"/>
              <a:gd name="connsiteY5-1182" fmla="*/ 1846275 h 6887937"/>
              <a:gd name="connsiteX6-1183" fmla="*/ 4872990 w 5840730"/>
              <a:gd name="connsiteY6-1184" fmla="*/ 1571955 h 6887937"/>
              <a:gd name="connsiteX7-1185" fmla="*/ 4655820 w 5840730"/>
              <a:gd name="connsiteY7-1186" fmla="*/ 1770075 h 6887937"/>
              <a:gd name="connsiteX8-1187" fmla="*/ 3901440 w 5840730"/>
              <a:gd name="connsiteY8-1188" fmla="*/ 4696155 h 6887937"/>
              <a:gd name="connsiteX9-1189" fmla="*/ 4213860 w 5840730"/>
              <a:gd name="connsiteY9-1190" fmla="*/ 4757115 h 6887937"/>
              <a:gd name="connsiteX10-1191" fmla="*/ 4457700 w 5840730"/>
              <a:gd name="connsiteY10-1192" fmla="*/ 3842715 h 6887937"/>
              <a:gd name="connsiteX11-1193" fmla="*/ 4785360 w 5840730"/>
              <a:gd name="connsiteY11-1194" fmla="*/ 3926535 h 6887937"/>
              <a:gd name="connsiteX12-1195" fmla="*/ 4028621 w 5840730"/>
              <a:gd name="connsiteY12-1196" fmla="*/ 6887937 h 6887937"/>
              <a:gd name="connsiteX13-1197" fmla="*/ 0 w 5840730"/>
              <a:gd name="connsiteY13-1198" fmla="*/ 6877051 h 6887937"/>
              <a:gd name="connsiteX14-1199" fmla="*/ 0 w 5840730"/>
              <a:gd name="connsiteY14-1200" fmla="*/ 0 h 6887937"/>
              <a:gd name="connsiteX0-1201" fmla="*/ 0 w 5840730"/>
              <a:gd name="connsiteY0-1202" fmla="*/ 0 h 6887937"/>
              <a:gd name="connsiteX1-1203" fmla="*/ 5840730 w 5840730"/>
              <a:gd name="connsiteY1-1204" fmla="*/ 0 h 6887937"/>
              <a:gd name="connsiteX2-1205" fmla="*/ 5090160 w 5840730"/>
              <a:gd name="connsiteY2-1206" fmla="*/ 2775915 h 6887937"/>
              <a:gd name="connsiteX3-1207" fmla="*/ 4853940 w 5840730"/>
              <a:gd name="connsiteY3-1208" fmla="*/ 2962605 h 6887937"/>
              <a:gd name="connsiteX4-1209" fmla="*/ 4754880 w 5840730"/>
              <a:gd name="connsiteY4-1210" fmla="*/ 2692095 h 6887937"/>
              <a:gd name="connsiteX5-1211" fmla="*/ 4979670 w 5840730"/>
              <a:gd name="connsiteY5-1212" fmla="*/ 1846275 h 6887937"/>
              <a:gd name="connsiteX6-1213" fmla="*/ 4872990 w 5840730"/>
              <a:gd name="connsiteY6-1214" fmla="*/ 1571955 h 6887937"/>
              <a:gd name="connsiteX7-1215" fmla="*/ 4655820 w 5840730"/>
              <a:gd name="connsiteY7-1216" fmla="*/ 1770075 h 6887937"/>
              <a:gd name="connsiteX8-1217" fmla="*/ 3901440 w 5840730"/>
              <a:gd name="connsiteY8-1218" fmla="*/ 4696155 h 6887937"/>
              <a:gd name="connsiteX9-1219" fmla="*/ 4213860 w 5840730"/>
              <a:gd name="connsiteY9-1220" fmla="*/ 4757115 h 6887937"/>
              <a:gd name="connsiteX10-1221" fmla="*/ 4457700 w 5840730"/>
              <a:gd name="connsiteY10-1222" fmla="*/ 3842715 h 6887937"/>
              <a:gd name="connsiteX11-1223" fmla="*/ 4785360 w 5840730"/>
              <a:gd name="connsiteY11-1224" fmla="*/ 3926535 h 6887937"/>
              <a:gd name="connsiteX12-1225" fmla="*/ 4028621 w 5840730"/>
              <a:gd name="connsiteY12-1226" fmla="*/ 6887937 h 6887937"/>
              <a:gd name="connsiteX13-1227" fmla="*/ 0 w 5840730"/>
              <a:gd name="connsiteY13-1228" fmla="*/ 6877051 h 6887937"/>
              <a:gd name="connsiteX14-1229" fmla="*/ 0 w 5840730"/>
              <a:gd name="connsiteY14-1230" fmla="*/ 0 h 6887937"/>
              <a:gd name="connsiteX0-1231" fmla="*/ 0 w 5840730"/>
              <a:gd name="connsiteY0-1232" fmla="*/ 0 h 6887937"/>
              <a:gd name="connsiteX1-1233" fmla="*/ 5840730 w 5840730"/>
              <a:gd name="connsiteY1-1234" fmla="*/ 0 h 6887937"/>
              <a:gd name="connsiteX2-1235" fmla="*/ 5090160 w 5840730"/>
              <a:gd name="connsiteY2-1236" fmla="*/ 2775915 h 6887937"/>
              <a:gd name="connsiteX3-1237" fmla="*/ 4853940 w 5840730"/>
              <a:gd name="connsiteY3-1238" fmla="*/ 2962605 h 6887937"/>
              <a:gd name="connsiteX4-1239" fmla="*/ 4754880 w 5840730"/>
              <a:gd name="connsiteY4-1240" fmla="*/ 2692095 h 6887937"/>
              <a:gd name="connsiteX5-1241" fmla="*/ 4979670 w 5840730"/>
              <a:gd name="connsiteY5-1242" fmla="*/ 1846275 h 6887937"/>
              <a:gd name="connsiteX6-1243" fmla="*/ 4872990 w 5840730"/>
              <a:gd name="connsiteY6-1244" fmla="*/ 1571955 h 6887937"/>
              <a:gd name="connsiteX7-1245" fmla="*/ 4655820 w 5840730"/>
              <a:gd name="connsiteY7-1246" fmla="*/ 1770075 h 6887937"/>
              <a:gd name="connsiteX8-1247" fmla="*/ 3901440 w 5840730"/>
              <a:gd name="connsiteY8-1248" fmla="*/ 4696155 h 6887937"/>
              <a:gd name="connsiteX9-1249" fmla="*/ 4213860 w 5840730"/>
              <a:gd name="connsiteY9-1250" fmla="*/ 4757115 h 6887937"/>
              <a:gd name="connsiteX10-1251" fmla="*/ 4457700 w 5840730"/>
              <a:gd name="connsiteY10-1252" fmla="*/ 3842715 h 6887937"/>
              <a:gd name="connsiteX11-1253" fmla="*/ 4785360 w 5840730"/>
              <a:gd name="connsiteY11-1254" fmla="*/ 3926535 h 6887937"/>
              <a:gd name="connsiteX12-1255" fmla="*/ 4028621 w 5840730"/>
              <a:gd name="connsiteY12-1256" fmla="*/ 6887937 h 6887937"/>
              <a:gd name="connsiteX13-1257" fmla="*/ 0 w 5840730"/>
              <a:gd name="connsiteY13-1258" fmla="*/ 6877051 h 6887937"/>
              <a:gd name="connsiteX14-1259" fmla="*/ 0 w 5840730"/>
              <a:gd name="connsiteY14-1260" fmla="*/ 0 h 6887937"/>
              <a:gd name="connsiteX0-1261" fmla="*/ 0 w 5840730"/>
              <a:gd name="connsiteY0-1262" fmla="*/ 0 h 6887937"/>
              <a:gd name="connsiteX1-1263" fmla="*/ 5840730 w 5840730"/>
              <a:gd name="connsiteY1-1264" fmla="*/ 0 h 6887937"/>
              <a:gd name="connsiteX2-1265" fmla="*/ 5090160 w 5840730"/>
              <a:gd name="connsiteY2-1266" fmla="*/ 2775915 h 6887937"/>
              <a:gd name="connsiteX3-1267" fmla="*/ 4853940 w 5840730"/>
              <a:gd name="connsiteY3-1268" fmla="*/ 2962605 h 6887937"/>
              <a:gd name="connsiteX4-1269" fmla="*/ 4754880 w 5840730"/>
              <a:gd name="connsiteY4-1270" fmla="*/ 2692095 h 6887937"/>
              <a:gd name="connsiteX5-1271" fmla="*/ 4979670 w 5840730"/>
              <a:gd name="connsiteY5-1272" fmla="*/ 1846275 h 6887937"/>
              <a:gd name="connsiteX6-1273" fmla="*/ 4872990 w 5840730"/>
              <a:gd name="connsiteY6-1274" fmla="*/ 1571955 h 6887937"/>
              <a:gd name="connsiteX7-1275" fmla="*/ 4655820 w 5840730"/>
              <a:gd name="connsiteY7-1276" fmla="*/ 1770075 h 6887937"/>
              <a:gd name="connsiteX8-1277" fmla="*/ 3901440 w 5840730"/>
              <a:gd name="connsiteY8-1278" fmla="*/ 4696155 h 6887937"/>
              <a:gd name="connsiteX9-1279" fmla="*/ 4213860 w 5840730"/>
              <a:gd name="connsiteY9-1280" fmla="*/ 4757115 h 6887937"/>
              <a:gd name="connsiteX10-1281" fmla="*/ 4457700 w 5840730"/>
              <a:gd name="connsiteY10-1282" fmla="*/ 3842715 h 6887937"/>
              <a:gd name="connsiteX11-1283" fmla="*/ 4785360 w 5840730"/>
              <a:gd name="connsiteY11-1284" fmla="*/ 3926535 h 6887937"/>
              <a:gd name="connsiteX12-1285" fmla="*/ 4028621 w 5840730"/>
              <a:gd name="connsiteY12-1286" fmla="*/ 6887937 h 6887937"/>
              <a:gd name="connsiteX13-1287" fmla="*/ 0 w 5840730"/>
              <a:gd name="connsiteY13-1288" fmla="*/ 6877051 h 6887937"/>
              <a:gd name="connsiteX14-1289" fmla="*/ 0 w 5840730"/>
              <a:gd name="connsiteY14-1290" fmla="*/ 0 h 6887937"/>
              <a:gd name="connsiteX0-1291" fmla="*/ 0 w 5840730"/>
              <a:gd name="connsiteY0-1292" fmla="*/ 0 h 6887937"/>
              <a:gd name="connsiteX1-1293" fmla="*/ 5840730 w 5840730"/>
              <a:gd name="connsiteY1-1294" fmla="*/ 0 h 6887937"/>
              <a:gd name="connsiteX2-1295" fmla="*/ 5090160 w 5840730"/>
              <a:gd name="connsiteY2-1296" fmla="*/ 2775915 h 6887937"/>
              <a:gd name="connsiteX3-1297" fmla="*/ 4853940 w 5840730"/>
              <a:gd name="connsiteY3-1298" fmla="*/ 2962605 h 6887937"/>
              <a:gd name="connsiteX4-1299" fmla="*/ 4754880 w 5840730"/>
              <a:gd name="connsiteY4-1300" fmla="*/ 2692095 h 6887937"/>
              <a:gd name="connsiteX5-1301" fmla="*/ 4979670 w 5840730"/>
              <a:gd name="connsiteY5-1302" fmla="*/ 1846275 h 6887937"/>
              <a:gd name="connsiteX6-1303" fmla="*/ 4872990 w 5840730"/>
              <a:gd name="connsiteY6-1304" fmla="*/ 1571955 h 6887937"/>
              <a:gd name="connsiteX7-1305" fmla="*/ 4655820 w 5840730"/>
              <a:gd name="connsiteY7-1306" fmla="*/ 1770075 h 6887937"/>
              <a:gd name="connsiteX8-1307" fmla="*/ 3901440 w 5840730"/>
              <a:gd name="connsiteY8-1308" fmla="*/ 4696155 h 6887937"/>
              <a:gd name="connsiteX9-1309" fmla="*/ 4213860 w 5840730"/>
              <a:gd name="connsiteY9-1310" fmla="*/ 4757115 h 6887937"/>
              <a:gd name="connsiteX10-1311" fmla="*/ 4457700 w 5840730"/>
              <a:gd name="connsiteY10-1312" fmla="*/ 3842715 h 6887937"/>
              <a:gd name="connsiteX11-1313" fmla="*/ 4785360 w 5840730"/>
              <a:gd name="connsiteY11-1314" fmla="*/ 3926535 h 6887937"/>
              <a:gd name="connsiteX12-1315" fmla="*/ 4028621 w 5840730"/>
              <a:gd name="connsiteY12-1316" fmla="*/ 6887937 h 6887937"/>
              <a:gd name="connsiteX13-1317" fmla="*/ 0 w 5840730"/>
              <a:gd name="connsiteY13-1318" fmla="*/ 6877051 h 6887937"/>
              <a:gd name="connsiteX14-1319" fmla="*/ 0 w 5840730"/>
              <a:gd name="connsiteY14-1320" fmla="*/ 0 h 6887937"/>
              <a:gd name="connsiteX0-1321" fmla="*/ 0 w 5840730"/>
              <a:gd name="connsiteY0-1322" fmla="*/ 0 h 6887937"/>
              <a:gd name="connsiteX1-1323" fmla="*/ 5840730 w 5840730"/>
              <a:gd name="connsiteY1-1324" fmla="*/ 0 h 6887937"/>
              <a:gd name="connsiteX2-1325" fmla="*/ 5090160 w 5840730"/>
              <a:gd name="connsiteY2-1326" fmla="*/ 2775915 h 6887937"/>
              <a:gd name="connsiteX3-1327" fmla="*/ 4853940 w 5840730"/>
              <a:gd name="connsiteY3-1328" fmla="*/ 2962605 h 6887937"/>
              <a:gd name="connsiteX4-1329" fmla="*/ 4754880 w 5840730"/>
              <a:gd name="connsiteY4-1330" fmla="*/ 2692095 h 6887937"/>
              <a:gd name="connsiteX5-1331" fmla="*/ 4979670 w 5840730"/>
              <a:gd name="connsiteY5-1332" fmla="*/ 1846275 h 6887937"/>
              <a:gd name="connsiteX6-1333" fmla="*/ 4872990 w 5840730"/>
              <a:gd name="connsiteY6-1334" fmla="*/ 1571955 h 6887937"/>
              <a:gd name="connsiteX7-1335" fmla="*/ 4655820 w 5840730"/>
              <a:gd name="connsiteY7-1336" fmla="*/ 1770075 h 6887937"/>
              <a:gd name="connsiteX8-1337" fmla="*/ 3901440 w 5840730"/>
              <a:gd name="connsiteY8-1338" fmla="*/ 4696155 h 6887937"/>
              <a:gd name="connsiteX9-1339" fmla="*/ 4213860 w 5840730"/>
              <a:gd name="connsiteY9-1340" fmla="*/ 4757115 h 6887937"/>
              <a:gd name="connsiteX10-1341" fmla="*/ 4457700 w 5840730"/>
              <a:gd name="connsiteY10-1342" fmla="*/ 3842715 h 6887937"/>
              <a:gd name="connsiteX11-1343" fmla="*/ 4785360 w 5840730"/>
              <a:gd name="connsiteY11-1344" fmla="*/ 3926535 h 6887937"/>
              <a:gd name="connsiteX12-1345" fmla="*/ 4028621 w 5840730"/>
              <a:gd name="connsiteY12-1346" fmla="*/ 6887937 h 6887937"/>
              <a:gd name="connsiteX13-1347" fmla="*/ 0 w 5840730"/>
              <a:gd name="connsiteY13-1348" fmla="*/ 6877051 h 6887937"/>
              <a:gd name="connsiteX14-1349" fmla="*/ 0 w 5840730"/>
              <a:gd name="connsiteY14-1350" fmla="*/ 0 h 6887937"/>
              <a:gd name="connsiteX0-1351" fmla="*/ 0 w 5840730"/>
              <a:gd name="connsiteY0-1352" fmla="*/ 0 h 6887937"/>
              <a:gd name="connsiteX1-1353" fmla="*/ 5840730 w 5840730"/>
              <a:gd name="connsiteY1-1354" fmla="*/ 0 h 6887937"/>
              <a:gd name="connsiteX2-1355" fmla="*/ 5090160 w 5840730"/>
              <a:gd name="connsiteY2-1356" fmla="*/ 2775915 h 6887937"/>
              <a:gd name="connsiteX3-1357" fmla="*/ 4853940 w 5840730"/>
              <a:gd name="connsiteY3-1358" fmla="*/ 2962605 h 6887937"/>
              <a:gd name="connsiteX4-1359" fmla="*/ 4754880 w 5840730"/>
              <a:gd name="connsiteY4-1360" fmla="*/ 2692095 h 6887937"/>
              <a:gd name="connsiteX5-1361" fmla="*/ 4979670 w 5840730"/>
              <a:gd name="connsiteY5-1362" fmla="*/ 1846275 h 6887937"/>
              <a:gd name="connsiteX6-1363" fmla="*/ 4872990 w 5840730"/>
              <a:gd name="connsiteY6-1364" fmla="*/ 1571955 h 6887937"/>
              <a:gd name="connsiteX7-1365" fmla="*/ 4655820 w 5840730"/>
              <a:gd name="connsiteY7-1366" fmla="*/ 1770075 h 6887937"/>
              <a:gd name="connsiteX8-1367" fmla="*/ 3901440 w 5840730"/>
              <a:gd name="connsiteY8-1368" fmla="*/ 4696155 h 6887937"/>
              <a:gd name="connsiteX9-1369" fmla="*/ 4213860 w 5840730"/>
              <a:gd name="connsiteY9-1370" fmla="*/ 4757115 h 6887937"/>
              <a:gd name="connsiteX10-1371" fmla="*/ 4457700 w 5840730"/>
              <a:gd name="connsiteY10-1372" fmla="*/ 3842715 h 6887937"/>
              <a:gd name="connsiteX11-1373" fmla="*/ 4560570 w 5840730"/>
              <a:gd name="connsiteY11-1374" fmla="*/ 4120845 h 6887937"/>
              <a:gd name="connsiteX12-1375" fmla="*/ 4785360 w 5840730"/>
              <a:gd name="connsiteY12-1376" fmla="*/ 3926535 h 6887937"/>
              <a:gd name="connsiteX13-1377" fmla="*/ 4028621 w 5840730"/>
              <a:gd name="connsiteY13-1378" fmla="*/ 6887937 h 6887937"/>
              <a:gd name="connsiteX14-1379" fmla="*/ 0 w 5840730"/>
              <a:gd name="connsiteY14-1380" fmla="*/ 6877051 h 6887937"/>
              <a:gd name="connsiteX15" fmla="*/ 0 w 5840730"/>
              <a:gd name="connsiteY15" fmla="*/ 0 h 6887937"/>
              <a:gd name="connsiteX0-1381" fmla="*/ 0 w 5840730"/>
              <a:gd name="connsiteY0-1382" fmla="*/ 0 h 6887937"/>
              <a:gd name="connsiteX1-1383" fmla="*/ 5840730 w 5840730"/>
              <a:gd name="connsiteY1-1384" fmla="*/ 0 h 6887937"/>
              <a:gd name="connsiteX2-1385" fmla="*/ 5090160 w 5840730"/>
              <a:gd name="connsiteY2-1386" fmla="*/ 2775915 h 6887937"/>
              <a:gd name="connsiteX3-1387" fmla="*/ 4853940 w 5840730"/>
              <a:gd name="connsiteY3-1388" fmla="*/ 2962605 h 6887937"/>
              <a:gd name="connsiteX4-1389" fmla="*/ 4754880 w 5840730"/>
              <a:gd name="connsiteY4-1390" fmla="*/ 2692095 h 6887937"/>
              <a:gd name="connsiteX5-1391" fmla="*/ 4979670 w 5840730"/>
              <a:gd name="connsiteY5-1392" fmla="*/ 1846275 h 6887937"/>
              <a:gd name="connsiteX6-1393" fmla="*/ 4872990 w 5840730"/>
              <a:gd name="connsiteY6-1394" fmla="*/ 1571955 h 6887937"/>
              <a:gd name="connsiteX7-1395" fmla="*/ 4655820 w 5840730"/>
              <a:gd name="connsiteY7-1396" fmla="*/ 1770075 h 6887937"/>
              <a:gd name="connsiteX8-1397" fmla="*/ 3901440 w 5840730"/>
              <a:gd name="connsiteY8-1398" fmla="*/ 4696155 h 6887937"/>
              <a:gd name="connsiteX9-1399" fmla="*/ 4213860 w 5840730"/>
              <a:gd name="connsiteY9-1400" fmla="*/ 4757115 h 6887937"/>
              <a:gd name="connsiteX10-1401" fmla="*/ 4457700 w 5840730"/>
              <a:gd name="connsiteY10-1402" fmla="*/ 3842715 h 6887937"/>
              <a:gd name="connsiteX11-1403" fmla="*/ 4709160 w 5840730"/>
              <a:gd name="connsiteY11-1404" fmla="*/ 3633165 h 6887937"/>
              <a:gd name="connsiteX12-1405" fmla="*/ 4785360 w 5840730"/>
              <a:gd name="connsiteY12-1406" fmla="*/ 3926535 h 6887937"/>
              <a:gd name="connsiteX13-1407" fmla="*/ 4028621 w 5840730"/>
              <a:gd name="connsiteY13-1408" fmla="*/ 6887937 h 6887937"/>
              <a:gd name="connsiteX14-1409" fmla="*/ 0 w 5840730"/>
              <a:gd name="connsiteY14-1410" fmla="*/ 6877051 h 6887937"/>
              <a:gd name="connsiteX15-1411" fmla="*/ 0 w 5840730"/>
              <a:gd name="connsiteY15-1412" fmla="*/ 0 h 6887937"/>
              <a:gd name="connsiteX0-1413" fmla="*/ 0 w 5840730"/>
              <a:gd name="connsiteY0-1414" fmla="*/ 0 h 6887937"/>
              <a:gd name="connsiteX1-1415" fmla="*/ 5840730 w 5840730"/>
              <a:gd name="connsiteY1-1416" fmla="*/ 0 h 6887937"/>
              <a:gd name="connsiteX2-1417" fmla="*/ 5090160 w 5840730"/>
              <a:gd name="connsiteY2-1418" fmla="*/ 2775915 h 6887937"/>
              <a:gd name="connsiteX3-1419" fmla="*/ 4853940 w 5840730"/>
              <a:gd name="connsiteY3-1420" fmla="*/ 2962605 h 6887937"/>
              <a:gd name="connsiteX4-1421" fmla="*/ 4754880 w 5840730"/>
              <a:gd name="connsiteY4-1422" fmla="*/ 2692095 h 6887937"/>
              <a:gd name="connsiteX5-1423" fmla="*/ 4979670 w 5840730"/>
              <a:gd name="connsiteY5-1424" fmla="*/ 1846275 h 6887937"/>
              <a:gd name="connsiteX6-1425" fmla="*/ 4872990 w 5840730"/>
              <a:gd name="connsiteY6-1426" fmla="*/ 1571955 h 6887937"/>
              <a:gd name="connsiteX7-1427" fmla="*/ 4655820 w 5840730"/>
              <a:gd name="connsiteY7-1428" fmla="*/ 1770075 h 6887937"/>
              <a:gd name="connsiteX8-1429" fmla="*/ 3901440 w 5840730"/>
              <a:gd name="connsiteY8-1430" fmla="*/ 4696155 h 6887937"/>
              <a:gd name="connsiteX9-1431" fmla="*/ 4213860 w 5840730"/>
              <a:gd name="connsiteY9-1432" fmla="*/ 4757115 h 6887937"/>
              <a:gd name="connsiteX10-1433" fmla="*/ 4457700 w 5840730"/>
              <a:gd name="connsiteY10-1434" fmla="*/ 3842715 h 6887937"/>
              <a:gd name="connsiteX11-1435" fmla="*/ 4686300 w 5840730"/>
              <a:gd name="connsiteY11-1436" fmla="*/ 3713175 h 6887937"/>
              <a:gd name="connsiteX12-1437" fmla="*/ 4785360 w 5840730"/>
              <a:gd name="connsiteY12-1438" fmla="*/ 3926535 h 6887937"/>
              <a:gd name="connsiteX13-1439" fmla="*/ 4028621 w 5840730"/>
              <a:gd name="connsiteY13-1440" fmla="*/ 6887937 h 6887937"/>
              <a:gd name="connsiteX14-1441" fmla="*/ 0 w 5840730"/>
              <a:gd name="connsiteY14-1442" fmla="*/ 6877051 h 6887937"/>
              <a:gd name="connsiteX15-1443" fmla="*/ 0 w 5840730"/>
              <a:gd name="connsiteY15-1444" fmla="*/ 0 h 6887937"/>
              <a:gd name="connsiteX0-1445" fmla="*/ 0 w 5840730"/>
              <a:gd name="connsiteY0-1446" fmla="*/ 0 h 6887937"/>
              <a:gd name="connsiteX1-1447" fmla="*/ 5840730 w 5840730"/>
              <a:gd name="connsiteY1-1448" fmla="*/ 0 h 6887937"/>
              <a:gd name="connsiteX2-1449" fmla="*/ 5090160 w 5840730"/>
              <a:gd name="connsiteY2-1450" fmla="*/ 2775915 h 6887937"/>
              <a:gd name="connsiteX3-1451" fmla="*/ 4853940 w 5840730"/>
              <a:gd name="connsiteY3-1452" fmla="*/ 2962605 h 6887937"/>
              <a:gd name="connsiteX4-1453" fmla="*/ 4754880 w 5840730"/>
              <a:gd name="connsiteY4-1454" fmla="*/ 2692095 h 6887937"/>
              <a:gd name="connsiteX5-1455" fmla="*/ 4979670 w 5840730"/>
              <a:gd name="connsiteY5-1456" fmla="*/ 1846275 h 6887937"/>
              <a:gd name="connsiteX6-1457" fmla="*/ 4872990 w 5840730"/>
              <a:gd name="connsiteY6-1458" fmla="*/ 1571955 h 6887937"/>
              <a:gd name="connsiteX7-1459" fmla="*/ 4655820 w 5840730"/>
              <a:gd name="connsiteY7-1460" fmla="*/ 1770075 h 6887937"/>
              <a:gd name="connsiteX8-1461" fmla="*/ 3901440 w 5840730"/>
              <a:gd name="connsiteY8-1462" fmla="*/ 4696155 h 6887937"/>
              <a:gd name="connsiteX9-1463" fmla="*/ 4213860 w 5840730"/>
              <a:gd name="connsiteY9-1464" fmla="*/ 4757115 h 6887937"/>
              <a:gd name="connsiteX10-1465" fmla="*/ 4457700 w 5840730"/>
              <a:gd name="connsiteY10-1466" fmla="*/ 3842715 h 6887937"/>
              <a:gd name="connsiteX11-1467" fmla="*/ 4686300 w 5840730"/>
              <a:gd name="connsiteY11-1468" fmla="*/ 3713175 h 6887937"/>
              <a:gd name="connsiteX12-1469" fmla="*/ 4785360 w 5840730"/>
              <a:gd name="connsiteY12-1470" fmla="*/ 3926535 h 6887937"/>
              <a:gd name="connsiteX13-1471" fmla="*/ 4028621 w 5840730"/>
              <a:gd name="connsiteY13-1472" fmla="*/ 6887937 h 6887937"/>
              <a:gd name="connsiteX14-1473" fmla="*/ 0 w 5840730"/>
              <a:gd name="connsiteY14-1474" fmla="*/ 6877051 h 6887937"/>
              <a:gd name="connsiteX15-1475" fmla="*/ 0 w 5840730"/>
              <a:gd name="connsiteY15-1476" fmla="*/ 0 h 6887937"/>
              <a:gd name="connsiteX0-1477" fmla="*/ 0 w 5840730"/>
              <a:gd name="connsiteY0-1478" fmla="*/ 0 h 6887937"/>
              <a:gd name="connsiteX1-1479" fmla="*/ 5840730 w 5840730"/>
              <a:gd name="connsiteY1-1480" fmla="*/ 0 h 6887937"/>
              <a:gd name="connsiteX2-1481" fmla="*/ 5090160 w 5840730"/>
              <a:gd name="connsiteY2-1482" fmla="*/ 2775915 h 6887937"/>
              <a:gd name="connsiteX3-1483" fmla="*/ 4853940 w 5840730"/>
              <a:gd name="connsiteY3-1484" fmla="*/ 2962605 h 6887937"/>
              <a:gd name="connsiteX4-1485" fmla="*/ 4754880 w 5840730"/>
              <a:gd name="connsiteY4-1486" fmla="*/ 2692095 h 6887937"/>
              <a:gd name="connsiteX5-1487" fmla="*/ 4979670 w 5840730"/>
              <a:gd name="connsiteY5-1488" fmla="*/ 1846275 h 6887937"/>
              <a:gd name="connsiteX6-1489" fmla="*/ 4872990 w 5840730"/>
              <a:gd name="connsiteY6-1490" fmla="*/ 1571955 h 6887937"/>
              <a:gd name="connsiteX7-1491" fmla="*/ 4655820 w 5840730"/>
              <a:gd name="connsiteY7-1492" fmla="*/ 1770075 h 6887937"/>
              <a:gd name="connsiteX8-1493" fmla="*/ 3901440 w 5840730"/>
              <a:gd name="connsiteY8-1494" fmla="*/ 4696155 h 6887937"/>
              <a:gd name="connsiteX9-1495" fmla="*/ 4213860 w 5840730"/>
              <a:gd name="connsiteY9-1496" fmla="*/ 4757115 h 6887937"/>
              <a:gd name="connsiteX10-1497" fmla="*/ 4457700 w 5840730"/>
              <a:gd name="connsiteY10-1498" fmla="*/ 3842715 h 6887937"/>
              <a:gd name="connsiteX11-1499" fmla="*/ 4686300 w 5840730"/>
              <a:gd name="connsiteY11-1500" fmla="*/ 3713175 h 6887937"/>
              <a:gd name="connsiteX12-1501" fmla="*/ 4785360 w 5840730"/>
              <a:gd name="connsiteY12-1502" fmla="*/ 3926535 h 6887937"/>
              <a:gd name="connsiteX13-1503" fmla="*/ 4028621 w 5840730"/>
              <a:gd name="connsiteY13-1504" fmla="*/ 6887937 h 6887937"/>
              <a:gd name="connsiteX14-1505" fmla="*/ 0 w 5840730"/>
              <a:gd name="connsiteY14-1506" fmla="*/ 6877051 h 6887937"/>
              <a:gd name="connsiteX15-1507" fmla="*/ 0 w 5840730"/>
              <a:gd name="connsiteY15-1508" fmla="*/ 0 h 6887937"/>
              <a:gd name="connsiteX0-1509" fmla="*/ 0 w 5840730"/>
              <a:gd name="connsiteY0-1510" fmla="*/ 0 h 6887937"/>
              <a:gd name="connsiteX1-1511" fmla="*/ 5840730 w 5840730"/>
              <a:gd name="connsiteY1-1512" fmla="*/ 0 h 6887937"/>
              <a:gd name="connsiteX2-1513" fmla="*/ 5090160 w 5840730"/>
              <a:gd name="connsiteY2-1514" fmla="*/ 2775915 h 6887937"/>
              <a:gd name="connsiteX3-1515" fmla="*/ 4853940 w 5840730"/>
              <a:gd name="connsiteY3-1516" fmla="*/ 2962605 h 6887937"/>
              <a:gd name="connsiteX4-1517" fmla="*/ 4754880 w 5840730"/>
              <a:gd name="connsiteY4-1518" fmla="*/ 2692095 h 6887937"/>
              <a:gd name="connsiteX5-1519" fmla="*/ 4979670 w 5840730"/>
              <a:gd name="connsiteY5-1520" fmla="*/ 1846275 h 6887937"/>
              <a:gd name="connsiteX6-1521" fmla="*/ 4872990 w 5840730"/>
              <a:gd name="connsiteY6-1522" fmla="*/ 1571955 h 6887937"/>
              <a:gd name="connsiteX7-1523" fmla="*/ 4655820 w 5840730"/>
              <a:gd name="connsiteY7-1524" fmla="*/ 1770075 h 6887937"/>
              <a:gd name="connsiteX8-1525" fmla="*/ 3901440 w 5840730"/>
              <a:gd name="connsiteY8-1526" fmla="*/ 4696155 h 6887937"/>
              <a:gd name="connsiteX9-1527" fmla="*/ 4213860 w 5840730"/>
              <a:gd name="connsiteY9-1528" fmla="*/ 4757115 h 6887937"/>
              <a:gd name="connsiteX10-1529" fmla="*/ 4457700 w 5840730"/>
              <a:gd name="connsiteY10-1530" fmla="*/ 3842715 h 6887937"/>
              <a:gd name="connsiteX11-1531" fmla="*/ 4686300 w 5840730"/>
              <a:gd name="connsiteY11-1532" fmla="*/ 3713175 h 6887937"/>
              <a:gd name="connsiteX12-1533" fmla="*/ 4785360 w 5840730"/>
              <a:gd name="connsiteY12-1534" fmla="*/ 3926535 h 6887937"/>
              <a:gd name="connsiteX13-1535" fmla="*/ 4028621 w 5840730"/>
              <a:gd name="connsiteY13-1536" fmla="*/ 6887937 h 6887937"/>
              <a:gd name="connsiteX14-1537" fmla="*/ 0 w 5840730"/>
              <a:gd name="connsiteY14-1538" fmla="*/ 6877051 h 6887937"/>
              <a:gd name="connsiteX15-1539" fmla="*/ 0 w 5840730"/>
              <a:gd name="connsiteY15-1540" fmla="*/ 0 h 6887937"/>
              <a:gd name="connsiteX0-1541" fmla="*/ 0 w 5840730"/>
              <a:gd name="connsiteY0-1542" fmla="*/ 0 h 6887937"/>
              <a:gd name="connsiteX1-1543" fmla="*/ 5840730 w 5840730"/>
              <a:gd name="connsiteY1-1544" fmla="*/ 0 h 6887937"/>
              <a:gd name="connsiteX2-1545" fmla="*/ 5090160 w 5840730"/>
              <a:gd name="connsiteY2-1546" fmla="*/ 2775915 h 6887937"/>
              <a:gd name="connsiteX3-1547" fmla="*/ 4853940 w 5840730"/>
              <a:gd name="connsiteY3-1548" fmla="*/ 2962605 h 6887937"/>
              <a:gd name="connsiteX4-1549" fmla="*/ 4754880 w 5840730"/>
              <a:gd name="connsiteY4-1550" fmla="*/ 2692095 h 6887937"/>
              <a:gd name="connsiteX5-1551" fmla="*/ 4979670 w 5840730"/>
              <a:gd name="connsiteY5-1552" fmla="*/ 1846275 h 6887937"/>
              <a:gd name="connsiteX6-1553" fmla="*/ 4872990 w 5840730"/>
              <a:gd name="connsiteY6-1554" fmla="*/ 1571955 h 6887937"/>
              <a:gd name="connsiteX7-1555" fmla="*/ 4655820 w 5840730"/>
              <a:gd name="connsiteY7-1556" fmla="*/ 1770075 h 6887937"/>
              <a:gd name="connsiteX8-1557" fmla="*/ 3901440 w 5840730"/>
              <a:gd name="connsiteY8-1558" fmla="*/ 4696155 h 6887937"/>
              <a:gd name="connsiteX9-1559" fmla="*/ 4213860 w 5840730"/>
              <a:gd name="connsiteY9-1560" fmla="*/ 4757115 h 6887937"/>
              <a:gd name="connsiteX10-1561" fmla="*/ 4457700 w 5840730"/>
              <a:gd name="connsiteY10-1562" fmla="*/ 3842715 h 6887937"/>
              <a:gd name="connsiteX11-1563" fmla="*/ 4686300 w 5840730"/>
              <a:gd name="connsiteY11-1564" fmla="*/ 3713175 h 6887937"/>
              <a:gd name="connsiteX12-1565" fmla="*/ 4785360 w 5840730"/>
              <a:gd name="connsiteY12-1566" fmla="*/ 3926535 h 6887937"/>
              <a:gd name="connsiteX13-1567" fmla="*/ 4028621 w 5840730"/>
              <a:gd name="connsiteY13-1568" fmla="*/ 6887937 h 6887937"/>
              <a:gd name="connsiteX14-1569" fmla="*/ 0 w 5840730"/>
              <a:gd name="connsiteY14-1570" fmla="*/ 6877051 h 6887937"/>
              <a:gd name="connsiteX15-1571" fmla="*/ 0 w 5840730"/>
              <a:gd name="connsiteY15-1572" fmla="*/ 0 h 6887937"/>
              <a:gd name="connsiteX0-1573" fmla="*/ 0 w 5840730"/>
              <a:gd name="connsiteY0-1574" fmla="*/ 0 h 6887937"/>
              <a:gd name="connsiteX1-1575" fmla="*/ 5840730 w 5840730"/>
              <a:gd name="connsiteY1-1576" fmla="*/ 0 h 6887937"/>
              <a:gd name="connsiteX2-1577" fmla="*/ 5090160 w 5840730"/>
              <a:gd name="connsiteY2-1578" fmla="*/ 2775915 h 6887937"/>
              <a:gd name="connsiteX3-1579" fmla="*/ 4853940 w 5840730"/>
              <a:gd name="connsiteY3-1580" fmla="*/ 2962605 h 6887937"/>
              <a:gd name="connsiteX4-1581" fmla="*/ 4754880 w 5840730"/>
              <a:gd name="connsiteY4-1582" fmla="*/ 2692095 h 6887937"/>
              <a:gd name="connsiteX5-1583" fmla="*/ 4979670 w 5840730"/>
              <a:gd name="connsiteY5-1584" fmla="*/ 1846275 h 6887937"/>
              <a:gd name="connsiteX6-1585" fmla="*/ 4872990 w 5840730"/>
              <a:gd name="connsiteY6-1586" fmla="*/ 1571955 h 6887937"/>
              <a:gd name="connsiteX7-1587" fmla="*/ 4655820 w 5840730"/>
              <a:gd name="connsiteY7-1588" fmla="*/ 1770075 h 6887937"/>
              <a:gd name="connsiteX8-1589" fmla="*/ 3901440 w 5840730"/>
              <a:gd name="connsiteY8-1590" fmla="*/ 4696155 h 6887937"/>
              <a:gd name="connsiteX9-1591" fmla="*/ 4213860 w 5840730"/>
              <a:gd name="connsiteY9-1592" fmla="*/ 4757115 h 6887937"/>
              <a:gd name="connsiteX10-1593" fmla="*/ 4457700 w 5840730"/>
              <a:gd name="connsiteY10-1594" fmla="*/ 3842715 h 6887937"/>
              <a:gd name="connsiteX11-1595" fmla="*/ 4686300 w 5840730"/>
              <a:gd name="connsiteY11-1596" fmla="*/ 3713175 h 6887937"/>
              <a:gd name="connsiteX12-1597" fmla="*/ 4785360 w 5840730"/>
              <a:gd name="connsiteY12-1598" fmla="*/ 3926535 h 6887937"/>
              <a:gd name="connsiteX13-1599" fmla="*/ 4028621 w 5840730"/>
              <a:gd name="connsiteY13-1600" fmla="*/ 6887937 h 6887937"/>
              <a:gd name="connsiteX14-1601" fmla="*/ 0 w 5840730"/>
              <a:gd name="connsiteY14-1602" fmla="*/ 6877051 h 6887937"/>
              <a:gd name="connsiteX15-1603" fmla="*/ 0 w 5840730"/>
              <a:gd name="connsiteY15-1604" fmla="*/ 0 h 6887937"/>
              <a:gd name="connsiteX0-1605" fmla="*/ 0 w 5840730"/>
              <a:gd name="connsiteY0-1606" fmla="*/ 0 h 6887937"/>
              <a:gd name="connsiteX1-1607" fmla="*/ 5840730 w 5840730"/>
              <a:gd name="connsiteY1-1608" fmla="*/ 0 h 6887937"/>
              <a:gd name="connsiteX2-1609" fmla="*/ 5090160 w 5840730"/>
              <a:gd name="connsiteY2-1610" fmla="*/ 2775915 h 6887937"/>
              <a:gd name="connsiteX3-1611" fmla="*/ 4853940 w 5840730"/>
              <a:gd name="connsiteY3-1612" fmla="*/ 2962605 h 6887937"/>
              <a:gd name="connsiteX4-1613" fmla="*/ 4754880 w 5840730"/>
              <a:gd name="connsiteY4-1614" fmla="*/ 2692095 h 6887937"/>
              <a:gd name="connsiteX5-1615" fmla="*/ 4979670 w 5840730"/>
              <a:gd name="connsiteY5-1616" fmla="*/ 1846275 h 6887937"/>
              <a:gd name="connsiteX6-1617" fmla="*/ 4872990 w 5840730"/>
              <a:gd name="connsiteY6-1618" fmla="*/ 1571955 h 6887937"/>
              <a:gd name="connsiteX7-1619" fmla="*/ 4655820 w 5840730"/>
              <a:gd name="connsiteY7-1620" fmla="*/ 1770075 h 6887937"/>
              <a:gd name="connsiteX8-1621" fmla="*/ 3901440 w 5840730"/>
              <a:gd name="connsiteY8-1622" fmla="*/ 4696155 h 6887937"/>
              <a:gd name="connsiteX9-1623" fmla="*/ 4213860 w 5840730"/>
              <a:gd name="connsiteY9-1624" fmla="*/ 4757115 h 6887937"/>
              <a:gd name="connsiteX10-1625" fmla="*/ 4457700 w 5840730"/>
              <a:gd name="connsiteY10-1626" fmla="*/ 3842715 h 6887937"/>
              <a:gd name="connsiteX11-1627" fmla="*/ 4686300 w 5840730"/>
              <a:gd name="connsiteY11-1628" fmla="*/ 3713175 h 6887937"/>
              <a:gd name="connsiteX12-1629" fmla="*/ 4785360 w 5840730"/>
              <a:gd name="connsiteY12-1630" fmla="*/ 3926535 h 6887937"/>
              <a:gd name="connsiteX13-1631" fmla="*/ 4028621 w 5840730"/>
              <a:gd name="connsiteY13-1632" fmla="*/ 6887937 h 6887937"/>
              <a:gd name="connsiteX14-1633" fmla="*/ 0 w 5840730"/>
              <a:gd name="connsiteY14-1634" fmla="*/ 6877051 h 6887937"/>
              <a:gd name="connsiteX15-1635" fmla="*/ 0 w 5840730"/>
              <a:gd name="connsiteY15-1636" fmla="*/ 0 h 6887937"/>
              <a:gd name="connsiteX0-1637" fmla="*/ 0 w 5840730"/>
              <a:gd name="connsiteY0-1638" fmla="*/ 0 h 6887937"/>
              <a:gd name="connsiteX1-1639" fmla="*/ 5840730 w 5840730"/>
              <a:gd name="connsiteY1-1640" fmla="*/ 0 h 6887937"/>
              <a:gd name="connsiteX2-1641" fmla="*/ 5090160 w 5840730"/>
              <a:gd name="connsiteY2-1642" fmla="*/ 2775915 h 6887937"/>
              <a:gd name="connsiteX3-1643" fmla="*/ 4853940 w 5840730"/>
              <a:gd name="connsiteY3-1644" fmla="*/ 2962605 h 6887937"/>
              <a:gd name="connsiteX4-1645" fmla="*/ 4754880 w 5840730"/>
              <a:gd name="connsiteY4-1646" fmla="*/ 2692095 h 6887937"/>
              <a:gd name="connsiteX5-1647" fmla="*/ 4979670 w 5840730"/>
              <a:gd name="connsiteY5-1648" fmla="*/ 1846275 h 6887937"/>
              <a:gd name="connsiteX6-1649" fmla="*/ 4872990 w 5840730"/>
              <a:gd name="connsiteY6-1650" fmla="*/ 1571955 h 6887937"/>
              <a:gd name="connsiteX7-1651" fmla="*/ 4655820 w 5840730"/>
              <a:gd name="connsiteY7-1652" fmla="*/ 1770075 h 6887937"/>
              <a:gd name="connsiteX8-1653" fmla="*/ 3901440 w 5840730"/>
              <a:gd name="connsiteY8-1654" fmla="*/ 4696155 h 6887937"/>
              <a:gd name="connsiteX9-1655" fmla="*/ 4213860 w 5840730"/>
              <a:gd name="connsiteY9-1656" fmla="*/ 4757115 h 6887937"/>
              <a:gd name="connsiteX10-1657" fmla="*/ 4457700 w 5840730"/>
              <a:gd name="connsiteY10-1658" fmla="*/ 3842715 h 6887937"/>
              <a:gd name="connsiteX11-1659" fmla="*/ 4686300 w 5840730"/>
              <a:gd name="connsiteY11-1660" fmla="*/ 3713175 h 6887937"/>
              <a:gd name="connsiteX12-1661" fmla="*/ 4785360 w 5840730"/>
              <a:gd name="connsiteY12-1662" fmla="*/ 3926535 h 6887937"/>
              <a:gd name="connsiteX13-1663" fmla="*/ 4028621 w 5840730"/>
              <a:gd name="connsiteY13-1664" fmla="*/ 6887937 h 6887937"/>
              <a:gd name="connsiteX14-1665" fmla="*/ 0 w 5840730"/>
              <a:gd name="connsiteY14-1666" fmla="*/ 6877051 h 6887937"/>
              <a:gd name="connsiteX15-1667" fmla="*/ 0 w 5840730"/>
              <a:gd name="connsiteY15-1668" fmla="*/ 0 h 6887937"/>
              <a:gd name="connsiteX0-1669" fmla="*/ 0 w 5840730"/>
              <a:gd name="connsiteY0-1670" fmla="*/ 0 h 6887937"/>
              <a:gd name="connsiteX1-1671" fmla="*/ 5840730 w 5840730"/>
              <a:gd name="connsiteY1-1672" fmla="*/ 0 h 6887937"/>
              <a:gd name="connsiteX2-1673" fmla="*/ 5090160 w 5840730"/>
              <a:gd name="connsiteY2-1674" fmla="*/ 2775915 h 6887937"/>
              <a:gd name="connsiteX3-1675" fmla="*/ 4853940 w 5840730"/>
              <a:gd name="connsiteY3-1676" fmla="*/ 2962605 h 6887937"/>
              <a:gd name="connsiteX4-1677" fmla="*/ 4754880 w 5840730"/>
              <a:gd name="connsiteY4-1678" fmla="*/ 2692095 h 6887937"/>
              <a:gd name="connsiteX5-1679" fmla="*/ 4979670 w 5840730"/>
              <a:gd name="connsiteY5-1680" fmla="*/ 1846275 h 6887937"/>
              <a:gd name="connsiteX6-1681" fmla="*/ 4872990 w 5840730"/>
              <a:gd name="connsiteY6-1682" fmla="*/ 1571955 h 6887937"/>
              <a:gd name="connsiteX7-1683" fmla="*/ 4655820 w 5840730"/>
              <a:gd name="connsiteY7-1684" fmla="*/ 1770075 h 6887937"/>
              <a:gd name="connsiteX8-1685" fmla="*/ 3901440 w 5840730"/>
              <a:gd name="connsiteY8-1686" fmla="*/ 4696155 h 6887937"/>
              <a:gd name="connsiteX9-1687" fmla="*/ 4213860 w 5840730"/>
              <a:gd name="connsiteY9-1688" fmla="*/ 4757115 h 6887937"/>
              <a:gd name="connsiteX10-1689" fmla="*/ 4457700 w 5840730"/>
              <a:gd name="connsiteY10-1690" fmla="*/ 3842715 h 6887937"/>
              <a:gd name="connsiteX11-1691" fmla="*/ 4686300 w 5840730"/>
              <a:gd name="connsiteY11-1692" fmla="*/ 3713175 h 6887937"/>
              <a:gd name="connsiteX12-1693" fmla="*/ 4785360 w 5840730"/>
              <a:gd name="connsiteY12-1694" fmla="*/ 3926535 h 6887937"/>
              <a:gd name="connsiteX13-1695" fmla="*/ 4028621 w 5840730"/>
              <a:gd name="connsiteY13-1696" fmla="*/ 6887937 h 6887937"/>
              <a:gd name="connsiteX14-1697" fmla="*/ 0 w 5840730"/>
              <a:gd name="connsiteY14-1698" fmla="*/ 6877051 h 6887937"/>
              <a:gd name="connsiteX15-1699" fmla="*/ 0 w 5840730"/>
              <a:gd name="connsiteY15-1700" fmla="*/ 0 h 6887937"/>
              <a:gd name="connsiteX0-1701" fmla="*/ 0 w 5840730"/>
              <a:gd name="connsiteY0-1702" fmla="*/ 0 h 6887937"/>
              <a:gd name="connsiteX1-1703" fmla="*/ 5840730 w 5840730"/>
              <a:gd name="connsiteY1-1704" fmla="*/ 0 h 6887937"/>
              <a:gd name="connsiteX2-1705" fmla="*/ 5090160 w 5840730"/>
              <a:gd name="connsiteY2-1706" fmla="*/ 2775915 h 6887937"/>
              <a:gd name="connsiteX3-1707" fmla="*/ 4853940 w 5840730"/>
              <a:gd name="connsiteY3-1708" fmla="*/ 2962605 h 6887937"/>
              <a:gd name="connsiteX4-1709" fmla="*/ 4754880 w 5840730"/>
              <a:gd name="connsiteY4-1710" fmla="*/ 2692095 h 6887937"/>
              <a:gd name="connsiteX5-1711" fmla="*/ 4979670 w 5840730"/>
              <a:gd name="connsiteY5-1712" fmla="*/ 1846275 h 6887937"/>
              <a:gd name="connsiteX6-1713" fmla="*/ 4872990 w 5840730"/>
              <a:gd name="connsiteY6-1714" fmla="*/ 1571955 h 6887937"/>
              <a:gd name="connsiteX7-1715" fmla="*/ 4655820 w 5840730"/>
              <a:gd name="connsiteY7-1716" fmla="*/ 1770075 h 6887937"/>
              <a:gd name="connsiteX8-1717" fmla="*/ 3901440 w 5840730"/>
              <a:gd name="connsiteY8-1718" fmla="*/ 4696155 h 6887937"/>
              <a:gd name="connsiteX9-1719" fmla="*/ 4213860 w 5840730"/>
              <a:gd name="connsiteY9-1720" fmla="*/ 4757115 h 6887937"/>
              <a:gd name="connsiteX10-1721" fmla="*/ 4457700 w 5840730"/>
              <a:gd name="connsiteY10-1722" fmla="*/ 3842715 h 6887937"/>
              <a:gd name="connsiteX11-1723" fmla="*/ 4686300 w 5840730"/>
              <a:gd name="connsiteY11-1724" fmla="*/ 3713175 h 6887937"/>
              <a:gd name="connsiteX12-1725" fmla="*/ 4785360 w 5840730"/>
              <a:gd name="connsiteY12-1726" fmla="*/ 3926535 h 6887937"/>
              <a:gd name="connsiteX13-1727" fmla="*/ 4028621 w 5840730"/>
              <a:gd name="connsiteY13-1728" fmla="*/ 6887937 h 6887937"/>
              <a:gd name="connsiteX14-1729" fmla="*/ 0 w 5840730"/>
              <a:gd name="connsiteY14-1730" fmla="*/ 6877051 h 6887937"/>
              <a:gd name="connsiteX15-1731" fmla="*/ 0 w 5840730"/>
              <a:gd name="connsiteY15-1732" fmla="*/ 0 h 6887937"/>
              <a:gd name="connsiteX0-1733" fmla="*/ 0 w 5840730"/>
              <a:gd name="connsiteY0-1734" fmla="*/ 0 h 6887937"/>
              <a:gd name="connsiteX1-1735" fmla="*/ 5840730 w 5840730"/>
              <a:gd name="connsiteY1-1736" fmla="*/ 0 h 6887937"/>
              <a:gd name="connsiteX2-1737" fmla="*/ 5090160 w 5840730"/>
              <a:gd name="connsiteY2-1738" fmla="*/ 2775915 h 6887937"/>
              <a:gd name="connsiteX3-1739" fmla="*/ 4853940 w 5840730"/>
              <a:gd name="connsiteY3-1740" fmla="*/ 2962605 h 6887937"/>
              <a:gd name="connsiteX4-1741" fmla="*/ 4754880 w 5840730"/>
              <a:gd name="connsiteY4-1742" fmla="*/ 2692095 h 6887937"/>
              <a:gd name="connsiteX5-1743" fmla="*/ 4979670 w 5840730"/>
              <a:gd name="connsiteY5-1744" fmla="*/ 1846275 h 6887937"/>
              <a:gd name="connsiteX6-1745" fmla="*/ 4872990 w 5840730"/>
              <a:gd name="connsiteY6-1746" fmla="*/ 1571955 h 6887937"/>
              <a:gd name="connsiteX7-1747" fmla="*/ 4655820 w 5840730"/>
              <a:gd name="connsiteY7-1748" fmla="*/ 1770075 h 6887937"/>
              <a:gd name="connsiteX8-1749" fmla="*/ 3901440 w 5840730"/>
              <a:gd name="connsiteY8-1750" fmla="*/ 4696155 h 6887937"/>
              <a:gd name="connsiteX9-1751" fmla="*/ 4213860 w 5840730"/>
              <a:gd name="connsiteY9-1752" fmla="*/ 4757115 h 6887937"/>
              <a:gd name="connsiteX10-1753" fmla="*/ 4457700 w 5840730"/>
              <a:gd name="connsiteY10-1754" fmla="*/ 3842715 h 6887937"/>
              <a:gd name="connsiteX11-1755" fmla="*/ 4686300 w 5840730"/>
              <a:gd name="connsiteY11-1756" fmla="*/ 3713175 h 6887937"/>
              <a:gd name="connsiteX12-1757" fmla="*/ 4785360 w 5840730"/>
              <a:gd name="connsiteY12-1758" fmla="*/ 3926535 h 6887937"/>
              <a:gd name="connsiteX13-1759" fmla="*/ 4028621 w 5840730"/>
              <a:gd name="connsiteY13-1760" fmla="*/ 6887937 h 6887937"/>
              <a:gd name="connsiteX14-1761" fmla="*/ 0 w 5840730"/>
              <a:gd name="connsiteY14-1762" fmla="*/ 6877051 h 6887937"/>
              <a:gd name="connsiteX15-1763" fmla="*/ 0 w 5840730"/>
              <a:gd name="connsiteY15-1764" fmla="*/ 0 h 6887937"/>
              <a:gd name="connsiteX0-1765" fmla="*/ 0 w 5840730"/>
              <a:gd name="connsiteY0-1766" fmla="*/ 0 h 6887937"/>
              <a:gd name="connsiteX1-1767" fmla="*/ 5840730 w 5840730"/>
              <a:gd name="connsiteY1-1768" fmla="*/ 0 h 6887937"/>
              <a:gd name="connsiteX2-1769" fmla="*/ 5090160 w 5840730"/>
              <a:gd name="connsiteY2-1770" fmla="*/ 2775915 h 6887937"/>
              <a:gd name="connsiteX3-1771" fmla="*/ 4853940 w 5840730"/>
              <a:gd name="connsiteY3-1772" fmla="*/ 2962605 h 6887937"/>
              <a:gd name="connsiteX4-1773" fmla="*/ 4754880 w 5840730"/>
              <a:gd name="connsiteY4-1774" fmla="*/ 2692095 h 6887937"/>
              <a:gd name="connsiteX5-1775" fmla="*/ 4979670 w 5840730"/>
              <a:gd name="connsiteY5-1776" fmla="*/ 1846275 h 6887937"/>
              <a:gd name="connsiteX6-1777" fmla="*/ 4872990 w 5840730"/>
              <a:gd name="connsiteY6-1778" fmla="*/ 1571955 h 6887937"/>
              <a:gd name="connsiteX7-1779" fmla="*/ 4655820 w 5840730"/>
              <a:gd name="connsiteY7-1780" fmla="*/ 1770075 h 6887937"/>
              <a:gd name="connsiteX8-1781" fmla="*/ 3901440 w 5840730"/>
              <a:gd name="connsiteY8-1782" fmla="*/ 4696155 h 6887937"/>
              <a:gd name="connsiteX9-1783" fmla="*/ 4213860 w 5840730"/>
              <a:gd name="connsiteY9-1784" fmla="*/ 4757115 h 6887937"/>
              <a:gd name="connsiteX10-1785" fmla="*/ 4457700 w 5840730"/>
              <a:gd name="connsiteY10-1786" fmla="*/ 3842715 h 6887937"/>
              <a:gd name="connsiteX11-1787" fmla="*/ 4686300 w 5840730"/>
              <a:gd name="connsiteY11-1788" fmla="*/ 3713175 h 6887937"/>
              <a:gd name="connsiteX12-1789" fmla="*/ 4785360 w 5840730"/>
              <a:gd name="connsiteY12-1790" fmla="*/ 3926535 h 6887937"/>
              <a:gd name="connsiteX13-1791" fmla="*/ 4028621 w 5840730"/>
              <a:gd name="connsiteY13-1792" fmla="*/ 6887937 h 6887937"/>
              <a:gd name="connsiteX14-1793" fmla="*/ 0 w 5840730"/>
              <a:gd name="connsiteY14-1794" fmla="*/ 6877051 h 6887937"/>
              <a:gd name="connsiteX15-1795" fmla="*/ 0 w 5840730"/>
              <a:gd name="connsiteY15-1796" fmla="*/ 0 h 6887937"/>
              <a:gd name="connsiteX0-1797" fmla="*/ 0 w 5840730"/>
              <a:gd name="connsiteY0-1798" fmla="*/ 0 h 6887937"/>
              <a:gd name="connsiteX1-1799" fmla="*/ 5840730 w 5840730"/>
              <a:gd name="connsiteY1-1800" fmla="*/ 0 h 6887937"/>
              <a:gd name="connsiteX2-1801" fmla="*/ 5090160 w 5840730"/>
              <a:gd name="connsiteY2-1802" fmla="*/ 2775915 h 6887937"/>
              <a:gd name="connsiteX3-1803" fmla="*/ 4853940 w 5840730"/>
              <a:gd name="connsiteY3-1804" fmla="*/ 2962605 h 6887937"/>
              <a:gd name="connsiteX4-1805" fmla="*/ 4754880 w 5840730"/>
              <a:gd name="connsiteY4-1806" fmla="*/ 2692095 h 6887937"/>
              <a:gd name="connsiteX5-1807" fmla="*/ 4979670 w 5840730"/>
              <a:gd name="connsiteY5-1808" fmla="*/ 1846275 h 6887937"/>
              <a:gd name="connsiteX6-1809" fmla="*/ 4872990 w 5840730"/>
              <a:gd name="connsiteY6-1810" fmla="*/ 1571955 h 6887937"/>
              <a:gd name="connsiteX7-1811" fmla="*/ 4655820 w 5840730"/>
              <a:gd name="connsiteY7-1812" fmla="*/ 1770075 h 6887937"/>
              <a:gd name="connsiteX8-1813" fmla="*/ 3901440 w 5840730"/>
              <a:gd name="connsiteY8-1814" fmla="*/ 4696155 h 6887937"/>
              <a:gd name="connsiteX9-1815" fmla="*/ 4213860 w 5840730"/>
              <a:gd name="connsiteY9-1816" fmla="*/ 4757115 h 6887937"/>
              <a:gd name="connsiteX10-1817" fmla="*/ 4457700 w 5840730"/>
              <a:gd name="connsiteY10-1818" fmla="*/ 3842715 h 6887937"/>
              <a:gd name="connsiteX11-1819" fmla="*/ 4686300 w 5840730"/>
              <a:gd name="connsiteY11-1820" fmla="*/ 3713175 h 6887937"/>
              <a:gd name="connsiteX12-1821" fmla="*/ 4785360 w 5840730"/>
              <a:gd name="connsiteY12-1822" fmla="*/ 3926535 h 6887937"/>
              <a:gd name="connsiteX13-1823" fmla="*/ 4028621 w 5840730"/>
              <a:gd name="connsiteY13-1824" fmla="*/ 6887937 h 6887937"/>
              <a:gd name="connsiteX14-1825" fmla="*/ 0 w 5840730"/>
              <a:gd name="connsiteY14-1826" fmla="*/ 6877051 h 6887937"/>
              <a:gd name="connsiteX15-1827" fmla="*/ 0 w 5840730"/>
              <a:gd name="connsiteY15-1828" fmla="*/ 0 h 6887937"/>
              <a:gd name="connsiteX0-1829" fmla="*/ 0 w 5840730"/>
              <a:gd name="connsiteY0-1830" fmla="*/ 0 h 6887937"/>
              <a:gd name="connsiteX1-1831" fmla="*/ 5840730 w 5840730"/>
              <a:gd name="connsiteY1-1832" fmla="*/ 0 h 6887937"/>
              <a:gd name="connsiteX2-1833" fmla="*/ 5090160 w 5840730"/>
              <a:gd name="connsiteY2-1834" fmla="*/ 2775915 h 6887937"/>
              <a:gd name="connsiteX3-1835" fmla="*/ 4853940 w 5840730"/>
              <a:gd name="connsiteY3-1836" fmla="*/ 2962605 h 6887937"/>
              <a:gd name="connsiteX4-1837" fmla="*/ 4754880 w 5840730"/>
              <a:gd name="connsiteY4-1838" fmla="*/ 2692095 h 6887937"/>
              <a:gd name="connsiteX5-1839" fmla="*/ 4979670 w 5840730"/>
              <a:gd name="connsiteY5-1840" fmla="*/ 1846275 h 6887937"/>
              <a:gd name="connsiteX6-1841" fmla="*/ 4872990 w 5840730"/>
              <a:gd name="connsiteY6-1842" fmla="*/ 1571955 h 6887937"/>
              <a:gd name="connsiteX7-1843" fmla="*/ 4655820 w 5840730"/>
              <a:gd name="connsiteY7-1844" fmla="*/ 1770075 h 6887937"/>
              <a:gd name="connsiteX8-1845" fmla="*/ 3901440 w 5840730"/>
              <a:gd name="connsiteY8-1846" fmla="*/ 4696155 h 6887937"/>
              <a:gd name="connsiteX9-1847" fmla="*/ 4213860 w 5840730"/>
              <a:gd name="connsiteY9-1848" fmla="*/ 4757115 h 6887937"/>
              <a:gd name="connsiteX10-1849" fmla="*/ 4457700 w 5840730"/>
              <a:gd name="connsiteY10-1850" fmla="*/ 3842715 h 6887937"/>
              <a:gd name="connsiteX11-1851" fmla="*/ 4686300 w 5840730"/>
              <a:gd name="connsiteY11-1852" fmla="*/ 3713175 h 6887937"/>
              <a:gd name="connsiteX12-1853" fmla="*/ 4785360 w 5840730"/>
              <a:gd name="connsiteY12-1854" fmla="*/ 3926535 h 6887937"/>
              <a:gd name="connsiteX13-1855" fmla="*/ 4028621 w 5840730"/>
              <a:gd name="connsiteY13-1856" fmla="*/ 6887937 h 6887937"/>
              <a:gd name="connsiteX14-1857" fmla="*/ 0 w 5840730"/>
              <a:gd name="connsiteY14-1858" fmla="*/ 6877051 h 6887937"/>
              <a:gd name="connsiteX15-1859" fmla="*/ 0 w 5840730"/>
              <a:gd name="connsiteY15-1860" fmla="*/ 0 h 6887937"/>
              <a:gd name="connsiteX0-1861" fmla="*/ 0 w 5840730"/>
              <a:gd name="connsiteY0-1862" fmla="*/ 0 h 6887937"/>
              <a:gd name="connsiteX1-1863" fmla="*/ 5840730 w 5840730"/>
              <a:gd name="connsiteY1-1864" fmla="*/ 0 h 6887937"/>
              <a:gd name="connsiteX2-1865" fmla="*/ 5090160 w 5840730"/>
              <a:gd name="connsiteY2-1866" fmla="*/ 2775915 h 6887937"/>
              <a:gd name="connsiteX3-1867" fmla="*/ 4853940 w 5840730"/>
              <a:gd name="connsiteY3-1868" fmla="*/ 2962605 h 6887937"/>
              <a:gd name="connsiteX4-1869" fmla="*/ 4754880 w 5840730"/>
              <a:gd name="connsiteY4-1870" fmla="*/ 2692095 h 6887937"/>
              <a:gd name="connsiteX5-1871" fmla="*/ 4979670 w 5840730"/>
              <a:gd name="connsiteY5-1872" fmla="*/ 1846275 h 6887937"/>
              <a:gd name="connsiteX6-1873" fmla="*/ 4872990 w 5840730"/>
              <a:gd name="connsiteY6-1874" fmla="*/ 1571955 h 6887937"/>
              <a:gd name="connsiteX7-1875" fmla="*/ 4655820 w 5840730"/>
              <a:gd name="connsiteY7-1876" fmla="*/ 1770075 h 6887937"/>
              <a:gd name="connsiteX8-1877" fmla="*/ 3901440 w 5840730"/>
              <a:gd name="connsiteY8-1878" fmla="*/ 4696155 h 6887937"/>
              <a:gd name="connsiteX9-1879" fmla="*/ 4213860 w 5840730"/>
              <a:gd name="connsiteY9-1880" fmla="*/ 4757115 h 6887937"/>
              <a:gd name="connsiteX10-1881" fmla="*/ 4457700 w 5840730"/>
              <a:gd name="connsiteY10-1882" fmla="*/ 3842715 h 6887937"/>
              <a:gd name="connsiteX11-1883" fmla="*/ 4686300 w 5840730"/>
              <a:gd name="connsiteY11-1884" fmla="*/ 3713175 h 6887937"/>
              <a:gd name="connsiteX12-1885" fmla="*/ 4785360 w 5840730"/>
              <a:gd name="connsiteY12-1886" fmla="*/ 3926535 h 6887937"/>
              <a:gd name="connsiteX13-1887" fmla="*/ 4028621 w 5840730"/>
              <a:gd name="connsiteY13-1888" fmla="*/ 6887937 h 6887937"/>
              <a:gd name="connsiteX14-1889" fmla="*/ 0 w 5840730"/>
              <a:gd name="connsiteY14-1890" fmla="*/ 6877051 h 6887937"/>
              <a:gd name="connsiteX15-1891" fmla="*/ 0 w 5840730"/>
              <a:gd name="connsiteY15-1892" fmla="*/ 0 h 6887937"/>
              <a:gd name="connsiteX0-1893" fmla="*/ 0 w 5840730"/>
              <a:gd name="connsiteY0-1894" fmla="*/ 0 h 6887937"/>
              <a:gd name="connsiteX1-1895" fmla="*/ 5840730 w 5840730"/>
              <a:gd name="connsiteY1-1896" fmla="*/ 0 h 6887937"/>
              <a:gd name="connsiteX2-1897" fmla="*/ 5090160 w 5840730"/>
              <a:gd name="connsiteY2-1898" fmla="*/ 2775915 h 6887937"/>
              <a:gd name="connsiteX3-1899" fmla="*/ 4853940 w 5840730"/>
              <a:gd name="connsiteY3-1900" fmla="*/ 2962605 h 6887937"/>
              <a:gd name="connsiteX4-1901" fmla="*/ 4754880 w 5840730"/>
              <a:gd name="connsiteY4-1902" fmla="*/ 2692095 h 6887937"/>
              <a:gd name="connsiteX5-1903" fmla="*/ 4979670 w 5840730"/>
              <a:gd name="connsiteY5-1904" fmla="*/ 1846275 h 6887937"/>
              <a:gd name="connsiteX6-1905" fmla="*/ 4872990 w 5840730"/>
              <a:gd name="connsiteY6-1906" fmla="*/ 1571955 h 6887937"/>
              <a:gd name="connsiteX7-1907" fmla="*/ 4655820 w 5840730"/>
              <a:gd name="connsiteY7-1908" fmla="*/ 1770075 h 6887937"/>
              <a:gd name="connsiteX8-1909" fmla="*/ 3901440 w 5840730"/>
              <a:gd name="connsiteY8-1910" fmla="*/ 4696155 h 6887937"/>
              <a:gd name="connsiteX9-1911" fmla="*/ 3992880 w 5840730"/>
              <a:gd name="connsiteY9-1912" fmla="*/ 4905705 h 6887937"/>
              <a:gd name="connsiteX10-1913" fmla="*/ 4213860 w 5840730"/>
              <a:gd name="connsiteY10-1914" fmla="*/ 4757115 h 6887937"/>
              <a:gd name="connsiteX11-1915" fmla="*/ 4457700 w 5840730"/>
              <a:gd name="connsiteY11-1916" fmla="*/ 3842715 h 6887937"/>
              <a:gd name="connsiteX12-1917" fmla="*/ 4686300 w 5840730"/>
              <a:gd name="connsiteY12-1918" fmla="*/ 3713175 h 6887937"/>
              <a:gd name="connsiteX13-1919" fmla="*/ 4785360 w 5840730"/>
              <a:gd name="connsiteY13-1920" fmla="*/ 3926535 h 6887937"/>
              <a:gd name="connsiteX14-1921" fmla="*/ 4028621 w 5840730"/>
              <a:gd name="connsiteY14-1922" fmla="*/ 6887937 h 6887937"/>
              <a:gd name="connsiteX15-1923" fmla="*/ 0 w 5840730"/>
              <a:gd name="connsiteY15-1924" fmla="*/ 6877051 h 6887937"/>
              <a:gd name="connsiteX16" fmla="*/ 0 w 5840730"/>
              <a:gd name="connsiteY16" fmla="*/ 0 h 6887937"/>
              <a:gd name="connsiteX0-1925" fmla="*/ 0 w 5840730"/>
              <a:gd name="connsiteY0-1926" fmla="*/ 0 h 6887937"/>
              <a:gd name="connsiteX1-1927" fmla="*/ 5840730 w 5840730"/>
              <a:gd name="connsiteY1-1928" fmla="*/ 0 h 6887937"/>
              <a:gd name="connsiteX2-1929" fmla="*/ 5090160 w 5840730"/>
              <a:gd name="connsiteY2-1930" fmla="*/ 2775915 h 6887937"/>
              <a:gd name="connsiteX3-1931" fmla="*/ 4853940 w 5840730"/>
              <a:gd name="connsiteY3-1932" fmla="*/ 2962605 h 6887937"/>
              <a:gd name="connsiteX4-1933" fmla="*/ 4754880 w 5840730"/>
              <a:gd name="connsiteY4-1934" fmla="*/ 2692095 h 6887937"/>
              <a:gd name="connsiteX5-1935" fmla="*/ 4979670 w 5840730"/>
              <a:gd name="connsiteY5-1936" fmla="*/ 1846275 h 6887937"/>
              <a:gd name="connsiteX6-1937" fmla="*/ 4872990 w 5840730"/>
              <a:gd name="connsiteY6-1938" fmla="*/ 1571955 h 6887937"/>
              <a:gd name="connsiteX7-1939" fmla="*/ 4655820 w 5840730"/>
              <a:gd name="connsiteY7-1940" fmla="*/ 1770075 h 6887937"/>
              <a:gd name="connsiteX8-1941" fmla="*/ 3901440 w 5840730"/>
              <a:gd name="connsiteY8-1942" fmla="*/ 4696155 h 6887937"/>
              <a:gd name="connsiteX9-1943" fmla="*/ 3992880 w 5840730"/>
              <a:gd name="connsiteY9-1944" fmla="*/ 4905705 h 6887937"/>
              <a:gd name="connsiteX10-1945" fmla="*/ 4213860 w 5840730"/>
              <a:gd name="connsiteY10-1946" fmla="*/ 4757115 h 6887937"/>
              <a:gd name="connsiteX11-1947" fmla="*/ 4457700 w 5840730"/>
              <a:gd name="connsiteY11-1948" fmla="*/ 3842715 h 6887937"/>
              <a:gd name="connsiteX12-1949" fmla="*/ 4686300 w 5840730"/>
              <a:gd name="connsiteY12-1950" fmla="*/ 3713175 h 6887937"/>
              <a:gd name="connsiteX13-1951" fmla="*/ 4785360 w 5840730"/>
              <a:gd name="connsiteY13-1952" fmla="*/ 3926535 h 6887937"/>
              <a:gd name="connsiteX14-1953" fmla="*/ 4028621 w 5840730"/>
              <a:gd name="connsiteY14-1954" fmla="*/ 6887937 h 6887937"/>
              <a:gd name="connsiteX15-1955" fmla="*/ 0 w 5840730"/>
              <a:gd name="connsiteY15-1956" fmla="*/ 6877051 h 6887937"/>
              <a:gd name="connsiteX16-1957" fmla="*/ 0 w 5840730"/>
              <a:gd name="connsiteY16-1958" fmla="*/ 0 h 6887937"/>
              <a:gd name="connsiteX0-1959" fmla="*/ 0 w 5840730"/>
              <a:gd name="connsiteY0-1960" fmla="*/ 0 h 6887937"/>
              <a:gd name="connsiteX1-1961" fmla="*/ 5840730 w 5840730"/>
              <a:gd name="connsiteY1-1962" fmla="*/ 0 h 6887937"/>
              <a:gd name="connsiteX2-1963" fmla="*/ 5090160 w 5840730"/>
              <a:gd name="connsiteY2-1964" fmla="*/ 2775915 h 6887937"/>
              <a:gd name="connsiteX3-1965" fmla="*/ 4853940 w 5840730"/>
              <a:gd name="connsiteY3-1966" fmla="*/ 2962605 h 6887937"/>
              <a:gd name="connsiteX4-1967" fmla="*/ 4754880 w 5840730"/>
              <a:gd name="connsiteY4-1968" fmla="*/ 2692095 h 6887937"/>
              <a:gd name="connsiteX5-1969" fmla="*/ 4979670 w 5840730"/>
              <a:gd name="connsiteY5-1970" fmla="*/ 1846275 h 6887937"/>
              <a:gd name="connsiteX6-1971" fmla="*/ 4872990 w 5840730"/>
              <a:gd name="connsiteY6-1972" fmla="*/ 1571955 h 6887937"/>
              <a:gd name="connsiteX7-1973" fmla="*/ 4655820 w 5840730"/>
              <a:gd name="connsiteY7-1974" fmla="*/ 1770075 h 6887937"/>
              <a:gd name="connsiteX8-1975" fmla="*/ 3901440 w 5840730"/>
              <a:gd name="connsiteY8-1976" fmla="*/ 4696155 h 6887937"/>
              <a:gd name="connsiteX9-1977" fmla="*/ 3992880 w 5840730"/>
              <a:gd name="connsiteY9-1978" fmla="*/ 4905705 h 6887937"/>
              <a:gd name="connsiteX10-1979" fmla="*/ 4213860 w 5840730"/>
              <a:gd name="connsiteY10-1980" fmla="*/ 4757115 h 6887937"/>
              <a:gd name="connsiteX11-1981" fmla="*/ 4457700 w 5840730"/>
              <a:gd name="connsiteY11-1982" fmla="*/ 3842715 h 6887937"/>
              <a:gd name="connsiteX12-1983" fmla="*/ 4686300 w 5840730"/>
              <a:gd name="connsiteY12-1984" fmla="*/ 3713175 h 6887937"/>
              <a:gd name="connsiteX13-1985" fmla="*/ 4785360 w 5840730"/>
              <a:gd name="connsiteY13-1986" fmla="*/ 3926535 h 6887937"/>
              <a:gd name="connsiteX14-1987" fmla="*/ 4028621 w 5840730"/>
              <a:gd name="connsiteY14-1988" fmla="*/ 6887937 h 6887937"/>
              <a:gd name="connsiteX15-1989" fmla="*/ 0 w 5840730"/>
              <a:gd name="connsiteY15-1990" fmla="*/ 6877051 h 6887937"/>
              <a:gd name="connsiteX16-1991" fmla="*/ 0 w 5840730"/>
              <a:gd name="connsiteY16-1992" fmla="*/ 0 h 6887937"/>
              <a:gd name="connsiteX0-1993" fmla="*/ 0 w 5840730"/>
              <a:gd name="connsiteY0-1994" fmla="*/ 0 h 6887937"/>
              <a:gd name="connsiteX1-1995" fmla="*/ 5840730 w 5840730"/>
              <a:gd name="connsiteY1-1996" fmla="*/ 0 h 6887937"/>
              <a:gd name="connsiteX2-1997" fmla="*/ 5090160 w 5840730"/>
              <a:gd name="connsiteY2-1998" fmla="*/ 2775915 h 6887937"/>
              <a:gd name="connsiteX3-1999" fmla="*/ 4853940 w 5840730"/>
              <a:gd name="connsiteY3-2000" fmla="*/ 2962605 h 6887937"/>
              <a:gd name="connsiteX4-2001" fmla="*/ 4754880 w 5840730"/>
              <a:gd name="connsiteY4-2002" fmla="*/ 2692095 h 6887937"/>
              <a:gd name="connsiteX5-2003" fmla="*/ 4979670 w 5840730"/>
              <a:gd name="connsiteY5-2004" fmla="*/ 1846275 h 6887937"/>
              <a:gd name="connsiteX6-2005" fmla="*/ 4872990 w 5840730"/>
              <a:gd name="connsiteY6-2006" fmla="*/ 1571955 h 6887937"/>
              <a:gd name="connsiteX7-2007" fmla="*/ 4655820 w 5840730"/>
              <a:gd name="connsiteY7-2008" fmla="*/ 1770075 h 6887937"/>
              <a:gd name="connsiteX8-2009" fmla="*/ 3901440 w 5840730"/>
              <a:gd name="connsiteY8-2010" fmla="*/ 4696155 h 6887937"/>
              <a:gd name="connsiteX9-2011" fmla="*/ 3992880 w 5840730"/>
              <a:gd name="connsiteY9-2012" fmla="*/ 4905705 h 6887937"/>
              <a:gd name="connsiteX10-2013" fmla="*/ 4213860 w 5840730"/>
              <a:gd name="connsiteY10-2014" fmla="*/ 4757115 h 6887937"/>
              <a:gd name="connsiteX11-2015" fmla="*/ 4457700 w 5840730"/>
              <a:gd name="connsiteY11-2016" fmla="*/ 3842715 h 6887937"/>
              <a:gd name="connsiteX12-2017" fmla="*/ 4686300 w 5840730"/>
              <a:gd name="connsiteY12-2018" fmla="*/ 3713175 h 6887937"/>
              <a:gd name="connsiteX13-2019" fmla="*/ 4785360 w 5840730"/>
              <a:gd name="connsiteY13-2020" fmla="*/ 3926535 h 6887937"/>
              <a:gd name="connsiteX14-2021" fmla="*/ 4028621 w 5840730"/>
              <a:gd name="connsiteY14-2022" fmla="*/ 6887937 h 6887937"/>
              <a:gd name="connsiteX15-2023" fmla="*/ 0 w 5840730"/>
              <a:gd name="connsiteY15-2024" fmla="*/ 6877051 h 6887937"/>
              <a:gd name="connsiteX16-2025" fmla="*/ 0 w 5840730"/>
              <a:gd name="connsiteY16-2026" fmla="*/ 0 h 6887937"/>
              <a:gd name="connsiteX0-2027" fmla="*/ 0 w 5840730"/>
              <a:gd name="connsiteY0-2028" fmla="*/ 0 h 6887937"/>
              <a:gd name="connsiteX1-2029" fmla="*/ 5840730 w 5840730"/>
              <a:gd name="connsiteY1-2030" fmla="*/ 0 h 6887937"/>
              <a:gd name="connsiteX2-2031" fmla="*/ 5090160 w 5840730"/>
              <a:gd name="connsiteY2-2032" fmla="*/ 2775915 h 6887937"/>
              <a:gd name="connsiteX3-2033" fmla="*/ 4853940 w 5840730"/>
              <a:gd name="connsiteY3-2034" fmla="*/ 2962605 h 6887937"/>
              <a:gd name="connsiteX4-2035" fmla="*/ 4754880 w 5840730"/>
              <a:gd name="connsiteY4-2036" fmla="*/ 2692095 h 6887937"/>
              <a:gd name="connsiteX5-2037" fmla="*/ 4979670 w 5840730"/>
              <a:gd name="connsiteY5-2038" fmla="*/ 1846275 h 6887937"/>
              <a:gd name="connsiteX6-2039" fmla="*/ 4872990 w 5840730"/>
              <a:gd name="connsiteY6-2040" fmla="*/ 1571955 h 6887937"/>
              <a:gd name="connsiteX7-2041" fmla="*/ 4655820 w 5840730"/>
              <a:gd name="connsiteY7-2042" fmla="*/ 1770075 h 6887937"/>
              <a:gd name="connsiteX8-2043" fmla="*/ 3901440 w 5840730"/>
              <a:gd name="connsiteY8-2044" fmla="*/ 4696155 h 6887937"/>
              <a:gd name="connsiteX9-2045" fmla="*/ 3992880 w 5840730"/>
              <a:gd name="connsiteY9-2046" fmla="*/ 4905705 h 6887937"/>
              <a:gd name="connsiteX10-2047" fmla="*/ 4213860 w 5840730"/>
              <a:gd name="connsiteY10-2048" fmla="*/ 4757115 h 6887937"/>
              <a:gd name="connsiteX11-2049" fmla="*/ 4457700 w 5840730"/>
              <a:gd name="connsiteY11-2050" fmla="*/ 3842715 h 6887937"/>
              <a:gd name="connsiteX12-2051" fmla="*/ 4686300 w 5840730"/>
              <a:gd name="connsiteY12-2052" fmla="*/ 3713175 h 6887937"/>
              <a:gd name="connsiteX13-2053" fmla="*/ 4785360 w 5840730"/>
              <a:gd name="connsiteY13-2054" fmla="*/ 3926535 h 6887937"/>
              <a:gd name="connsiteX14-2055" fmla="*/ 4028621 w 5840730"/>
              <a:gd name="connsiteY14-2056" fmla="*/ 6887937 h 6887937"/>
              <a:gd name="connsiteX15-2057" fmla="*/ 0 w 5840730"/>
              <a:gd name="connsiteY15-2058" fmla="*/ 6877051 h 6887937"/>
              <a:gd name="connsiteX16-2059" fmla="*/ 0 w 5840730"/>
              <a:gd name="connsiteY16-2060" fmla="*/ 0 h 6887937"/>
              <a:gd name="connsiteX0-2061" fmla="*/ 0 w 5840730"/>
              <a:gd name="connsiteY0-2062" fmla="*/ 0 h 6887937"/>
              <a:gd name="connsiteX1-2063" fmla="*/ 5840730 w 5840730"/>
              <a:gd name="connsiteY1-2064" fmla="*/ 0 h 6887937"/>
              <a:gd name="connsiteX2-2065" fmla="*/ 5090160 w 5840730"/>
              <a:gd name="connsiteY2-2066" fmla="*/ 2775915 h 6887937"/>
              <a:gd name="connsiteX3-2067" fmla="*/ 4853940 w 5840730"/>
              <a:gd name="connsiteY3-2068" fmla="*/ 2962605 h 6887937"/>
              <a:gd name="connsiteX4-2069" fmla="*/ 4754880 w 5840730"/>
              <a:gd name="connsiteY4-2070" fmla="*/ 2692095 h 6887937"/>
              <a:gd name="connsiteX5-2071" fmla="*/ 4979670 w 5840730"/>
              <a:gd name="connsiteY5-2072" fmla="*/ 1846275 h 6887937"/>
              <a:gd name="connsiteX6-2073" fmla="*/ 4872990 w 5840730"/>
              <a:gd name="connsiteY6-2074" fmla="*/ 1571955 h 6887937"/>
              <a:gd name="connsiteX7-2075" fmla="*/ 4655820 w 5840730"/>
              <a:gd name="connsiteY7-2076" fmla="*/ 1770075 h 6887937"/>
              <a:gd name="connsiteX8-2077" fmla="*/ 3901440 w 5840730"/>
              <a:gd name="connsiteY8-2078" fmla="*/ 4696155 h 6887937"/>
              <a:gd name="connsiteX9-2079" fmla="*/ 3992880 w 5840730"/>
              <a:gd name="connsiteY9-2080" fmla="*/ 4905705 h 6887937"/>
              <a:gd name="connsiteX10-2081" fmla="*/ 4213860 w 5840730"/>
              <a:gd name="connsiteY10-2082" fmla="*/ 4757115 h 6887937"/>
              <a:gd name="connsiteX11-2083" fmla="*/ 4457700 w 5840730"/>
              <a:gd name="connsiteY11-2084" fmla="*/ 3842715 h 6887937"/>
              <a:gd name="connsiteX12-2085" fmla="*/ 4686300 w 5840730"/>
              <a:gd name="connsiteY12-2086" fmla="*/ 3713175 h 6887937"/>
              <a:gd name="connsiteX13-2087" fmla="*/ 4785360 w 5840730"/>
              <a:gd name="connsiteY13-2088" fmla="*/ 3926535 h 6887937"/>
              <a:gd name="connsiteX14-2089" fmla="*/ 4028621 w 5840730"/>
              <a:gd name="connsiteY14-2090" fmla="*/ 6887937 h 6887937"/>
              <a:gd name="connsiteX15-2091" fmla="*/ 0 w 5840730"/>
              <a:gd name="connsiteY15-2092" fmla="*/ 6877051 h 6887937"/>
              <a:gd name="connsiteX16-2093" fmla="*/ 0 w 5840730"/>
              <a:gd name="connsiteY16-2094" fmla="*/ 0 h 6887937"/>
              <a:gd name="connsiteX0-2095" fmla="*/ 0 w 5840730"/>
              <a:gd name="connsiteY0-2096" fmla="*/ 0 h 6887937"/>
              <a:gd name="connsiteX1-2097" fmla="*/ 5840730 w 5840730"/>
              <a:gd name="connsiteY1-2098" fmla="*/ 0 h 6887937"/>
              <a:gd name="connsiteX2-2099" fmla="*/ 5090160 w 5840730"/>
              <a:gd name="connsiteY2-2100" fmla="*/ 2775915 h 6887937"/>
              <a:gd name="connsiteX3-2101" fmla="*/ 4853940 w 5840730"/>
              <a:gd name="connsiteY3-2102" fmla="*/ 2962605 h 6887937"/>
              <a:gd name="connsiteX4-2103" fmla="*/ 4754880 w 5840730"/>
              <a:gd name="connsiteY4-2104" fmla="*/ 2692095 h 6887937"/>
              <a:gd name="connsiteX5-2105" fmla="*/ 4979670 w 5840730"/>
              <a:gd name="connsiteY5-2106" fmla="*/ 1846275 h 6887937"/>
              <a:gd name="connsiteX6-2107" fmla="*/ 4872990 w 5840730"/>
              <a:gd name="connsiteY6-2108" fmla="*/ 1571955 h 6887937"/>
              <a:gd name="connsiteX7-2109" fmla="*/ 4655820 w 5840730"/>
              <a:gd name="connsiteY7-2110" fmla="*/ 1770075 h 6887937"/>
              <a:gd name="connsiteX8-2111" fmla="*/ 3901440 w 5840730"/>
              <a:gd name="connsiteY8-2112" fmla="*/ 4696155 h 6887937"/>
              <a:gd name="connsiteX9-2113" fmla="*/ 3992880 w 5840730"/>
              <a:gd name="connsiteY9-2114" fmla="*/ 4905705 h 6887937"/>
              <a:gd name="connsiteX10-2115" fmla="*/ 4213860 w 5840730"/>
              <a:gd name="connsiteY10-2116" fmla="*/ 4757115 h 6887937"/>
              <a:gd name="connsiteX11-2117" fmla="*/ 4457700 w 5840730"/>
              <a:gd name="connsiteY11-2118" fmla="*/ 3842715 h 6887937"/>
              <a:gd name="connsiteX12-2119" fmla="*/ 4686300 w 5840730"/>
              <a:gd name="connsiteY12-2120" fmla="*/ 3713175 h 6887937"/>
              <a:gd name="connsiteX13-2121" fmla="*/ 4785360 w 5840730"/>
              <a:gd name="connsiteY13-2122" fmla="*/ 3926535 h 6887937"/>
              <a:gd name="connsiteX14-2123" fmla="*/ 4028621 w 5840730"/>
              <a:gd name="connsiteY14-2124" fmla="*/ 6887937 h 6887937"/>
              <a:gd name="connsiteX15-2125" fmla="*/ 0 w 5840730"/>
              <a:gd name="connsiteY15-2126" fmla="*/ 6877051 h 6887937"/>
              <a:gd name="connsiteX16-2127" fmla="*/ 0 w 5840730"/>
              <a:gd name="connsiteY16-2128" fmla="*/ 0 h 6887937"/>
              <a:gd name="connsiteX0-2129" fmla="*/ 0 w 5840730"/>
              <a:gd name="connsiteY0-2130" fmla="*/ 0 h 6887937"/>
              <a:gd name="connsiteX1-2131" fmla="*/ 5840730 w 5840730"/>
              <a:gd name="connsiteY1-2132" fmla="*/ 0 h 6887937"/>
              <a:gd name="connsiteX2-2133" fmla="*/ 5090160 w 5840730"/>
              <a:gd name="connsiteY2-2134" fmla="*/ 2775915 h 6887937"/>
              <a:gd name="connsiteX3-2135" fmla="*/ 4853940 w 5840730"/>
              <a:gd name="connsiteY3-2136" fmla="*/ 2962605 h 6887937"/>
              <a:gd name="connsiteX4-2137" fmla="*/ 4754880 w 5840730"/>
              <a:gd name="connsiteY4-2138" fmla="*/ 2692095 h 6887937"/>
              <a:gd name="connsiteX5-2139" fmla="*/ 4979670 w 5840730"/>
              <a:gd name="connsiteY5-2140" fmla="*/ 1846275 h 6887937"/>
              <a:gd name="connsiteX6-2141" fmla="*/ 4872990 w 5840730"/>
              <a:gd name="connsiteY6-2142" fmla="*/ 1571955 h 6887937"/>
              <a:gd name="connsiteX7-2143" fmla="*/ 4655820 w 5840730"/>
              <a:gd name="connsiteY7-2144" fmla="*/ 1770075 h 6887937"/>
              <a:gd name="connsiteX8-2145" fmla="*/ 3901440 w 5840730"/>
              <a:gd name="connsiteY8-2146" fmla="*/ 4696155 h 6887937"/>
              <a:gd name="connsiteX9-2147" fmla="*/ 3992880 w 5840730"/>
              <a:gd name="connsiteY9-2148" fmla="*/ 4905705 h 6887937"/>
              <a:gd name="connsiteX10-2149" fmla="*/ 4213860 w 5840730"/>
              <a:gd name="connsiteY10-2150" fmla="*/ 4757115 h 6887937"/>
              <a:gd name="connsiteX11-2151" fmla="*/ 4457700 w 5840730"/>
              <a:gd name="connsiteY11-2152" fmla="*/ 3842715 h 6887937"/>
              <a:gd name="connsiteX12-2153" fmla="*/ 4686300 w 5840730"/>
              <a:gd name="connsiteY12-2154" fmla="*/ 3713175 h 6887937"/>
              <a:gd name="connsiteX13-2155" fmla="*/ 4785360 w 5840730"/>
              <a:gd name="connsiteY13-2156" fmla="*/ 3926535 h 6887937"/>
              <a:gd name="connsiteX14-2157" fmla="*/ 4028621 w 5840730"/>
              <a:gd name="connsiteY14-2158" fmla="*/ 6887937 h 6887937"/>
              <a:gd name="connsiteX15-2159" fmla="*/ 0 w 5840730"/>
              <a:gd name="connsiteY15-2160" fmla="*/ 6877051 h 6887937"/>
              <a:gd name="connsiteX16-2161" fmla="*/ 0 w 5840730"/>
              <a:gd name="connsiteY16-2162" fmla="*/ 0 h 6887937"/>
              <a:gd name="connsiteX0-2163" fmla="*/ 0 w 5840730"/>
              <a:gd name="connsiteY0-2164" fmla="*/ 0 h 6887937"/>
              <a:gd name="connsiteX1-2165" fmla="*/ 5840730 w 5840730"/>
              <a:gd name="connsiteY1-2166" fmla="*/ 0 h 6887937"/>
              <a:gd name="connsiteX2-2167" fmla="*/ 5090160 w 5840730"/>
              <a:gd name="connsiteY2-2168" fmla="*/ 2775915 h 6887937"/>
              <a:gd name="connsiteX3-2169" fmla="*/ 4853940 w 5840730"/>
              <a:gd name="connsiteY3-2170" fmla="*/ 2962605 h 6887937"/>
              <a:gd name="connsiteX4-2171" fmla="*/ 4754880 w 5840730"/>
              <a:gd name="connsiteY4-2172" fmla="*/ 2692095 h 6887937"/>
              <a:gd name="connsiteX5-2173" fmla="*/ 4979670 w 5840730"/>
              <a:gd name="connsiteY5-2174" fmla="*/ 1846275 h 6887937"/>
              <a:gd name="connsiteX6-2175" fmla="*/ 4872990 w 5840730"/>
              <a:gd name="connsiteY6-2176" fmla="*/ 1571955 h 6887937"/>
              <a:gd name="connsiteX7-2177" fmla="*/ 4655820 w 5840730"/>
              <a:gd name="connsiteY7-2178" fmla="*/ 1770075 h 6887937"/>
              <a:gd name="connsiteX8-2179" fmla="*/ 3901440 w 5840730"/>
              <a:gd name="connsiteY8-2180" fmla="*/ 4696155 h 6887937"/>
              <a:gd name="connsiteX9-2181" fmla="*/ 3992880 w 5840730"/>
              <a:gd name="connsiteY9-2182" fmla="*/ 4905705 h 6887937"/>
              <a:gd name="connsiteX10-2183" fmla="*/ 4213860 w 5840730"/>
              <a:gd name="connsiteY10-2184" fmla="*/ 4757115 h 6887937"/>
              <a:gd name="connsiteX11-2185" fmla="*/ 4457700 w 5840730"/>
              <a:gd name="connsiteY11-2186" fmla="*/ 3842715 h 6887937"/>
              <a:gd name="connsiteX12-2187" fmla="*/ 4686300 w 5840730"/>
              <a:gd name="connsiteY12-2188" fmla="*/ 3713175 h 6887937"/>
              <a:gd name="connsiteX13-2189" fmla="*/ 4785360 w 5840730"/>
              <a:gd name="connsiteY13-2190" fmla="*/ 3926535 h 6887937"/>
              <a:gd name="connsiteX14-2191" fmla="*/ 4028621 w 5840730"/>
              <a:gd name="connsiteY14-2192" fmla="*/ 6887937 h 6887937"/>
              <a:gd name="connsiteX15-2193" fmla="*/ 0 w 5840730"/>
              <a:gd name="connsiteY15-2194" fmla="*/ 6877051 h 6887937"/>
              <a:gd name="connsiteX16-2195" fmla="*/ 0 w 5840730"/>
              <a:gd name="connsiteY16-2196" fmla="*/ 0 h 6887937"/>
              <a:gd name="connsiteX0-2197" fmla="*/ 0 w 5840730"/>
              <a:gd name="connsiteY0-2198" fmla="*/ 0 h 6887937"/>
              <a:gd name="connsiteX1-2199" fmla="*/ 5840730 w 5840730"/>
              <a:gd name="connsiteY1-2200" fmla="*/ 0 h 6887937"/>
              <a:gd name="connsiteX2-2201" fmla="*/ 5090160 w 5840730"/>
              <a:gd name="connsiteY2-2202" fmla="*/ 2775915 h 6887937"/>
              <a:gd name="connsiteX3-2203" fmla="*/ 4853940 w 5840730"/>
              <a:gd name="connsiteY3-2204" fmla="*/ 2962605 h 6887937"/>
              <a:gd name="connsiteX4-2205" fmla="*/ 4754880 w 5840730"/>
              <a:gd name="connsiteY4-2206" fmla="*/ 2692095 h 6887937"/>
              <a:gd name="connsiteX5-2207" fmla="*/ 4979670 w 5840730"/>
              <a:gd name="connsiteY5-2208" fmla="*/ 1846275 h 6887937"/>
              <a:gd name="connsiteX6-2209" fmla="*/ 4872990 w 5840730"/>
              <a:gd name="connsiteY6-2210" fmla="*/ 1571955 h 6887937"/>
              <a:gd name="connsiteX7-2211" fmla="*/ 4655820 w 5840730"/>
              <a:gd name="connsiteY7-2212" fmla="*/ 1770075 h 6887937"/>
              <a:gd name="connsiteX8-2213" fmla="*/ 3893820 w 5840730"/>
              <a:gd name="connsiteY8-2214" fmla="*/ 4688535 h 6887937"/>
              <a:gd name="connsiteX9-2215" fmla="*/ 3992880 w 5840730"/>
              <a:gd name="connsiteY9-2216" fmla="*/ 4905705 h 6887937"/>
              <a:gd name="connsiteX10-2217" fmla="*/ 4213860 w 5840730"/>
              <a:gd name="connsiteY10-2218" fmla="*/ 4757115 h 6887937"/>
              <a:gd name="connsiteX11-2219" fmla="*/ 4457700 w 5840730"/>
              <a:gd name="connsiteY11-2220" fmla="*/ 3842715 h 6887937"/>
              <a:gd name="connsiteX12-2221" fmla="*/ 4686300 w 5840730"/>
              <a:gd name="connsiteY12-2222" fmla="*/ 3713175 h 6887937"/>
              <a:gd name="connsiteX13-2223" fmla="*/ 4785360 w 5840730"/>
              <a:gd name="connsiteY13-2224" fmla="*/ 3926535 h 6887937"/>
              <a:gd name="connsiteX14-2225" fmla="*/ 4028621 w 5840730"/>
              <a:gd name="connsiteY14-2226" fmla="*/ 6887937 h 6887937"/>
              <a:gd name="connsiteX15-2227" fmla="*/ 0 w 5840730"/>
              <a:gd name="connsiteY15-2228" fmla="*/ 6877051 h 6887937"/>
              <a:gd name="connsiteX16-2229" fmla="*/ 0 w 5840730"/>
              <a:gd name="connsiteY16-2230" fmla="*/ 0 h 6887937"/>
              <a:gd name="connsiteX0-2231" fmla="*/ 0 w 5840730"/>
              <a:gd name="connsiteY0-2232" fmla="*/ 0 h 6887937"/>
              <a:gd name="connsiteX1-2233" fmla="*/ 5840730 w 5840730"/>
              <a:gd name="connsiteY1-2234" fmla="*/ 0 h 6887937"/>
              <a:gd name="connsiteX2-2235" fmla="*/ 5090160 w 5840730"/>
              <a:gd name="connsiteY2-2236" fmla="*/ 2775915 h 6887937"/>
              <a:gd name="connsiteX3-2237" fmla="*/ 4853940 w 5840730"/>
              <a:gd name="connsiteY3-2238" fmla="*/ 2962605 h 6887937"/>
              <a:gd name="connsiteX4-2239" fmla="*/ 4754880 w 5840730"/>
              <a:gd name="connsiteY4-2240" fmla="*/ 2692095 h 6887937"/>
              <a:gd name="connsiteX5-2241" fmla="*/ 4979670 w 5840730"/>
              <a:gd name="connsiteY5-2242" fmla="*/ 1846275 h 6887937"/>
              <a:gd name="connsiteX6-2243" fmla="*/ 4872990 w 5840730"/>
              <a:gd name="connsiteY6-2244" fmla="*/ 1571955 h 6887937"/>
              <a:gd name="connsiteX7-2245" fmla="*/ 4655820 w 5840730"/>
              <a:gd name="connsiteY7-2246" fmla="*/ 1770075 h 6887937"/>
              <a:gd name="connsiteX8-2247" fmla="*/ 3893820 w 5840730"/>
              <a:gd name="connsiteY8-2248" fmla="*/ 4688535 h 6887937"/>
              <a:gd name="connsiteX9-2249" fmla="*/ 3992880 w 5840730"/>
              <a:gd name="connsiteY9-2250" fmla="*/ 4905705 h 6887937"/>
              <a:gd name="connsiteX10-2251" fmla="*/ 4213860 w 5840730"/>
              <a:gd name="connsiteY10-2252" fmla="*/ 4757115 h 6887937"/>
              <a:gd name="connsiteX11-2253" fmla="*/ 4457700 w 5840730"/>
              <a:gd name="connsiteY11-2254" fmla="*/ 3842715 h 6887937"/>
              <a:gd name="connsiteX12-2255" fmla="*/ 4686300 w 5840730"/>
              <a:gd name="connsiteY12-2256" fmla="*/ 3713175 h 6887937"/>
              <a:gd name="connsiteX13-2257" fmla="*/ 4785360 w 5840730"/>
              <a:gd name="connsiteY13-2258" fmla="*/ 3926535 h 6887937"/>
              <a:gd name="connsiteX14-2259" fmla="*/ 4028621 w 5840730"/>
              <a:gd name="connsiteY14-2260" fmla="*/ 6887937 h 6887937"/>
              <a:gd name="connsiteX15-2261" fmla="*/ 0 w 5840730"/>
              <a:gd name="connsiteY15-2262" fmla="*/ 6877051 h 6887937"/>
              <a:gd name="connsiteX16-2263" fmla="*/ 0 w 5840730"/>
              <a:gd name="connsiteY16-2264" fmla="*/ 0 h 6887937"/>
              <a:gd name="connsiteX0-2265" fmla="*/ 0 w 5840730"/>
              <a:gd name="connsiteY0-2266" fmla="*/ 0 h 6887937"/>
              <a:gd name="connsiteX1-2267" fmla="*/ 5840730 w 5840730"/>
              <a:gd name="connsiteY1-2268" fmla="*/ 0 h 6887937"/>
              <a:gd name="connsiteX2-2269" fmla="*/ 5090160 w 5840730"/>
              <a:gd name="connsiteY2-2270" fmla="*/ 2775915 h 6887937"/>
              <a:gd name="connsiteX3-2271" fmla="*/ 4853940 w 5840730"/>
              <a:gd name="connsiteY3-2272" fmla="*/ 2962605 h 6887937"/>
              <a:gd name="connsiteX4-2273" fmla="*/ 4754880 w 5840730"/>
              <a:gd name="connsiteY4-2274" fmla="*/ 2692095 h 6887937"/>
              <a:gd name="connsiteX5-2275" fmla="*/ 4979670 w 5840730"/>
              <a:gd name="connsiteY5-2276" fmla="*/ 1846275 h 6887937"/>
              <a:gd name="connsiteX6-2277" fmla="*/ 4872990 w 5840730"/>
              <a:gd name="connsiteY6-2278" fmla="*/ 1571955 h 6887937"/>
              <a:gd name="connsiteX7-2279" fmla="*/ 4655820 w 5840730"/>
              <a:gd name="connsiteY7-2280" fmla="*/ 1770075 h 6887937"/>
              <a:gd name="connsiteX8-2281" fmla="*/ 3893820 w 5840730"/>
              <a:gd name="connsiteY8-2282" fmla="*/ 4688535 h 6887937"/>
              <a:gd name="connsiteX9-2283" fmla="*/ 3992880 w 5840730"/>
              <a:gd name="connsiteY9-2284" fmla="*/ 4905705 h 6887937"/>
              <a:gd name="connsiteX10-2285" fmla="*/ 4213860 w 5840730"/>
              <a:gd name="connsiteY10-2286" fmla="*/ 4757115 h 6887937"/>
              <a:gd name="connsiteX11-2287" fmla="*/ 4457700 w 5840730"/>
              <a:gd name="connsiteY11-2288" fmla="*/ 3842715 h 6887937"/>
              <a:gd name="connsiteX12-2289" fmla="*/ 4686300 w 5840730"/>
              <a:gd name="connsiteY12-2290" fmla="*/ 3713175 h 6887937"/>
              <a:gd name="connsiteX13-2291" fmla="*/ 4785360 w 5840730"/>
              <a:gd name="connsiteY13-2292" fmla="*/ 3926535 h 6887937"/>
              <a:gd name="connsiteX14-2293" fmla="*/ 4028621 w 5840730"/>
              <a:gd name="connsiteY14-2294" fmla="*/ 6887937 h 6887937"/>
              <a:gd name="connsiteX15-2295" fmla="*/ 0 w 5840730"/>
              <a:gd name="connsiteY15-2296" fmla="*/ 6877051 h 6887937"/>
              <a:gd name="connsiteX16-2297" fmla="*/ 0 w 5840730"/>
              <a:gd name="connsiteY16-2298" fmla="*/ 0 h 6887937"/>
              <a:gd name="connsiteX0-2299" fmla="*/ 0 w 5840730"/>
              <a:gd name="connsiteY0-2300" fmla="*/ 0 h 6887937"/>
              <a:gd name="connsiteX1-2301" fmla="*/ 5840730 w 5840730"/>
              <a:gd name="connsiteY1-2302" fmla="*/ 0 h 6887937"/>
              <a:gd name="connsiteX2-2303" fmla="*/ 5090160 w 5840730"/>
              <a:gd name="connsiteY2-2304" fmla="*/ 2775915 h 6887937"/>
              <a:gd name="connsiteX3-2305" fmla="*/ 4853940 w 5840730"/>
              <a:gd name="connsiteY3-2306" fmla="*/ 2962605 h 6887937"/>
              <a:gd name="connsiteX4-2307" fmla="*/ 4754880 w 5840730"/>
              <a:gd name="connsiteY4-2308" fmla="*/ 2692095 h 6887937"/>
              <a:gd name="connsiteX5-2309" fmla="*/ 4979670 w 5840730"/>
              <a:gd name="connsiteY5-2310" fmla="*/ 1846275 h 6887937"/>
              <a:gd name="connsiteX6-2311" fmla="*/ 4655820 w 5840730"/>
              <a:gd name="connsiteY6-2312" fmla="*/ 1770075 h 6887937"/>
              <a:gd name="connsiteX7-2313" fmla="*/ 3893820 w 5840730"/>
              <a:gd name="connsiteY7-2314" fmla="*/ 4688535 h 6887937"/>
              <a:gd name="connsiteX8-2315" fmla="*/ 3992880 w 5840730"/>
              <a:gd name="connsiteY8-2316" fmla="*/ 4905705 h 6887937"/>
              <a:gd name="connsiteX9-2317" fmla="*/ 4213860 w 5840730"/>
              <a:gd name="connsiteY9-2318" fmla="*/ 4757115 h 6887937"/>
              <a:gd name="connsiteX10-2319" fmla="*/ 4457700 w 5840730"/>
              <a:gd name="connsiteY10-2320" fmla="*/ 3842715 h 6887937"/>
              <a:gd name="connsiteX11-2321" fmla="*/ 4686300 w 5840730"/>
              <a:gd name="connsiteY11-2322" fmla="*/ 3713175 h 6887937"/>
              <a:gd name="connsiteX12-2323" fmla="*/ 4785360 w 5840730"/>
              <a:gd name="connsiteY12-2324" fmla="*/ 3926535 h 6887937"/>
              <a:gd name="connsiteX13-2325" fmla="*/ 4028621 w 5840730"/>
              <a:gd name="connsiteY13-2326" fmla="*/ 6887937 h 6887937"/>
              <a:gd name="connsiteX14-2327" fmla="*/ 0 w 5840730"/>
              <a:gd name="connsiteY14-2328" fmla="*/ 6877051 h 6887937"/>
              <a:gd name="connsiteX15-2329" fmla="*/ 0 w 5840730"/>
              <a:gd name="connsiteY15-2330" fmla="*/ 0 h 6887937"/>
              <a:gd name="connsiteX0-2331" fmla="*/ 0 w 5840730"/>
              <a:gd name="connsiteY0-2332" fmla="*/ 0 h 6887937"/>
              <a:gd name="connsiteX1-2333" fmla="*/ 5840730 w 5840730"/>
              <a:gd name="connsiteY1-2334" fmla="*/ 0 h 6887937"/>
              <a:gd name="connsiteX2-2335" fmla="*/ 5090160 w 5840730"/>
              <a:gd name="connsiteY2-2336" fmla="*/ 2775915 h 6887937"/>
              <a:gd name="connsiteX3-2337" fmla="*/ 4853940 w 5840730"/>
              <a:gd name="connsiteY3-2338" fmla="*/ 2962605 h 6887937"/>
              <a:gd name="connsiteX4-2339" fmla="*/ 4754880 w 5840730"/>
              <a:gd name="connsiteY4-2340" fmla="*/ 2692095 h 6887937"/>
              <a:gd name="connsiteX5-2341" fmla="*/ 4979670 w 5840730"/>
              <a:gd name="connsiteY5-2342" fmla="*/ 1846275 h 6887937"/>
              <a:gd name="connsiteX6-2343" fmla="*/ 3893820 w 5840730"/>
              <a:gd name="connsiteY6-2344" fmla="*/ 4688535 h 6887937"/>
              <a:gd name="connsiteX7-2345" fmla="*/ 3992880 w 5840730"/>
              <a:gd name="connsiteY7-2346" fmla="*/ 4905705 h 6887937"/>
              <a:gd name="connsiteX8-2347" fmla="*/ 4213860 w 5840730"/>
              <a:gd name="connsiteY8-2348" fmla="*/ 4757115 h 6887937"/>
              <a:gd name="connsiteX9-2349" fmla="*/ 4457700 w 5840730"/>
              <a:gd name="connsiteY9-2350" fmla="*/ 3842715 h 6887937"/>
              <a:gd name="connsiteX10-2351" fmla="*/ 4686300 w 5840730"/>
              <a:gd name="connsiteY10-2352" fmla="*/ 3713175 h 6887937"/>
              <a:gd name="connsiteX11-2353" fmla="*/ 4785360 w 5840730"/>
              <a:gd name="connsiteY11-2354" fmla="*/ 3926535 h 6887937"/>
              <a:gd name="connsiteX12-2355" fmla="*/ 4028621 w 5840730"/>
              <a:gd name="connsiteY12-2356" fmla="*/ 6887937 h 6887937"/>
              <a:gd name="connsiteX13-2357" fmla="*/ 0 w 5840730"/>
              <a:gd name="connsiteY13-2358" fmla="*/ 6877051 h 6887937"/>
              <a:gd name="connsiteX14-2359" fmla="*/ 0 w 5840730"/>
              <a:gd name="connsiteY14-2360" fmla="*/ 0 h 6887937"/>
              <a:gd name="connsiteX0-2361" fmla="*/ 0 w 5840730"/>
              <a:gd name="connsiteY0-2362" fmla="*/ 0 h 6887937"/>
              <a:gd name="connsiteX1-2363" fmla="*/ 5840730 w 5840730"/>
              <a:gd name="connsiteY1-2364" fmla="*/ 0 h 6887937"/>
              <a:gd name="connsiteX2-2365" fmla="*/ 5090160 w 5840730"/>
              <a:gd name="connsiteY2-2366" fmla="*/ 2775915 h 6887937"/>
              <a:gd name="connsiteX3-2367" fmla="*/ 4853940 w 5840730"/>
              <a:gd name="connsiteY3-2368" fmla="*/ 2962605 h 6887937"/>
              <a:gd name="connsiteX4-2369" fmla="*/ 4754880 w 5840730"/>
              <a:gd name="connsiteY4-2370" fmla="*/ 2692095 h 6887937"/>
              <a:gd name="connsiteX5-2371" fmla="*/ 3893820 w 5840730"/>
              <a:gd name="connsiteY5-2372" fmla="*/ 4688535 h 6887937"/>
              <a:gd name="connsiteX6-2373" fmla="*/ 3992880 w 5840730"/>
              <a:gd name="connsiteY6-2374" fmla="*/ 4905705 h 6887937"/>
              <a:gd name="connsiteX7-2375" fmla="*/ 4213860 w 5840730"/>
              <a:gd name="connsiteY7-2376" fmla="*/ 4757115 h 6887937"/>
              <a:gd name="connsiteX8-2377" fmla="*/ 4457700 w 5840730"/>
              <a:gd name="connsiteY8-2378" fmla="*/ 3842715 h 6887937"/>
              <a:gd name="connsiteX9-2379" fmla="*/ 4686300 w 5840730"/>
              <a:gd name="connsiteY9-2380" fmla="*/ 3713175 h 6887937"/>
              <a:gd name="connsiteX10-2381" fmla="*/ 4785360 w 5840730"/>
              <a:gd name="connsiteY10-2382" fmla="*/ 3926535 h 6887937"/>
              <a:gd name="connsiteX11-2383" fmla="*/ 4028621 w 5840730"/>
              <a:gd name="connsiteY11-2384" fmla="*/ 6887937 h 6887937"/>
              <a:gd name="connsiteX12-2385" fmla="*/ 0 w 5840730"/>
              <a:gd name="connsiteY12-2386" fmla="*/ 6877051 h 6887937"/>
              <a:gd name="connsiteX13-2387" fmla="*/ 0 w 5840730"/>
              <a:gd name="connsiteY13-2388" fmla="*/ 0 h 6887937"/>
              <a:gd name="connsiteX0-2389" fmla="*/ 0 w 5840730"/>
              <a:gd name="connsiteY0-2390" fmla="*/ 0 h 6887937"/>
              <a:gd name="connsiteX1-2391" fmla="*/ 5840730 w 5840730"/>
              <a:gd name="connsiteY1-2392" fmla="*/ 0 h 6887937"/>
              <a:gd name="connsiteX2-2393" fmla="*/ 5090160 w 5840730"/>
              <a:gd name="connsiteY2-2394" fmla="*/ 2775915 h 6887937"/>
              <a:gd name="connsiteX3-2395" fmla="*/ 4853940 w 5840730"/>
              <a:gd name="connsiteY3-2396" fmla="*/ 2962605 h 6887937"/>
              <a:gd name="connsiteX4-2397" fmla="*/ 3893820 w 5840730"/>
              <a:gd name="connsiteY4-2398" fmla="*/ 4688535 h 6887937"/>
              <a:gd name="connsiteX5-2399" fmla="*/ 3992880 w 5840730"/>
              <a:gd name="connsiteY5-2400" fmla="*/ 4905705 h 6887937"/>
              <a:gd name="connsiteX6-2401" fmla="*/ 4213860 w 5840730"/>
              <a:gd name="connsiteY6-2402" fmla="*/ 4757115 h 6887937"/>
              <a:gd name="connsiteX7-2403" fmla="*/ 4457700 w 5840730"/>
              <a:gd name="connsiteY7-2404" fmla="*/ 3842715 h 6887937"/>
              <a:gd name="connsiteX8-2405" fmla="*/ 4686300 w 5840730"/>
              <a:gd name="connsiteY8-2406" fmla="*/ 3713175 h 6887937"/>
              <a:gd name="connsiteX9-2407" fmla="*/ 4785360 w 5840730"/>
              <a:gd name="connsiteY9-2408" fmla="*/ 3926535 h 6887937"/>
              <a:gd name="connsiteX10-2409" fmla="*/ 4028621 w 5840730"/>
              <a:gd name="connsiteY10-2410" fmla="*/ 6887937 h 6887937"/>
              <a:gd name="connsiteX11-2411" fmla="*/ 0 w 5840730"/>
              <a:gd name="connsiteY11-2412" fmla="*/ 6877051 h 6887937"/>
              <a:gd name="connsiteX12-2413" fmla="*/ 0 w 5840730"/>
              <a:gd name="connsiteY12-2414" fmla="*/ 0 h 6887937"/>
              <a:gd name="connsiteX0-2415" fmla="*/ 0 w 5840730"/>
              <a:gd name="connsiteY0-2416" fmla="*/ 0 h 6887937"/>
              <a:gd name="connsiteX1-2417" fmla="*/ 5840730 w 5840730"/>
              <a:gd name="connsiteY1-2418" fmla="*/ 0 h 6887937"/>
              <a:gd name="connsiteX2-2419" fmla="*/ 5090160 w 5840730"/>
              <a:gd name="connsiteY2-2420" fmla="*/ 2775915 h 6887937"/>
              <a:gd name="connsiteX3-2421" fmla="*/ 3893820 w 5840730"/>
              <a:gd name="connsiteY3-2422" fmla="*/ 4688535 h 6887937"/>
              <a:gd name="connsiteX4-2423" fmla="*/ 3992880 w 5840730"/>
              <a:gd name="connsiteY4-2424" fmla="*/ 4905705 h 6887937"/>
              <a:gd name="connsiteX5-2425" fmla="*/ 4213860 w 5840730"/>
              <a:gd name="connsiteY5-2426" fmla="*/ 4757115 h 6887937"/>
              <a:gd name="connsiteX6-2427" fmla="*/ 4457700 w 5840730"/>
              <a:gd name="connsiteY6-2428" fmla="*/ 3842715 h 6887937"/>
              <a:gd name="connsiteX7-2429" fmla="*/ 4686300 w 5840730"/>
              <a:gd name="connsiteY7-2430" fmla="*/ 3713175 h 6887937"/>
              <a:gd name="connsiteX8-2431" fmla="*/ 4785360 w 5840730"/>
              <a:gd name="connsiteY8-2432" fmla="*/ 3926535 h 6887937"/>
              <a:gd name="connsiteX9-2433" fmla="*/ 4028621 w 5840730"/>
              <a:gd name="connsiteY9-2434" fmla="*/ 6887937 h 6887937"/>
              <a:gd name="connsiteX10-2435" fmla="*/ 0 w 5840730"/>
              <a:gd name="connsiteY10-2436" fmla="*/ 6877051 h 6887937"/>
              <a:gd name="connsiteX11-2437" fmla="*/ 0 w 5840730"/>
              <a:gd name="connsiteY11-2438" fmla="*/ 0 h 6887937"/>
              <a:gd name="connsiteX0-2439" fmla="*/ 0 w 5840730"/>
              <a:gd name="connsiteY0-2440" fmla="*/ 0 h 6887937"/>
              <a:gd name="connsiteX1-2441" fmla="*/ 5840730 w 5840730"/>
              <a:gd name="connsiteY1-2442" fmla="*/ 0 h 6887937"/>
              <a:gd name="connsiteX2-2443" fmla="*/ 3893820 w 5840730"/>
              <a:gd name="connsiteY2-2444" fmla="*/ 4688535 h 6887937"/>
              <a:gd name="connsiteX3-2445" fmla="*/ 3992880 w 5840730"/>
              <a:gd name="connsiteY3-2446" fmla="*/ 4905705 h 6887937"/>
              <a:gd name="connsiteX4-2447" fmla="*/ 4213860 w 5840730"/>
              <a:gd name="connsiteY4-2448" fmla="*/ 4757115 h 6887937"/>
              <a:gd name="connsiteX5-2449" fmla="*/ 4457700 w 5840730"/>
              <a:gd name="connsiteY5-2450" fmla="*/ 3842715 h 6887937"/>
              <a:gd name="connsiteX6-2451" fmla="*/ 4686300 w 5840730"/>
              <a:gd name="connsiteY6-2452" fmla="*/ 3713175 h 6887937"/>
              <a:gd name="connsiteX7-2453" fmla="*/ 4785360 w 5840730"/>
              <a:gd name="connsiteY7-2454" fmla="*/ 3926535 h 6887937"/>
              <a:gd name="connsiteX8-2455" fmla="*/ 4028621 w 5840730"/>
              <a:gd name="connsiteY8-2456" fmla="*/ 6887937 h 6887937"/>
              <a:gd name="connsiteX9-2457" fmla="*/ 0 w 5840730"/>
              <a:gd name="connsiteY9-2458" fmla="*/ 6877051 h 6887937"/>
              <a:gd name="connsiteX10-2459" fmla="*/ 0 w 5840730"/>
              <a:gd name="connsiteY10-2460" fmla="*/ 0 h 6887937"/>
              <a:gd name="connsiteX0-2461" fmla="*/ 0 w 4790753"/>
              <a:gd name="connsiteY0-2462" fmla="*/ 0 h 6887937"/>
              <a:gd name="connsiteX1-2463" fmla="*/ 2674743 w 4790753"/>
              <a:gd name="connsiteY1-2464" fmla="*/ 49345 h 6887937"/>
              <a:gd name="connsiteX2-2465" fmla="*/ 3893820 w 4790753"/>
              <a:gd name="connsiteY2-2466" fmla="*/ 4688535 h 6887937"/>
              <a:gd name="connsiteX3-2467" fmla="*/ 3992880 w 4790753"/>
              <a:gd name="connsiteY3-2468" fmla="*/ 4905705 h 6887937"/>
              <a:gd name="connsiteX4-2469" fmla="*/ 4213860 w 4790753"/>
              <a:gd name="connsiteY4-2470" fmla="*/ 4757115 h 6887937"/>
              <a:gd name="connsiteX5-2471" fmla="*/ 4457700 w 4790753"/>
              <a:gd name="connsiteY5-2472" fmla="*/ 3842715 h 6887937"/>
              <a:gd name="connsiteX6-2473" fmla="*/ 4686300 w 4790753"/>
              <a:gd name="connsiteY6-2474" fmla="*/ 3713175 h 6887937"/>
              <a:gd name="connsiteX7-2475" fmla="*/ 4785360 w 4790753"/>
              <a:gd name="connsiteY7-2476" fmla="*/ 3926535 h 6887937"/>
              <a:gd name="connsiteX8-2477" fmla="*/ 4028621 w 4790753"/>
              <a:gd name="connsiteY8-2478" fmla="*/ 6887937 h 6887937"/>
              <a:gd name="connsiteX9-2479" fmla="*/ 0 w 4790753"/>
              <a:gd name="connsiteY9-2480" fmla="*/ 6877051 h 6887937"/>
              <a:gd name="connsiteX10-2481" fmla="*/ 0 w 4790753"/>
              <a:gd name="connsiteY10-2482" fmla="*/ 0 h 6887937"/>
              <a:gd name="connsiteX0-2483" fmla="*/ 0 w 4790753"/>
              <a:gd name="connsiteY0-2484" fmla="*/ 0 h 6887937"/>
              <a:gd name="connsiteX1-2485" fmla="*/ 2497763 w 4790753"/>
              <a:gd name="connsiteY1-2486" fmla="*/ 0 h 6887937"/>
              <a:gd name="connsiteX2-2487" fmla="*/ 3893820 w 4790753"/>
              <a:gd name="connsiteY2-2488" fmla="*/ 4688535 h 6887937"/>
              <a:gd name="connsiteX3-2489" fmla="*/ 3992880 w 4790753"/>
              <a:gd name="connsiteY3-2490" fmla="*/ 4905705 h 6887937"/>
              <a:gd name="connsiteX4-2491" fmla="*/ 4213860 w 4790753"/>
              <a:gd name="connsiteY4-2492" fmla="*/ 4757115 h 6887937"/>
              <a:gd name="connsiteX5-2493" fmla="*/ 4457700 w 4790753"/>
              <a:gd name="connsiteY5-2494" fmla="*/ 3842715 h 6887937"/>
              <a:gd name="connsiteX6-2495" fmla="*/ 4686300 w 4790753"/>
              <a:gd name="connsiteY6-2496" fmla="*/ 3713175 h 6887937"/>
              <a:gd name="connsiteX7-2497" fmla="*/ 4785360 w 4790753"/>
              <a:gd name="connsiteY7-2498" fmla="*/ 3926535 h 6887937"/>
              <a:gd name="connsiteX8-2499" fmla="*/ 4028621 w 4790753"/>
              <a:gd name="connsiteY8-2500" fmla="*/ 6887937 h 6887937"/>
              <a:gd name="connsiteX9-2501" fmla="*/ 0 w 4790753"/>
              <a:gd name="connsiteY9-2502" fmla="*/ 6877051 h 6887937"/>
              <a:gd name="connsiteX10-2503" fmla="*/ 0 w 4790753"/>
              <a:gd name="connsiteY10-2504" fmla="*/ 0 h 6887937"/>
              <a:gd name="connsiteX0-2505" fmla="*/ 0 w 4790753"/>
              <a:gd name="connsiteY0-2506" fmla="*/ 0 h 6887937"/>
              <a:gd name="connsiteX1-2507" fmla="*/ 2497763 w 4790753"/>
              <a:gd name="connsiteY1-2508" fmla="*/ 0 h 6887937"/>
              <a:gd name="connsiteX2-2509" fmla="*/ 3490698 w 4790753"/>
              <a:gd name="connsiteY2-2510" fmla="*/ 3504252 h 6887937"/>
              <a:gd name="connsiteX3-2511" fmla="*/ 3992880 w 4790753"/>
              <a:gd name="connsiteY3-2512" fmla="*/ 4905705 h 6887937"/>
              <a:gd name="connsiteX4-2513" fmla="*/ 4213860 w 4790753"/>
              <a:gd name="connsiteY4-2514" fmla="*/ 4757115 h 6887937"/>
              <a:gd name="connsiteX5-2515" fmla="*/ 4457700 w 4790753"/>
              <a:gd name="connsiteY5-2516" fmla="*/ 3842715 h 6887937"/>
              <a:gd name="connsiteX6-2517" fmla="*/ 4686300 w 4790753"/>
              <a:gd name="connsiteY6-2518" fmla="*/ 3713175 h 6887937"/>
              <a:gd name="connsiteX7-2519" fmla="*/ 4785360 w 4790753"/>
              <a:gd name="connsiteY7-2520" fmla="*/ 3926535 h 6887937"/>
              <a:gd name="connsiteX8-2521" fmla="*/ 4028621 w 4790753"/>
              <a:gd name="connsiteY8-2522" fmla="*/ 6887937 h 6887937"/>
              <a:gd name="connsiteX9-2523" fmla="*/ 0 w 4790753"/>
              <a:gd name="connsiteY9-2524" fmla="*/ 6877051 h 6887937"/>
              <a:gd name="connsiteX10-2525" fmla="*/ 0 w 4790753"/>
              <a:gd name="connsiteY10-2526" fmla="*/ 0 h 6887937"/>
              <a:gd name="connsiteX0-2527" fmla="*/ 0 w 4790753"/>
              <a:gd name="connsiteY0-2528" fmla="*/ 0 h 6887937"/>
              <a:gd name="connsiteX1-2529" fmla="*/ 2310950 w 4790753"/>
              <a:gd name="connsiteY1-2530" fmla="*/ 0 h 6887937"/>
              <a:gd name="connsiteX2-2531" fmla="*/ 3490698 w 4790753"/>
              <a:gd name="connsiteY2-2532" fmla="*/ 3504252 h 6887937"/>
              <a:gd name="connsiteX3-2533" fmla="*/ 3992880 w 4790753"/>
              <a:gd name="connsiteY3-2534" fmla="*/ 4905705 h 6887937"/>
              <a:gd name="connsiteX4-2535" fmla="*/ 4213860 w 4790753"/>
              <a:gd name="connsiteY4-2536" fmla="*/ 4757115 h 6887937"/>
              <a:gd name="connsiteX5-2537" fmla="*/ 4457700 w 4790753"/>
              <a:gd name="connsiteY5-2538" fmla="*/ 3842715 h 6887937"/>
              <a:gd name="connsiteX6-2539" fmla="*/ 4686300 w 4790753"/>
              <a:gd name="connsiteY6-2540" fmla="*/ 3713175 h 6887937"/>
              <a:gd name="connsiteX7-2541" fmla="*/ 4785360 w 4790753"/>
              <a:gd name="connsiteY7-2542" fmla="*/ 3926535 h 6887937"/>
              <a:gd name="connsiteX8-2543" fmla="*/ 4028621 w 4790753"/>
              <a:gd name="connsiteY8-2544" fmla="*/ 6887937 h 6887937"/>
              <a:gd name="connsiteX9-2545" fmla="*/ 0 w 4790753"/>
              <a:gd name="connsiteY9-2546" fmla="*/ 6877051 h 6887937"/>
              <a:gd name="connsiteX10-2547" fmla="*/ 0 w 4790753"/>
              <a:gd name="connsiteY10-2548" fmla="*/ 0 h 6887937"/>
              <a:gd name="connsiteX0-2549" fmla="*/ 0 w 4790753"/>
              <a:gd name="connsiteY0-2550" fmla="*/ 0 h 6887937"/>
              <a:gd name="connsiteX1-2551" fmla="*/ 2487931 w 4790753"/>
              <a:gd name="connsiteY1-2552" fmla="*/ 0 h 6887937"/>
              <a:gd name="connsiteX2-2553" fmla="*/ 3490698 w 4790753"/>
              <a:gd name="connsiteY2-2554" fmla="*/ 3504252 h 6887937"/>
              <a:gd name="connsiteX3-2555" fmla="*/ 3992880 w 4790753"/>
              <a:gd name="connsiteY3-2556" fmla="*/ 4905705 h 6887937"/>
              <a:gd name="connsiteX4-2557" fmla="*/ 4213860 w 4790753"/>
              <a:gd name="connsiteY4-2558" fmla="*/ 4757115 h 6887937"/>
              <a:gd name="connsiteX5-2559" fmla="*/ 4457700 w 4790753"/>
              <a:gd name="connsiteY5-2560" fmla="*/ 3842715 h 6887937"/>
              <a:gd name="connsiteX6-2561" fmla="*/ 4686300 w 4790753"/>
              <a:gd name="connsiteY6-2562" fmla="*/ 3713175 h 6887937"/>
              <a:gd name="connsiteX7-2563" fmla="*/ 4785360 w 4790753"/>
              <a:gd name="connsiteY7-2564" fmla="*/ 3926535 h 6887937"/>
              <a:gd name="connsiteX8-2565" fmla="*/ 4028621 w 4790753"/>
              <a:gd name="connsiteY8-2566" fmla="*/ 6887937 h 6887937"/>
              <a:gd name="connsiteX9-2567" fmla="*/ 0 w 4790753"/>
              <a:gd name="connsiteY9-2568" fmla="*/ 6877051 h 6887937"/>
              <a:gd name="connsiteX10-2569" fmla="*/ 0 w 4790753"/>
              <a:gd name="connsiteY10-2570" fmla="*/ 0 h 6887937"/>
              <a:gd name="connsiteX0-2571" fmla="*/ 0 w 4790753"/>
              <a:gd name="connsiteY0-2572" fmla="*/ 0 h 6887937"/>
              <a:gd name="connsiteX1-2573" fmla="*/ 2487931 w 4790753"/>
              <a:gd name="connsiteY1-2574" fmla="*/ 0 h 6887937"/>
              <a:gd name="connsiteX2-2575" fmla="*/ 3412040 w 4790753"/>
              <a:gd name="connsiteY2-2576" fmla="*/ 3464777 h 6887937"/>
              <a:gd name="connsiteX3-2577" fmla="*/ 3992880 w 4790753"/>
              <a:gd name="connsiteY3-2578" fmla="*/ 4905705 h 6887937"/>
              <a:gd name="connsiteX4-2579" fmla="*/ 4213860 w 4790753"/>
              <a:gd name="connsiteY4-2580" fmla="*/ 4757115 h 6887937"/>
              <a:gd name="connsiteX5-2581" fmla="*/ 4457700 w 4790753"/>
              <a:gd name="connsiteY5-2582" fmla="*/ 3842715 h 6887937"/>
              <a:gd name="connsiteX6-2583" fmla="*/ 4686300 w 4790753"/>
              <a:gd name="connsiteY6-2584" fmla="*/ 3713175 h 6887937"/>
              <a:gd name="connsiteX7-2585" fmla="*/ 4785360 w 4790753"/>
              <a:gd name="connsiteY7-2586" fmla="*/ 3926535 h 6887937"/>
              <a:gd name="connsiteX8-2587" fmla="*/ 4028621 w 4790753"/>
              <a:gd name="connsiteY8-2588" fmla="*/ 6887937 h 6887937"/>
              <a:gd name="connsiteX9-2589" fmla="*/ 0 w 4790753"/>
              <a:gd name="connsiteY9-2590" fmla="*/ 6877051 h 6887937"/>
              <a:gd name="connsiteX10-2591" fmla="*/ 0 w 4790753"/>
              <a:gd name="connsiteY10-2592" fmla="*/ 0 h 6887937"/>
              <a:gd name="connsiteX0-2593" fmla="*/ 0 w 4790753"/>
              <a:gd name="connsiteY0-2594" fmla="*/ 0 h 6887937"/>
              <a:gd name="connsiteX1-2595" fmla="*/ 2487931 w 4790753"/>
              <a:gd name="connsiteY1-2596" fmla="*/ 0 h 6887937"/>
              <a:gd name="connsiteX2-2597" fmla="*/ 3244891 w 4790753"/>
              <a:gd name="connsiteY2-2598" fmla="*/ 3464778 h 6887937"/>
              <a:gd name="connsiteX3-2599" fmla="*/ 3992880 w 4790753"/>
              <a:gd name="connsiteY3-2600" fmla="*/ 4905705 h 6887937"/>
              <a:gd name="connsiteX4-2601" fmla="*/ 4213860 w 4790753"/>
              <a:gd name="connsiteY4-2602" fmla="*/ 4757115 h 6887937"/>
              <a:gd name="connsiteX5-2603" fmla="*/ 4457700 w 4790753"/>
              <a:gd name="connsiteY5-2604" fmla="*/ 3842715 h 6887937"/>
              <a:gd name="connsiteX6-2605" fmla="*/ 4686300 w 4790753"/>
              <a:gd name="connsiteY6-2606" fmla="*/ 3713175 h 6887937"/>
              <a:gd name="connsiteX7-2607" fmla="*/ 4785360 w 4790753"/>
              <a:gd name="connsiteY7-2608" fmla="*/ 3926535 h 6887937"/>
              <a:gd name="connsiteX8-2609" fmla="*/ 4028621 w 4790753"/>
              <a:gd name="connsiteY8-2610" fmla="*/ 6887937 h 6887937"/>
              <a:gd name="connsiteX9-2611" fmla="*/ 0 w 4790753"/>
              <a:gd name="connsiteY9-2612" fmla="*/ 6877051 h 6887937"/>
              <a:gd name="connsiteX10-2613" fmla="*/ 0 w 4790753"/>
              <a:gd name="connsiteY10-2614" fmla="*/ 0 h 6887937"/>
              <a:gd name="connsiteX0-2615" fmla="*/ 0 w 4790753"/>
              <a:gd name="connsiteY0-2616" fmla="*/ 0 h 6887937"/>
              <a:gd name="connsiteX1-2617" fmla="*/ 2487931 w 4790753"/>
              <a:gd name="connsiteY1-2618" fmla="*/ 0 h 6887937"/>
              <a:gd name="connsiteX2-2619" fmla="*/ 3392375 w 4790753"/>
              <a:gd name="connsiteY2-2620" fmla="*/ 3464779 h 6887937"/>
              <a:gd name="connsiteX3-2621" fmla="*/ 3992880 w 4790753"/>
              <a:gd name="connsiteY3-2622" fmla="*/ 4905705 h 6887937"/>
              <a:gd name="connsiteX4-2623" fmla="*/ 4213860 w 4790753"/>
              <a:gd name="connsiteY4-2624" fmla="*/ 4757115 h 6887937"/>
              <a:gd name="connsiteX5-2625" fmla="*/ 4457700 w 4790753"/>
              <a:gd name="connsiteY5-2626" fmla="*/ 3842715 h 6887937"/>
              <a:gd name="connsiteX6-2627" fmla="*/ 4686300 w 4790753"/>
              <a:gd name="connsiteY6-2628" fmla="*/ 3713175 h 6887937"/>
              <a:gd name="connsiteX7-2629" fmla="*/ 4785360 w 4790753"/>
              <a:gd name="connsiteY7-2630" fmla="*/ 3926535 h 6887937"/>
              <a:gd name="connsiteX8-2631" fmla="*/ 4028621 w 4790753"/>
              <a:gd name="connsiteY8-2632" fmla="*/ 6887937 h 6887937"/>
              <a:gd name="connsiteX9-2633" fmla="*/ 0 w 4790753"/>
              <a:gd name="connsiteY9-2634" fmla="*/ 6877051 h 6887937"/>
              <a:gd name="connsiteX10-2635" fmla="*/ 0 w 4790753"/>
              <a:gd name="connsiteY10-2636" fmla="*/ 0 h 6887937"/>
              <a:gd name="connsiteX0-2637" fmla="*/ 0 w 5110169"/>
              <a:gd name="connsiteY0-2638" fmla="*/ 0 h 6887937"/>
              <a:gd name="connsiteX1-2639" fmla="*/ 2487931 w 5110169"/>
              <a:gd name="connsiteY1-2640" fmla="*/ 0 h 6887937"/>
              <a:gd name="connsiteX2-2641" fmla="*/ 3392375 w 5110169"/>
              <a:gd name="connsiteY2-2642" fmla="*/ 3464779 h 6887937"/>
              <a:gd name="connsiteX3-2643" fmla="*/ 3992880 w 5110169"/>
              <a:gd name="connsiteY3-2644" fmla="*/ 4905705 h 6887937"/>
              <a:gd name="connsiteX4-2645" fmla="*/ 4213860 w 5110169"/>
              <a:gd name="connsiteY4-2646" fmla="*/ 4757115 h 6887937"/>
              <a:gd name="connsiteX5-2647" fmla="*/ 4457700 w 5110169"/>
              <a:gd name="connsiteY5-2648" fmla="*/ 3842715 h 6887937"/>
              <a:gd name="connsiteX6-2649" fmla="*/ 4686300 w 5110169"/>
              <a:gd name="connsiteY6-2650" fmla="*/ 3713175 h 6887937"/>
              <a:gd name="connsiteX7-2651" fmla="*/ 4785360 w 5110169"/>
              <a:gd name="connsiteY7-2652" fmla="*/ 3926535 h 6887937"/>
              <a:gd name="connsiteX8-2653" fmla="*/ 5110169 w 5110169"/>
              <a:gd name="connsiteY8-2654" fmla="*/ 6887937 h 6887937"/>
              <a:gd name="connsiteX9-2655" fmla="*/ 0 w 5110169"/>
              <a:gd name="connsiteY9-2656" fmla="*/ 6877051 h 6887937"/>
              <a:gd name="connsiteX10-2657" fmla="*/ 0 w 5110169"/>
              <a:gd name="connsiteY10-2658" fmla="*/ 0 h 6887937"/>
              <a:gd name="connsiteX0-2659" fmla="*/ 0 w 5110169"/>
              <a:gd name="connsiteY0-2660" fmla="*/ 0 h 6887937"/>
              <a:gd name="connsiteX1-2661" fmla="*/ 2487931 w 5110169"/>
              <a:gd name="connsiteY1-2662" fmla="*/ 0 h 6887937"/>
              <a:gd name="connsiteX2-2663" fmla="*/ 3766000 w 5110169"/>
              <a:gd name="connsiteY2-2664" fmla="*/ 4629324 h 6887937"/>
              <a:gd name="connsiteX3-2665" fmla="*/ 3992880 w 5110169"/>
              <a:gd name="connsiteY3-2666" fmla="*/ 4905705 h 6887937"/>
              <a:gd name="connsiteX4-2667" fmla="*/ 4213860 w 5110169"/>
              <a:gd name="connsiteY4-2668" fmla="*/ 4757115 h 6887937"/>
              <a:gd name="connsiteX5-2669" fmla="*/ 4457700 w 5110169"/>
              <a:gd name="connsiteY5-2670" fmla="*/ 3842715 h 6887937"/>
              <a:gd name="connsiteX6-2671" fmla="*/ 4686300 w 5110169"/>
              <a:gd name="connsiteY6-2672" fmla="*/ 3713175 h 6887937"/>
              <a:gd name="connsiteX7-2673" fmla="*/ 4785360 w 5110169"/>
              <a:gd name="connsiteY7-2674" fmla="*/ 3926535 h 6887937"/>
              <a:gd name="connsiteX8-2675" fmla="*/ 5110169 w 5110169"/>
              <a:gd name="connsiteY8-2676" fmla="*/ 6887937 h 6887937"/>
              <a:gd name="connsiteX9-2677" fmla="*/ 0 w 5110169"/>
              <a:gd name="connsiteY9-2678" fmla="*/ 6877051 h 6887937"/>
              <a:gd name="connsiteX10-2679" fmla="*/ 0 w 5110169"/>
              <a:gd name="connsiteY10-2680" fmla="*/ 0 h 6887937"/>
              <a:gd name="connsiteX0-2681" fmla="*/ 0 w 5110169"/>
              <a:gd name="connsiteY0-2682" fmla="*/ 0 h 6887937"/>
              <a:gd name="connsiteX1-2683" fmla="*/ 2487931 w 5110169"/>
              <a:gd name="connsiteY1-2684" fmla="*/ 0 h 6887937"/>
              <a:gd name="connsiteX2-2685" fmla="*/ 3716839 w 5110169"/>
              <a:gd name="connsiteY2-2686" fmla="*/ 4550372 h 6887937"/>
              <a:gd name="connsiteX3-2687" fmla="*/ 3992880 w 5110169"/>
              <a:gd name="connsiteY3-2688" fmla="*/ 4905705 h 6887937"/>
              <a:gd name="connsiteX4-2689" fmla="*/ 4213860 w 5110169"/>
              <a:gd name="connsiteY4-2690" fmla="*/ 4757115 h 6887937"/>
              <a:gd name="connsiteX5-2691" fmla="*/ 4457700 w 5110169"/>
              <a:gd name="connsiteY5-2692" fmla="*/ 3842715 h 6887937"/>
              <a:gd name="connsiteX6-2693" fmla="*/ 4686300 w 5110169"/>
              <a:gd name="connsiteY6-2694" fmla="*/ 3713175 h 6887937"/>
              <a:gd name="connsiteX7-2695" fmla="*/ 4785360 w 5110169"/>
              <a:gd name="connsiteY7-2696" fmla="*/ 3926535 h 6887937"/>
              <a:gd name="connsiteX8-2697" fmla="*/ 5110169 w 5110169"/>
              <a:gd name="connsiteY8-2698" fmla="*/ 6887937 h 6887937"/>
              <a:gd name="connsiteX9-2699" fmla="*/ 0 w 5110169"/>
              <a:gd name="connsiteY9-2700" fmla="*/ 6877051 h 6887937"/>
              <a:gd name="connsiteX10-2701" fmla="*/ 0 w 5110169"/>
              <a:gd name="connsiteY10-2702" fmla="*/ 0 h 6887937"/>
              <a:gd name="connsiteX0-2703" fmla="*/ 0 w 5110169"/>
              <a:gd name="connsiteY0-2704" fmla="*/ 0 h 6887937"/>
              <a:gd name="connsiteX1-2705" fmla="*/ 2487931 w 5110169"/>
              <a:gd name="connsiteY1-2706" fmla="*/ 0 h 6887937"/>
              <a:gd name="connsiteX2-2707" fmla="*/ 3589019 w 5110169"/>
              <a:gd name="connsiteY2-2708" fmla="*/ 4510896 h 6887937"/>
              <a:gd name="connsiteX3-2709" fmla="*/ 3992880 w 5110169"/>
              <a:gd name="connsiteY3-2710" fmla="*/ 4905705 h 6887937"/>
              <a:gd name="connsiteX4-2711" fmla="*/ 4213860 w 5110169"/>
              <a:gd name="connsiteY4-2712" fmla="*/ 4757115 h 6887937"/>
              <a:gd name="connsiteX5-2713" fmla="*/ 4457700 w 5110169"/>
              <a:gd name="connsiteY5-2714" fmla="*/ 3842715 h 6887937"/>
              <a:gd name="connsiteX6-2715" fmla="*/ 4686300 w 5110169"/>
              <a:gd name="connsiteY6-2716" fmla="*/ 3713175 h 6887937"/>
              <a:gd name="connsiteX7-2717" fmla="*/ 4785360 w 5110169"/>
              <a:gd name="connsiteY7-2718" fmla="*/ 3926535 h 6887937"/>
              <a:gd name="connsiteX8-2719" fmla="*/ 5110169 w 5110169"/>
              <a:gd name="connsiteY8-2720" fmla="*/ 6887937 h 6887937"/>
              <a:gd name="connsiteX9-2721" fmla="*/ 0 w 5110169"/>
              <a:gd name="connsiteY9-2722" fmla="*/ 6877051 h 6887937"/>
              <a:gd name="connsiteX10-2723" fmla="*/ 0 w 5110169"/>
              <a:gd name="connsiteY10-2724" fmla="*/ 0 h 6887937"/>
              <a:gd name="connsiteX0-2725" fmla="*/ 0 w 5110169"/>
              <a:gd name="connsiteY0-2726" fmla="*/ 0 h 6887937"/>
              <a:gd name="connsiteX1-2727" fmla="*/ 2487931 w 5110169"/>
              <a:gd name="connsiteY1-2728" fmla="*/ 0 h 6887937"/>
              <a:gd name="connsiteX2-2729" fmla="*/ 3677510 w 5110169"/>
              <a:gd name="connsiteY2-2730" fmla="*/ 4510896 h 6887937"/>
              <a:gd name="connsiteX3-2731" fmla="*/ 3992880 w 5110169"/>
              <a:gd name="connsiteY3-2732" fmla="*/ 4905705 h 6887937"/>
              <a:gd name="connsiteX4-2733" fmla="*/ 4213860 w 5110169"/>
              <a:gd name="connsiteY4-2734" fmla="*/ 4757115 h 6887937"/>
              <a:gd name="connsiteX5-2735" fmla="*/ 4457700 w 5110169"/>
              <a:gd name="connsiteY5-2736" fmla="*/ 3842715 h 6887937"/>
              <a:gd name="connsiteX6-2737" fmla="*/ 4686300 w 5110169"/>
              <a:gd name="connsiteY6-2738" fmla="*/ 3713175 h 6887937"/>
              <a:gd name="connsiteX7-2739" fmla="*/ 4785360 w 5110169"/>
              <a:gd name="connsiteY7-2740" fmla="*/ 3926535 h 6887937"/>
              <a:gd name="connsiteX8-2741" fmla="*/ 5110169 w 5110169"/>
              <a:gd name="connsiteY8-2742" fmla="*/ 6887937 h 6887937"/>
              <a:gd name="connsiteX9-2743" fmla="*/ 0 w 5110169"/>
              <a:gd name="connsiteY9-2744" fmla="*/ 6877051 h 6887937"/>
              <a:gd name="connsiteX10-2745" fmla="*/ 0 w 5110169"/>
              <a:gd name="connsiteY10-2746" fmla="*/ 0 h 6887937"/>
              <a:gd name="connsiteX0-2747" fmla="*/ 0 w 5110169"/>
              <a:gd name="connsiteY0-2748" fmla="*/ 0 h 6887937"/>
              <a:gd name="connsiteX1-2749" fmla="*/ 2487931 w 5110169"/>
              <a:gd name="connsiteY1-2750" fmla="*/ 0 h 6887937"/>
              <a:gd name="connsiteX2-2751" fmla="*/ 3677510 w 5110169"/>
              <a:gd name="connsiteY2-2752" fmla="*/ 4510896 h 6887937"/>
              <a:gd name="connsiteX3-2753" fmla="*/ 3992880 w 5110169"/>
              <a:gd name="connsiteY3-2754" fmla="*/ 4905705 h 6887937"/>
              <a:gd name="connsiteX4-2755" fmla="*/ 4213860 w 5110169"/>
              <a:gd name="connsiteY4-2756" fmla="*/ 4757115 h 6887937"/>
              <a:gd name="connsiteX5-2757" fmla="*/ 4457700 w 5110169"/>
              <a:gd name="connsiteY5-2758" fmla="*/ 3842715 h 6887937"/>
              <a:gd name="connsiteX6-2759" fmla="*/ 4686300 w 5110169"/>
              <a:gd name="connsiteY6-2760" fmla="*/ 3713175 h 6887937"/>
              <a:gd name="connsiteX7-2761" fmla="*/ 4785360 w 5110169"/>
              <a:gd name="connsiteY7-2762" fmla="*/ 3926535 h 6887937"/>
              <a:gd name="connsiteX8-2763" fmla="*/ 5110169 w 5110169"/>
              <a:gd name="connsiteY8-2764" fmla="*/ 6887937 h 6887937"/>
              <a:gd name="connsiteX9-2765" fmla="*/ 0 w 5110169"/>
              <a:gd name="connsiteY9-2766" fmla="*/ 6877051 h 6887937"/>
              <a:gd name="connsiteX10-2767" fmla="*/ 0 w 5110169"/>
              <a:gd name="connsiteY10-2768" fmla="*/ 0 h 6887937"/>
              <a:gd name="connsiteX0-2769" fmla="*/ 0 w 5110169"/>
              <a:gd name="connsiteY0-2770" fmla="*/ 0 h 6887937"/>
              <a:gd name="connsiteX1-2771" fmla="*/ 2487931 w 5110169"/>
              <a:gd name="connsiteY1-2772" fmla="*/ 0 h 6887937"/>
              <a:gd name="connsiteX2-2773" fmla="*/ 3677510 w 5110169"/>
              <a:gd name="connsiteY2-2774" fmla="*/ 4510896 h 6887937"/>
              <a:gd name="connsiteX3-2775" fmla="*/ 3953550 w 5110169"/>
              <a:gd name="connsiteY3-2776" fmla="*/ 5034002 h 6887937"/>
              <a:gd name="connsiteX4-2777" fmla="*/ 4213860 w 5110169"/>
              <a:gd name="connsiteY4-2778" fmla="*/ 4757115 h 6887937"/>
              <a:gd name="connsiteX5-2779" fmla="*/ 4457700 w 5110169"/>
              <a:gd name="connsiteY5-2780" fmla="*/ 3842715 h 6887937"/>
              <a:gd name="connsiteX6-2781" fmla="*/ 4686300 w 5110169"/>
              <a:gd name="connsiteY6-2782" fmla="*/ 3713175 h 6887937"/>
              <a:gd name="connsiteX7-2783" fmla="*/ 4785360 w 5110169"/>
              <a:gd name="connsiteY7-2784" fmla="*/ 3926535 h 6887937"/>
              <a:gd name="connsiteX8-2785" fmla="*/ 5110169 w 5110169"/>
              <a:gd name="connsiteY8-2786" fmla="*/ 6887937 h 6887937"/>
              <a:gd name="connsiteX9-2787" fmla="*/ 0 w 5110169"/>
              <a:gd name="connsiteY9-2788" fmla="*/ 6877051 h 6887937"/>
              <a:gd name="connsiteX10-2789" fmla="*/ 0 w 5110169"/>
              <a:gd name="connsiteY10-2790" fmla="*/ 0 h 6887937"/>
              <a:gd name="connsiteX0-2791" fmla="*/ 0 w 5110169"/>
              <a:gd name="connsiteY0-2792" fmla="*/ 0 h 6887937"/>
              <a:gd name="connsiteX1-2793" fmla="*/ 2487931 w 5110169"/>
              <a:gd name="connsiteY1-2794" fmla="*/ 0 h 6887937"/>
              <a:gd name="connsiteX2-2795" fmla="*/ 3677510 w 5110169"/>
              <a:gd name="connsiteY2-2796" fmla="*/ 4510896 h 6887937"/>
              <a:gd name="connsiteX3-2797" fmla="*/ 3953550 w 5110169"/>
              <a:gd name="connsiteY3-2798" fmla="*/ 5300466 h 6887937"/>
              <a:gd name="connsiteX4-2799" fmla="*/ 4213860 w 5110169"/>
              <a:gd name="connsiteY4-2800" fmla="*/ 4757115 h 6887937"/>
              <a:gd name="connsiteX5-2801" fmla="*/ 4457700 w 5110169"/>
              <a:gd name="connsiteY5-2802" fmla="*/ 3842715 h 6887937"/>
              <a:gd name="connsiteX6-2803" fmla="*/ 4686300 w 5110169"/>
              <a:gd name="connsiteY6-2804" fmla="*/ 3713175 h 6887937"/>
              <a:gd name="connsiteX7-2805" fmla="*/ 4785360 w 5110169"/>
              <a:gd name="connsiteY7-2806" fmla="*/ 3926535 h 6887937"/>
              <a:gd name="connsiteX8-2807" fmla="*/ 5110169 w 5110169"/>
              <a:gd name="connsiteY8-2808" fmla="*/ 6887937 h 6887937"/>
              <a:gd name="connsiteX9-2809" fmla="*/ 0 w 5110169"/>
              <a:gd name="connsiteY9-2810" fmla="*/ 6877051 h 6887937"/>
              <a:gd name="connsiteX10-2811" fmla="*/ 0 w 5110169"/>
              <a:gd name="connsiteY10-2812" fmla="*/ 0 h 6887937"/>
              <a:gd name="connsiteX0-2813" fmla="*/ 0 w 5110169"/>
              <a:gd name="connsiteY0-2814" fmla="*/ 0 h 6887937"/>
              <a:gd name="connsiteX1-2815" fmla="*/ 2487931 w 5110169"/>
              <a:gd name="connsiteY1-2816" fmla="*/ 0 h 6887937"/>
              <a:gd name="connsiteX2-2817" fmla="*/ 3677510 w 5110169"/>
              <a:gd name="connsiteY2-2818" fmla="*/ 4510896 h 6887937"/>
              <a:gd name="connsiteX3-2819" fmla="*/ 4042040 w 5110169"/>
              <a:gd name="connsiteY3-2820" fmla="*/ 5566930 h 6887937"/>
              <a:gd name="connsiteX4-2821" fmla="*/ 4213860 w 5110169"/>
              <a:gd name="connsiteY4-2822" fmla="*/ 4757115 h 6887937"/>
              <a:gd name="connsiteX5-2823" fmla="*/ 4457700 w 5110169"/>
              <a:gd name="connsiteY5-2824" fmla="*/ 3842715 h 6887937"/>
              <a:gd name="connsiteX6-2825" fmla="*/ 4686300 w 5110169"/>
              <a:gd name="connsiteY6-2826" fmla="*/ 3713175 h 6887937"/>
              <a:gd name="connsiteX7-2827" fmla="*/ 4785360 w 5110169"/>
              <a:gd name="connsiteY7-2828" fmla="*/ 3926535 h 6887937"/>
              <a:gd name="connsiteX8-2829" fmla="*/ 5110169 w 5110169"/>
              <a:gd name="connsiteY8-2830" fmla="*/ 6887937 h 6887937"/>
              <a:gd name="connsiteX9-2831" fmla="*/ 0 w 5110169"/>
              <a:gd name="connsiteY9-2832" fmla="*/ 6877051 h 6887937"/>
              <a:gd name="connsiteX10-2833" fmla="*/ 0 w 5110169"/>
              <a:gd name="connsiteY10-2834" fmla="*/ 0 h 6887937"/>
              <a:gd name="connsiteX0-2835" fmla="*/ 0 w 5110169"/>
              <a:gd name="connsiteY0-2836" fmla="*/ 0 h 6887937"/>
              <a:gd name="connsiteX1-2837" fmla="*/ 2487931 w 5110169"/>
              <a:gd name="connsiteY1-2838" fmla="*/ 0 h 6887937"/>
              <a:gd name="connsiteX2-2839" fmla="*/ 3677510 w 5110169"/>
              <a:gd name="connsiteY2-2840" fmla="*/ 4510896 h 6887937"/>
              <a:gd name="connsiteX3-2841" fmla="*/ 4032208 w 5110169"/>
              <a:gd name="connsiteY3-2842" fmla="*/ 5379419 h 6887937"/>
              <a:gd name="connsiteX4-2843" fmla="*/ 4213860 w 5110169"/>
              <a:gd name="connsiteY4-2844" fmla="*/ 4757115 h 6887937"/>
              <a:gd name="connsiteX5-2845" fmla="*/ 4457700 w 5110169"/>
              <a:gd name="connsiteY5-2846" fmla="*/ 3842715 h 6887937"/>
              <a:gd name="connsiteX6-2847" fmla="*/ 4686300 w 5110169"/>
              <a:gd name="connsiteY6-2848" fmla="*/ 3713175 h 6887937"/>
              <a:gd name="connsiteX7-2849" fmla="*/ 4785360 w 5110169"/>
              <a:gd name="connsiteY7-2850" fmla="*/ 3926535 h 6887937"/>
              <a:gd name="connsiteX8-2851" fmla="*/ 5110169 w 5110169"/>
              <a:gd name="connsiteY8-2852" fmla="*/ 6887937 h 6887937"/>
              <a:gd name="connsiteX9-2853" fmla="*/ 0 w 5110169"/>
              <a:gd name="connsiteY9-2854" fmla="*/ 6877051 h 6887937"/>
              <a:gd name="connsiteX10-2855" fmla="*/ 0 w 5110169"/>
              <a:gd name="connsiteY10-2856" fmla="*/ 0 h 6887937"/>
              <a:gd name="connsiteX0-2857" fmla="*/ 0 w 5110169"/>
              <a:gd name="connsiteY0-2858" fmla="*/ 0 h 6887937"/>
              <a:gd name="connsiteX1-2859" fmla="*/ 2487931 w 5110169"/>
              <a:gd name="connsiteY1-2860" fmla="*/ 0 h 6887937"/>
              <a:gd name="connsiteX2-2861" fmla="*/ 3805329 w 5110169"/>
              <a:gd name="connsiteY2-2862" fmla="*/ 4974740 h 6887937"/>
              <a:gd name="connsiteX3-2863" fmla="*/ 4032208 w 5110169"/>
              <a:gd name="connsiteY3-2864" fmla="*/ 5379419 h 6887937"/>
              <a:gd name="connsiteX4-2865" fmla="*/ 4213860 w 5110169"/>
              <a:gd name="connsiteY4-2866" fmla="*/ 4757115 h 6887937"/>
              <a:gd name="connsiteX5-2867" fmla="*/ 4457700 w 5110169"/>
              <a:gd name="connsiteY5-2868" fmla="*/ 3842715 h 6887937"/>
              <a:gd name="connsiteX6-2869" fmla="*/ 4686300 w 5110169"/>
              <a:gd name="connsiteY6-2870" fmla="*/ 3713175 h 6887937"/>
              <a:gd name="connsiteX7-2871" fmla="*/ 4785360 w 5110169"/>
              <a:gd name="connsiteY7-2872" fmla="*/ 3926535 h 6887937"/>
              <a:gd name="connsiteX8-2873" fmla="*/ 5110169 w 5110169"/>
              <a:gd name="connsiteY8-2874" fmla="*/ 6887937 h 6887937"/>
              <a:gd name="connsiteX9-2875" fmla="*/ 0 w 5110169"/>
              <a:gd name="connsiteY9-2876" fmla="*/ 6877051 h 6887937"/>
              <a:gd name="connsiteX10-2877" fmla="*/ 0 w 5110169"/>
              <a:gd name="connsiteY10-2878" fmla="*/ 0 h 6887937"/>
              <a:gd name="connsiteX0-2879" fmla="*/ 0 w 5110169"/>
              <a:gd name="connsiteY0-2880" fmla="*/ 0 h 6887937"/>
              <a:gd name="connsiteX1-2881" fmla="*/ 2487931 w 5110169"/>
              <a:gd name="connsiteY1-2882" fmla="*/ 0 h 6887937"/>
              <a:gd name="connsiteX2-2883" fmla="*/ 3775832 w 5110169"/>
              <a:gd name="connsiteY2-2884" fmla="*/ 5033954 h 6887937"/>
              <a:gd name="connsiteX3-2885" fmla="*/ 4032208 w 5110169"/>
              <a:gd name="connsiteY3-2886" fmla="*/ 5379419 h 6887937"/>
              <a:gd name="connsiteX4-2887" fmla="*/ 4213860 w 5110169"/>
              <a:gd name="connsiteY4-2888" fmla="*/ 4757115 h 6887937"/>
              <a:gd name="connsiteX5-2889" fmla="*/ 4457700 w 5110169"/>
              <a:gd name="connsiteY5-2890" fmla="*/ 3842715 h 6887937"/>
              <a:gd name="connsiteX6-2891" fmla="*/ 4686300 w 5110169"/>
              <a:gd name="connsiteY6-2892" fmla="*/ 3713175 h 6887937"/>
              <a:gd name="connsiteX7-2893" fmla="*/ 4785360 w 5110169"/>
              <a:gd name="connsiteY7-2894" fmla="*/ 3926535 h 6887937"/>
              <a:gd name="connsiteX8-2895" fmla="*/ 5110169 w 5110169"/>
              <a:gd name="connsiteY8-2896" fmla="*/ 6887937 h 6887937"/>
              <a:gd name="connsiteX9-2897" fmla="*/ 0 w 5110169"/>
              <a:gd name="connsiteY9-2898" fmla="*/ 6877051 h 6887937"/>
              <a:gd name="connsiteX10-2899" fmla="*/ 0 w 5110169"/>
              <a:gd name="connsiteY10-2900" fmla="*/ 0 h 6887937"/>
              <a:gd name="connsiteX0-2901" fmla="*/ 0 w 5110169"/>
              <a:gd name="connsiteY0-2902" fmla="*/ 0 h 6887937"/>
              <a:gd name="connsiteX1-2903" fmla="*/ 2487931 w 5110169"/>
              <a:gd name="connsiteY1-2904" fmla="*/ 0 h 6887937"/>
              <a:gd name="connsiteX2-2905" fmla="*/ 3834825 w 5110169"/>
              <a:gd name="connsiteY2-2906" fmla="*/ 5142514 h 6887937"/>
              <a:gd name="connsiteX3-2907" fmla="*/ 4032208 w 5110169"/>
              <a:gd name="connsiteY3-2908" fmla="*/ 5379419 h 6887937"/>
              <a:gd name="connsiteX4-2909" fmla="*/ 4213860 w 5110169"/>
              <a:gd name="connsiteY4-2910" fmla="*/ 4757115 h 6887937"/>
              <a:gd name="connsiteX5-2911" fmla="*/ 4457700 w 5110169"/>
              <a:gd name="connsiteY5-2912" fmla="*/ 3842715 h 6887937"/>
              <a:gd name="connsiteX6-2913" fmla="*/ 4686300 w 5110169"/>
              <a:gd name="connsiteY6-2914" fmla="*/ 3713175 h 6887937"/>
              <a:gd name="connsiteX7-2915" fmla="*/ 4785360 w 5110169"/>
              <a:gd name="connsiteY7-2916" fmla="*/ 3926535 h 6887937"/>
              <a:gd name="connsiteX8-2917" fmla="*/ 5110169 w 5110169"/>
              <a:gd name="connsiteY8-2918" fmla="*/ 6887937 h 6887937"/>
              <a:gd name="connsiteX9-2919" fmla="*/ 0 w 5110169"/>
              <a:gd name="connsiteY9-2920" fmla="*/ 6877051 h 6887937"/>
              <a:gd name="connsiteX10-2921" fmla="*/ 0 w 5110169"/>
              <a:gd name="connsiteY10-2922" fmla="*/ 0 h 6887937"/>
              <a:gd name="connsiteX0-2923" fmla="*/ 0 w 5110169"/>
              <a:gd name="connsiteY0-2924" fmla="*/ 0 h 6887937"/>
              <a:gd name="connsiteX1-2925" fmla="*/ 2487931 w 5110169"/>
              <a:gd name="connsiteY1-2926" fmla="*/ 0 h 6887937"/>
              <a:gd name="connsiteX2-2927" fmla="*/ 3834825 w 5110169"/>
              <a:gd name="connsiteY2-2928" fmla="*/ 5142514 h 6887937"/>
              <a:gd name="connsiteX3-2929" fmla="*/ 4074118 w 5110169"/>
              <a:gd name="connsiteY3-2930" fmla="*/ 5314407 h 6887937"/>
              <a:gd name="connsiteX4-2931" fmla="*/ 4213860 w 5110169"/>
              <a:gd name="connsiteY4-2932" fmla="*/ 4757115 h 6887937"/>
              <a:gd name="connsiteX5-2933" fmla="*/ 4457700 w 5110169"/>
              <a:gd name="connsiteY5-2934" fmla="*/ 3842715 h 6887937"/>
              <a:gd name="connsiteX6-2935" fmla="*/ 4686300 w 5110169"/>
              <a:gd name="connsiteY6-2936" fmla="*/ 3713175 h 6887937"/>
              <a:gd name="connsiteX7-2937" fmla="*/ 4785360 w 5110169"/>
              <a:gd name="connsiteY7-2938" fmla="*/ 3926535 h 6887937"/>
              <a:gd name="connsiteX8-2939" fmla="*/ 5110169 w 5110169"/>
              <a:gd name="connsiteY8-2940" fmla="*/ 6887937 h 6887937"/>
              <a:gd name="connsiteX9-2941" fmla="*/ 0 w 5110169"/>
              <a:gd name="connsiteY9-2942" fmla="*/ 6877051 h 6887937"/>
              <a:gd name="connsiteX10-2943" fmla="*/ 0 w 5110169"/>
              <a:gd name="connsiteY10-2944" fmla="*/ 0 h 6887937"/>
              <a:gd name="connsiteX0-2945" fmla="*/ 0 w 5110169"/>
              <a:gd name="connsiteY0-2946" fmla="*/ 0 h 6887937"/>
              <a:gd name="connsiteX1-2947" fmla="*/ 2487931 w 5110169"/>
              <a:gd name="connsiteY1-2948" fmla="*/ 0 h 6887937"/>
              <a:gd name="connsiteX2-2949" fmla="*/ 3834825 w 5110169"/>
              <a:gd name="connsiteY2-2950" fmla="*/ 5142514 h 6887937"/>
              <a:gd name="connsiteX3-2951" fmla="*/ 4074118 w 5110169"/>
              <a:gd name="connsiteY3-2952" fmla="*/ 5314407 h 6887937"/>
              <a:gd name="connsiteX4-2953" fmla="*/ 4168140 w 5110169"/>
              <a:gd name="connsiteY4-2954" fmla="*/ 5055407 h 6887937"/>
              <a:gd name="connsiteX5-2955" fmla="*/ 4457700 w 5110169"/>
              <a:gd name="connsiteY5-2956" fmla="*/ 3842715 h 6887937"/>
              <a:gd name="connsiteX6-2957" fmla="*/ 4686300 w 5110169"/>
              <a:gd name="connsiteY6-2958" fmla="*/ 3713175 h 6887937"/>
              <a:gd name="connsiteX7-2959" fmla="*/ 4785360 w 5110169"/>
              <a:gd name="connsiteY7-2960" fmla="*/ 3926535 h 6887937"/>
              <a:gd name="connsiteX8-2961" fmla="*/ 5110169 w 5110169"/>
              <a:gd name="connsiteY8-2962" fmla="*/ 6887937 h 6887937"/>
              <a:gd name="connsiteX9-2963" fmla="*/ 0 w 5110169"/>
              <a:gd name="connsiteY9-2964" fmla="*/ 6877051 h 6887937"/>
              <a:gd name="connsiteX10-2965" fmla="*/ 0 w 5110169"/>
              <a:gd name="connsiteY10-2966" fmla="*/ 0 h 6887937"/>
              <a:gd name="connsiteX0-2967" fmla="*/ 0 w 5110169"/>
              <a:gd name="connsiteY0-2968" fmla="*/ 0 h 6887937"/>
              <a:gd name="connsiteX1-2969" fmla="*/ 2487931 w 5110169"/>
              <a:gd name="connsiteY1-2970" fmla="*/ 0 h 6887937"/>
              <a:gd name="connsiteX2-2971" fmla="*/ 3834825 w 5110169"/>
              <a:gd name="connsiteY2-2972" fmla="*/ 5142514 h 6887937"/>
              <a:gd name="connsiteX3-2973" fmla="*/ 4074118 w 5110169"/>
              <a:gd name="connsiteY3-2974" fmla="*/ 5314407 h 6887937"/>
              <a:gd name="connsiteX4-2975" fmla="*/ 4168140 w 5110169"/>
              <a:gd name="connsiteY4-2976" fmla="*/ 5055407 h 6887937"/>
              <a:gd name="connsiteX5-2977" fmla="*/ 3935730 w 5110169"/>
              <a:gd name="connsiteY5-2978" fmla="*/ 4175425 h 6887937"/>
              <a:gd name="connsiteX6-2979" fmla="*/ 4686300 w 5110169"/>
              <a:gd name="connsiteY6-2980" fmla="*/ 3713175 h 6887937"/>
              <a:gd name="connsiteX7-2981" fmla="*/ 4785360 w 5110169"/>
              <a:gd name="connsiteY7-2982" fmla="*/ 3926535 h 6887937"/>
              <a:gd name="connsiteX8-2983" fmla="*/ 5110169 w 5110169"/>
              <a:gd name="connsiteY8-2984" fmla="*/ 6887937 h 6887937"/>
              <a:gd name="connsiteX9-2985" fmla="*/ 0 w 5110169"/>
              <a:gd name="connsiteY9-2986" fmla="*/ 6877051 h 6887937"/>
              <a:gd name="connsiteX10-2987" fmla="*/ 0 w 5110169"/>
              <a:gd name="connsiteY10-2988" fmla="*/ 0 h 6887937"/>
              <a:gd name="connsiteX0-2989" fmla="*/ 0 w 5110169"/>
              <a:gd name="connsiteY0-2990" fmla="*/ 0 h 6887937"/>
              <a:gd name="connsiteX1-2991" fmla="*/ 2487931 w 5110169"/>
              <a:gd name="connsiteY1-2992" fmla="*/ 0 h 6887937"/>
              <a:gd name="connsiteX2-2993" fmla="*/ 3834825 w 5110169"/>
              <a:gd name="connsiteY2-2994" fmla="*/ 5142514 h 6887937"/>
              <a:gd name="connsiteX3-2995" fmla="*/ 4074118 w 5110169"/>
              <a:gd name="connsiteY3-2996" fmla="*/ 5314407 h 6887937"/>
              <a:gd name="connsiteX4-2997" fmla="*/ 4168140 w 5110169"/>
              <a:gd name="connsiteY4-2998" fmla="*/ 5055407 h 6887937"/>
              <a:gd name="connsiteX5-2999" fmla="*/ 3935730 w 5110169"/>
              <a:gd name="connsiteY5-3000" fmla="*/ 4175425 h 6887937"/>
              <a:gd name="connsiteX6-3001" fmla="*/ 4061460 w 5110169"/>
              <a:gd name="connsiteY6-3002" fmla="*/ 3931157 h 6887937"/>
              <a:gd name="connsiteX7-3003" fmla="*/ 4785360 w 5110169"/>
              <a:gd name="connsiteY7-3004" fmla="*/ 3926535 h 6887937"/>
              <a:gd name="connsiteX8-3005" fmla="*/ 5110169 w 5110169"/>
              <a:gd name="connsiteY8-3006" fmla="*/ 6887937 h 6887937"/>
              <a:gd name="connsiteX9-3007" fmla="*/ 0 w 5110169"/>
              <a:gd name="connsiteY9-3008" fmla="*/ 6877051 h 6887937"/>
              <a:gd name="connsiteX10-3009" fmla="*/ 0 w 5110169"/>
              <a:gd name="connsiteY10-3010" fmla="*/ 0 h 6887937"/>
              <a:gd name="connsiteX0-3011" fmla="*/ 0 w 5110169"/>
              <a:gd name="connsiteY0-3012" fmla="*/ 0 h 6887937"/>
              <a:gd name="connsiteX1-3013" fmla="*/ 2487931 w 5110169"/>
              <a:gd name="connsiteY1-3014" fmla="*/ 0 h 6887937"/>
              <a:gd name="connsiteX2-3015" fmla="*/ 3834825 w 5110169"/>
              <a:gd name="connsiteY2-3016" fmla="*/ 5142514 h 6887937"/>
              <a:gd name="connsiteX3-3017" fmla="*/ 4074118 w 5110169"/>
              <a:gd name="connsiteY3-3018" fmla="*/ 5314407 h 6887937"/>
              <a:gd name="connsiteX4-3019" fmla="*/ 4168140 w 5110169"/>
              <a:gd name="connsiteY4-3020" fmla="*/ 5055407 h 6887937"/>
              <a:gd name="connsiteX5-3021" fmla="*/ 3935730 w 5110169"/>
              <a:gd name="connsiteY5-3022" fmla="*/ 4175425 h 6887937"/>
              <a:gd name="connsiteX6-3023" fmla="*/ 4061460 w 5110169"/>
              <a:gd name="connsiteY6-3024" fmla="*/ 3931157 h 6887937"/>
              <a:gd name="connsiteX7-3025" fmla="*/ 4198620 w 5110169"/>
              <a:gd name="connsiteY7-3026" fmla="*/ 4133044 h 6887937"/>
              <a:gd name="connsiteX8-3027" fmla="*/ 5110169 w 5110169"/>
              <a:gd name="connsiteY8-3028" fmla="*/ 6887937 h 6887937"/>
              <a:gd name="connsiteX9-3029" fmla="*/ 0 w 5110169"/>
              <a:gd name="connsiteY9-3030" fmla="*/ 6877051 h 6887937"/>
              <a:gd name="connsiteX10-3031" fmla="*/ 0 w 5110169"/>
              <a:gd name="connsiteY10-3032" fmla="*/ 0 h 6887937"/>
              <a:gd name="connsiteX0-3033" fmla="*/ 0 w 5110169"/>
              <a:gd name="connsiteY0-3034" fmla="*/ 0 h 6887937"/>
              <a:gd name="connsiteX1-3035" fmla="*/ 2487931 w 5110169"/>
              <a:gd name="connsiteY1-3036" fmla="*/ 0 h 6887937"/>
              <a:gd name="connsiteX2-3037" fmla="*/ 3834825 w 5110169"/>
              <a:gd name="connsiteY2-3038" fmla="*/ 5142514 h 6887937"/>
              <a:gd name="connsiteX3-3039" fmla="*/ 4074118 w 5110169"/>
              <a:gd name="connsiteY3-3040" fmla="*/ 5314407 h 6887937"/>
              <a:gd name="connsiteX4-3041" fmla="*/ 4168140 w 5110169"/>
              <a:gd name="connsiteY4-3042" fmla="*/ 5055407 h 6887937"/>
              <a:gd name="connsiteX5-3043" fmla="*/ 3935730 w 5110169"/>
              <a:gd name="connsiteY5-3044" fmla="*/ 4175425 h 6887937"/>
              <a:gd name="connsiteX6-3045" fmla="*/ 4061460 w 5110169"/>
              <a:gd name="connsiteY6-3046" fmla="*/ 3931157 h 6887937"/>
              <a:gd name="connsiteX7-3047" fmla="*/ 4251960 w 5110169"/>
              <a:gd name="connsiteY7-3048" fmla="*/ 4071856 h 6887937"/>
              <a:gd name="connsiteX8-3049" fmla="*/ 5110169 w 5110169"/>
              <a:gd name="connsiteY8-3050" fmla="*/ 6887937 h 6887937"/>
              <a:gd name="connsiteX9-3051" fmla="*/ 0 w 5110169"/>
              <a:gd name="connsiteY9-3052" fmla="*/ 6877051 h 6887937"/>
              <a:gd name="connsiteX10-3053" fmla="*/ 0 w 5110169"/>
              <a:gd name="connsiteY10-3054" fmla="*/ 0 h 6887937"/>
              <a:gd name="connsiteX0-3055" fmla="*/ 0 w 5030921"/>
              <a:gd name="connsiteY0-3056" fmla="*/ 0 h 6877051"/>
              <a:gd name="connsiteX1-3057" fmla="*/ 2487931 w 5030921"/>
              <a:gd name="connsiteY1-3058" fmla="*/ 0 h 6877051"/>
              <a:gd name="connsiteX2-3059" fmla="*/ 3834825 w 5030921"/>
              <a:gd name="connsiteY2-3060" fmla="*/ 5142514 h 6877051"/>
              <a:gd name="connsiteX3-3061" fmla="*/ 4074118 w 5030921"/>
              <a:gd name="connsiteY3-3062" fmla="*/ 5314407 h 6877051"/>
              <a:gd name="connsiteX4-3063" fmla="*/ 4168140 w 5030921"/>
              <a:gd name="connsiteY4-3064" fmla="*/ 5055407 h 6877051"/>
              <a:gd name="connsiteX5-3065" fmla="*/ 3935730 w 5030921"/>
              <a:gd name="connsiteY5-3066" fmla="*/ 4175425 h 6877051"/>
              <a:gd name="connsiteX6-3067" fmla="*/ 4061460 w 5030921"/>
              <a:gd name="connsiteY6-3068" fmla="*/ 3931157 h 6877051"/>
              <a:gd name="connsiteX7-3069" fmla="*/ 4251960 w 5030921"/>
              <a:gd name="connsiteY7-3070" fmla="*/ 4071856 h 6877051"/>
              <a:gd name="connsiteX8-3071" fmla="*/ 5030921 w 5030921"/>
              <a:gd name="connsiteY8-3072" fmla="*/ 6875699 h 6877051"/>
              <a:gd name="connsiteX9-3073" fmla="*/ 0 w 5030921"/>
              <a:gd name="connsiteY9-3074" fmla="*/ 6877051 h 6877051"/>
              <a:gd name="connsiteX10-3075" fmla="*/ 0 w 5030921"/>
              <a:gd name="connsiteY10-3076" fmla="*/ 0 h 6877051"/>
              <a:gd name="connsiteX0-3077" fmla="*/ 0 w 4963865"/>
              <a:gd name="connsiteY0-3078" fmla="*/ 0 h 6877051"/>
              <a:gd name="connsiteX1-3079" fmla="*/ 2487931 w 4963865"/>
              <a:gd name="connsiteY1-3080" fmla="*/ 0 h 6877051"/>
              <a:gd name="connsiteX2-3081" fmla="*/ 3834825 w 4963865"/>
              <a:gd name="connsiteY2-3082" fmla="*/ 5142514 h 6877051"/>
              <a:gd name="connsiteX3-3083" fmla="*/ 4074118 w 4963865"/>
              <a:gd name="connsiteY3-3084" fmla="*/ 5314407 h 6877051"/>
              <a:gd name="connsiteX4-3085" fmla="*/ 4168140 w 4963865"/>
              <a:gd name="connsiteY4-3086" fmla="*/ 5055407 h 6877051"/>
              <a:gd name="connsiteX5-3087" fmla="*/ 3935730 w 4963865"/>
              <a:gd name="connsiteY5-3088" fmla="*/ 4175425 h 6877051"/>
              <a:gd name="connsiteX6-3089" fmla="*/ 4061460 w 4963865"/>
              <a:gd name="connsiteY6-3090" fmla="*/ 3931157 h 6877051"/>
              <a:gd name="connsiteX7-3091" fmla="*/ 4251960 w 4963865"/>
              <a:gd name="connsiteY7-3092" fmla="*/ 4071856 h 6877051"/>
              <a:gd name="connsiteX8-3093" fmla="*/ 4963865 w 4963865"/>
              <a:gd name="connsiteY8-3094" fmla="*/ 6875699 h 6877051"/>
              <a:gd name="connsiteX9-3095" fmla="*/ 0 w 4963865"/>
              <a:gd name="connsiteY9-3096" fmla="*/ 6877051 h 6877051"/>
              <a:gd name="connsiteX10-3097" fmla="*/ 0 w 4963865"/>
              <a:gd name="connsiteY10-3098" fmla="*/ 0 h 6877051"/>
              <a:gd name="connsiteX0-3099" fmla="*/ 0 w 5024825"/>
              <a:gd name="connsiteY0-3100" fmla="*/ 0 h 6881818"/>
              <a:gd name="connsiteX1-3101" fmla="*/ 2487931 w 5024825"/>
              <a:gd name="connsiteY1-3102" fmla="*/ 0 h 6881818"/>
              <a:gd name="connsiteX2-3103" fmla="*/ 3834825 w 5024825"/>
              <a:gd name="connsiteY2-3104" fmla="*/ 5142514 h 6881818"/>
              <a:gd name="connsiteX3-3105" fmla="*/ 4074118 w 5024825"/>
              <a:gd name="connsiteY3-3106" fmla="*/ 5314407 h 6881818"/>
              <a:gd name="connsiteX4-3107" fmla="*/ 4168140 w 5024825"/>
              <a:gd name="connsiteY4-3108" fmla="*/ 5055407 h 6881818"/>
              <a:gd name="connsiteX5-3109" fmla="*/ 3935730 w 5024825"/>
              <a:gd name="connsiteY5-3110" fmla="*/ 4175425 h 6881818"/>
              <a:gd name="connsiteX6-3111" fmla="*/ 4061460 w 5024825"/>
              <a:gd name="connsiteY6-3112" fmla="*/ 3931157 h 6881818"/>
              <a:gd name="connsiteX7-3113" fmla="*/ 4251960 w 5024825"/>
              <a:gd name="connsiteY7-3114" fmla="*/ 4071856 h 6881818"/>
              <a:gd name="connsiteX8-3115" fmla="*/ 5024825 w 5024825"/>
              <a:gd name="connsiteY8-3116" fmla="*/ 6881818 h 6881818"/>
              <a:gd name="connsiteX9-3117" fmla="*/ 0 w 5024825"/>
              <a:gd name="connsiteY9-3118" fmla="*/ 6877051 h 6881818"/>
              <a:gd name="connsiteX10-3119" fmla="*/ 0 w 5024825"/>
              <a:gd name="connsiteY10-3120" fmla="*/ 0 h 6881818"/>
              <a:gd name="connsiteX0-3121" fmla="*/ 0 w 5024825"/>
              <a:gd name="connsiteY0-3122" fmla="*/ 0 h 6881818"/>
              <a:gd name="connsiteX1-3123" fmla="*/ 2487931 w 5024825"/>
              <a:gd name="connsiteY1-3124" fmla="*/ 0 h 6881818"/>
              <a:gd name="connsiteX2-3125" fmla="*/ 3834825 w 5024825"/>
              <a:gd name="connsiteY2-3126" fmla="*/ 5142514 h 6881818"/>
              <a:gd name="connsiteX3-3127" fmla="*/ 4074118 w 5024825"/>
              <a:gd name="connsiteY3-3128" fmla="*/ 5314407 h 6881818"/>
              <a:gd name="connsiteX4-3129" fmla="*/ 4168140 w 5024825"/>
              <a:gd name="connsiteY4-3130" fmla="*/ 5055407 h 6881818"/>
              <a:gd name="connsiteX5-3131" fmla="*/ 3935730 w 5024825"/>
              <a:gd name="connsiteY5-3132" fmla="*/ 4175425 h 6881818"/>
              <a:gd name="connsiteX6-3133" fmla="*/ 4061460 w 5024825"/>
              <a:gd name="connsiteY6-3134" fmla="*/ 3931157 h 6881818"/>
              <a:gd name="connsiteX7-3135" fmla="*/ 4251960 w 5024825"/>
              <a:gd name="connsiteY7-3136" fmla="*/ 4071856 h 6881818"/>
              <a:gd name="connsiteX8-3137" fmla="*/ 5024825 w 5024825"/>
              <a:gd name="connsiteY8-3138" fmla="*/ 6881818 h 6881818"/>
              <a:gd name="connsiteX9-3139" fmla="*/ 0 w 5024825"/>
              <a:gd name="connsiteY9-3140" fmla="*/ 6877051 h 6881818"/>
              <a:gd name="connsiteX10-3141" fmla="*/ 0 w 5024825"/>
              <a:gd name="connsiteY10-3142" fmla="*/ 0 h 6881818"/>
              <a:gd name="connsiteX0-3143" fmla="*/ 0 w 5024825"/>
              <a:gd name="connsiteY0-3144" fmla="*/ 0 h 6881818"/>
              <a:gd name="connsiteX1-3145" fmla="*/ 2487931 w 5024825"/>
              <a:gd name="connsiteY1-3146" fmla="*/ 0 h 6881818"/>
              <a:gd name="connsiteX2-3147" fmla="*/ 3834825 w 5024825"/>
              <a:gd name="connsiteY2-3148" fmla="*/ 5142514 h 6881818"/>
              <a:gd name="connsiteX3-3149" fmla="*/ 4074118 w 5024825"/>
              <a:gd name="connsiteY3-3150" fmla="*/ 5314407 h 6881818"/>
              <a:gd name="connsiteX4-3151" fmla="*/ 4168140 w 5024825"/>
              <a:gd name="connsiteY4-3152" fmla="*/ 5055407 h 6881818"/>
              <a:gd name="connsiteX5-3153" fmla="*/ 3935730 w 5024825"/>
              <a:gd name="connsiteY5-3154" fmla="*/ 4175425 h 6881818"/>
              <a:gd name="connsiteX6-3155" fmla="*/ 4061460 w 5024825"/>
              <a:gd name="connsiteY6-3156" fmla="*/ 3931157 h 6881818"/>
              <a:gd name="connsiteX7-3157" fmla="*/ 4251960 w 5024825"/>
              <a:gd name="connsiteY7-3158" fmla="*/ 4071856 h 6881818"/>
              <a:gd name="connsiteX8-3159" fmla="*/ 5024825 w 5024825"/>
              <a:gd name="connsiteY8-3160" fmla="*/ 6881818 h 6881818"/>
              <a:gd name="connsiteX9-3161" fmla="*/ 0 w 5024825"/>
              <a:gd name="connsiteY9-3162" fmla="*/ 6877051 h 6881818"/>
              <a:gd name="connsiteX10-3163" fmla="*/ 0 w 5024825"/>
              <a:gd name="connsiteY10-3164" fmla="*/ 0 h 6881818"/>
              <a:gd name="connsiteX0-3165" fmla="*/ 0 w 5024825"/>
              <a:gd name="connsiteY0-3166" fmla="*/ 0 h 6881818"/>
              <a:gd name="connsiteX1-3167" fmla="*/ 2487931 w 5024825"/>
              <a:gd name="connsiteY1-3168" fmla="*/ 0 h 6881818"/>
              <a:gd name="connsiteX2-3169" fmla="*/ 3834825 w 5024825"/>
              <a:gd name="connsiteY2-3170" fmla="*/ 5142514 h 6881818"/>
              <a:gd name="connsiteX3-3171" fmla="*/ 4074118 w 5024825"/>
              <a:gd name="connsiteY3-3172" fmla="*/ 5314407 h 6881818"/>
              <a:gd name="connsiteX4-3173" fmla="*/ 4168140 w 5024825"/>
              <a:gd name="connsiteY4-3174" fmla="*/ 5055407 h 6881818"/>
              <a:gd name="connsiteX5-3175" fmla="*/ 3935730 w 5024825"/>
              <a:gd name="connsiteY5-3176" fmla="*/ 4175425 h 6881818"/>
              <a:gd name="connsiteX6-3177" fmla="*/ 4061460 w 5024825"/>
              <a:gd name="connsiteY6-3178" fmla="*/ 3931157 h 6881818"/>
              <a:gd name="connsiteX7-3179" fmla="*/ 4251960 w 5024825"/>
              <a:gd name="connsiteY7-3180" fmla="*/ 4071856 h 6881818"/>
              <a:gd name="connsiteX8-3181" fmla="*/ 5024825 w 5024825"/>
              <a:gd name="connsiteY8-3182" fmla="*/ 6881818 h 6881818"/>
              <a:gd name="connsiteX9-3183" fmla="*/ 0 w 5024825"/>
              <a:gd name="connsiteY9-3184" fmla="*/ 6877051 h 6881818"/>
              <a:gd name="connsiteX10-3185" fmla="*/ 0 w 5024825"/>
              <a:gd name="connsiteY10-3186" fmla="*/ 0 h 6881818"/>
              <a:gd name="connsiteX0-3187" fmla="*/ 0 w 5024825"/>
              <a:gd name="connsiteY0-3188" fmla="*/ 0 h 6881818"/>
              <a:gd name="connsiteX1-3189" fmla="*/ 2487931 w 5024825"/>
              <a:gd name="connsiteY1-3190" fmla="*/ 0 h 6881818"/>
              <a:gd name="connsiteX2-3191" fmla="*/ 3834825 w 5024825"/>
              <a:gd name="connsiteY2-3192" fmla="*/ 5142514 h 6881818"/>
              <a:gd name="connsiteX3-3193" fmla="*/ 4074118 w 5024825"/>
              <a:gd name="connsiteY3-3194" fmla="*/ 5314407 h 6881818"/>
              <a:gd name="connsiteX4-3195" fmla="*/ 4168140 w 5024825"/>
              <a:gd name="connsiteY4-3196" fmla="*/ 5055407 h 6881818"/>
              <a:gd name="connsiteX5-3197" fmla="*/ 3935730 w 5024825"/>
              <a:gd name="connsiteY5-3198" fmla="*/ 4175425 h 6881818"/>
              <a:gd name="connsiteX6-3199" fmla="*/ 4061460 w 5024825"/>
              <a:gd name="connsiteY6-3200" fmla="*/ 3931157 h 6881818"/>
              <a:gd name="connsiteX7-3201" fmla="*/ 4251960 w 5024825"/>
              <a:gd name="connsiteY7-3202" fmla="*/ 4071856 h 6881818"/>
              <a:gd name="connsiteX8-3203" fmla="*/ 5024825 w 5024825"/>
              <a:gd name="connsiteY8-3204" fmla="*/ 6881818 h 6881818"/>
              <a:gd name="connsiteX9-3205" fmla="*/ 0 w 5024825"/>
              <a:gd name="connsiteY9-3206" fmla="*/ 6877051 h 6881818"/>
              <a:gd name="connsiteX10-3207" fmla="*/ 0 w 5024825"/>
              <a:gd name="connsiteY10-3208" fmla="*/ 0 h 6881818"/>
              <a:gd name="connsiteX0-3209" fmla="*/ 0 w 5024825"/>
              <a:gd name="connsiteY0-3210" fmla="*/ 0 h 6881818"/>
              <a:gd name="connsiteX1-3211" fmla="*/ 2487931 w 5024825"/>
              <a:gd name="connsiteY1-3212" fmla="*/ 0 h 6881818"/>
              <a:gd name="connsiteX2-3213" fmla="*/ 3834825 w 5024825"/>
              <a:gd name="connsiteY2-3214" fmla="*/ 5142514 h 6881818"/>
              <a:gd name="connsiteX3-3215" fmla="*/ 4074118 w 5024825"/>
              <a:gd name="connsiteY3-3216" fmla="*/ 5314407 h 6881818"/>
              <a:gd name="connsiteX4-3217" fmla="*/ 4168140 w 5024825"/>
              <a:gd name="connsiteY4-3218" fmla="*/ 5055407 h 6881818"/>
              <a:gd name="connsiteX5-3219" fmla="*/ 3935730 w 5024825"/>
              <a:gd name="connsiteY5-3220" fmla="*/ 4175425 h 6881818"/>
              <a:gd name="connsiteX6-3221" fmla="*/ 4061460 w 5024825"/>
              <a:gd name="connsiteY6-3222" fmla="*/ 3941355 h 6881818"/>
              <a:gd name="connsiteX7-3223" fmla="*/ 4251960 w 5024825"/>
              <a:gd name="connsiteY7-3224" fmla="*/ 4071856 h 6881818"/>
              <a:gd name="connsiteX8-3225" fmla="*/ 5024825 w 5024825"/>
              <a:gd name="connsiteY8-3226" fmla="*/ 6881818 h 6881818"/>
              <a:gd name="connsiteX9-3227" fmla="*/ 0 w 5024825"/>
              <a:gd name="connsiteY9-3228" fmla="*/ 6877051 h 6881818"/>
              <a:gd name="connsiteX10-3229" fmla="*/ 0 w 5024825"/>
              <a:gd name="connsiteY10-3230" fmla="*/ 0 h 6881818"/>
              <a:gd name="connsiteX0-3231" fmla="*/ 0 w 5024825"/>
              <a:gd name="connsiteY0-3232" fmla="*/ 0 h 6881818"/>
              <a:gd name="connsiteX1-3233" fmla="*/ 2487931 w 5024825"/>
              <a:gd name="connsiteY1-3234" fmla="*/ 0 h 6881818"/>
              <a:gd name="connsiteX2-3235" fmla="*/ 3834825 w 5024825"/>
              <a:gd name="connsiteY2-3236" fmla="*/ 5142514 h 6881818"/>
              <a:gd name="connsiteX3-3237" fmla="*/ 4074118 w 5024825"/>
              <a:gd name="connsiteY3-3238" fmla="*/ 5314407 h 6881818"/>
              <a:gd name="connsiteX4-3239" fmla="*/ 4168140 w 5024825"/>
              <a:gd name="connsiteY4-3240" fmla="*/ 5055407 h 6881818"/>
              <a:gd name="connsiteX5-3241" fmla="*/ 3935730 w 5024825"/>
              <a:gd name="connsiteY5-3242" fmla="*/ 4175425 h 6881818"/>
              <a:gd name="connsiteX6-3243" fmla="*/ 4061460 w 5024825"/>
              <a:gd name="connsiteY6-3244" fmla="*/ 3941355 h 6881818"/>
              <a:gd name="connsiteX7-3245" fmla="*/ 4251960 w 5024825"/>
              <a:gd name="connsiteY7-3246" fmla="*/ 4071856 h 6881818"/>
              <a:gd name="connsiteX8-3247" fmla="*/ 5024825 w 5024825"/>
              <a:gd name="connsiteY8-3248" fmla="*/ 6881818 h 6881818"/>
              <a:gd name="connsiteX9-3249" fmla="*/ 0 w 5024825"/>
              <a:gd name="connsiteY9-3250" fmla="*/ 6877051 h 6881818"/>
              <a:gd name="connsiteX10-3251" fmla="*/ 0 w 5024825"/>
              <a:gd name="connsiteY10-3252" fmla="*/ 0 h 6881818"/>
              <a:gd name="connsiteX0-3253" fmla="*/ 0 w 5024825"/>
              <a:gd name="connsiteY0-3254" fmla="*/ 0 h 6881818"/>
              <a:gd name="connsiteX1-3255" fmla="*/ 2487931 w 5024825"/>
              <a:gd name="connsiteY1-3256" fmla="*/ 0 h 6881818"/>
              <a:gd name="connsiteX2-3257" fmla="*/ 3834825 w 5024825"/>
              <a:gd name="connsiteY2-3258" fmla="*/ 5142514 h 6881818"/>
              <a:gd name="connsiteX3-3259" fmla="*/ 4074118 w 5024825"/>
              <a:gd name="connsiteY3-3260" fmla="*/ 5314407 h 6881818"/>
              <a:gd name="connsiteX4-3261" fmla="*/ 4168140 w 5024825"/>
              <a:gd name="connsiteY4-3262" fmla="*/ 5055407 h 6881818"/>
              <a:gd name="connsiteX5-3263" fmla="*/ 3935730 w 5024825"/>
              <a:gd name="connsiteY5-3264" fmla="*/ 4175425 h 6881818"/>
              <a:gd name="connsiteX6-3265" fmla="*/ 4061460 w 5024825"/>
              <a:gd name="connsiteY6-3266" fmla="*/ 3941355 h 6881818"/>
              <a:gd name="connsiteX7-3267" fmla="*/ 4251960 w 5024825"/>
              <a:gd name="connsiteY7-3268" fmla="*/ 4071856 h 6881818"/>
              <a:gd name="connsiteX8-3269" fmla="*/ 5024825 w 5024825"/>
              <a:gd name="connsiteY8-3270" fmla="*/ 6881818 h 6881818"/>
              <a:gd name="connsiteX9-3271" fmla="*/ 0 w 5024825"/>
              <a:gd name="connsiteY9-3272" fmla="*/ 6877051 h 6881818"/>
              <a:gd name="connsiteX10-3273" fmla="*/ 0 w 5024825"/>
              <a:gd name="connsiteY10-3274" fmla="*/ 0 h 6881818"/>
              <a:gd name="connsiteX0-3275" fmla="*/ 0 w 5024825"/>
              <a:gd name="connsiteY0-3276" fmla="*/ 0 h 6881818"/>
              <a:gd name="connsiteX1-3277" fmla="*/ 2487931 w 5024825"/>
              <a:gd name="connsiteY1-3278" fmla="*/ 0 h 6881818"/>
              <a:gd name="connsiteX2-3279" fmla="*/ 3834825 w 5024825"/>
              <a:gd name="connsiteY2-3280" fmla="*/ 5142514 h 6881818"/>
              <a:gd name="connsiteX3-3281" fmla="*/ 4074118 w 5024825"/>
              <a:gd name="connsiteY3-3282" fmla="*/ 5314407 h 6881818"/>
              <a:gd name="connsiteX4-3283" fmla="*/ 4168140 w 5024825"/>
              <a:gd name="connsiteY4-3284" fmla="*/ 5055407 h 6881818"/>
              <a:gd name="connsiteX5-3285" fmla="*/ 3935730 w 5024825"/>
              <a:gd name="connsiteY5-3286" fmla="*/ 4175425 h 6881818"/>
              <a:gd name="connsiteX6-3287" fmla="*/ 4061460 w 5024825"/>
              <a:gd name="connsiteY6-3288" fmla="*/ 3941355 h 6881818"/>
              <a:gd name="connsiteX7-3289" fmla="*/ 4251960 w 5024825"/>
              <a:gd name="connsiteY7-3290" fmla="*/ 4071856 h 6881818"/>
              <a:gd name="connsiteX8-3291" fmla="*/ 5024825 w 5024825"/>
              <a:gd name="connsiteY8-3292" fmla="*/ 6881818 h 6881818"/>
              <a:gd name="connsiteX9-3293" fmla="*/ 0 w 5024825"/>
              <a:gd name="connsiteY9-3294" fmla="*/ 6877051 h 6881818"/>
              <a:gd name="connsiteX10-3295" fmla="*/ 0 w 5024825"/>
              <a:gd name="connsiteY10-3296" fmla="*/ 0 h 6881818"/>
              <a:gd name="connsiteX0-3297" fmla="*/ 0 w 5024825"/>
              <a:gd name="connsiteY0-3298" fmla="*/ 0 h 6881818"/>
              <a:gd name="connsiteX1-3299" fmla="*/ 2487931 w 5024825"/>
              <a:gd name="connsiteY1-3300" fmla="*/ 0 h 6881818"/>
              <a:gd name="connsiteX2-3301" fmla="*/ 3834825 w 5024825"/>
              <a:gd name="connsiteY2-3302" fmla="*/ 5142514 h 6881818"/>
              <a:gd name="connsiteX3-3303" fmla="*/ 4074118 w 5024825"/>
              <a:gd name="connsiteY3-3304" fmla="*/ 5314407 h 6881818"/>
              <a:gd name="connsiteX4-3305" fmla="*/ 4168140 w 5024825"/>
              <a:gd name="connsiteY4-3306" fmla="*/ 5055407 h 6881818"/>
              <a:gd name="connsiteX5-3307" fmla="*/ 3935730 w 5024825"/>
              <a:gd name="connsiteY5-3308" fmla="*/ 4175425 h 6881818"/>
              <a:gd name="connsiteX6-3309" fmla="*/ 4061460 w 5024825"/>
              <a:gd name="connsiteY6-3310" fmla="*/ 3941355 h 6881818"/>
              <a:gd name="connsiteX7-3311" fmla="*/ 4251960 w 5024825"/>
              <a:gd name="connsiteY7-3312" fmla="*/ 4071856 h 6881818"/>
              <a:gd name="connsiteX8-3313" fmla="*/ 5024825 w 5024825"/>
              <a:gd name="connsiteY8-3314" fmla="*/ 6881818 h 6881818"/>
              <a:gd name="connsiteX9-3315" fmla="*/ 0 w 5024825"/>
              <a:gd name="connsiteY9-3316" fmla="*/ 6877051 h 6881818"/>
              <a:gd name="connsiteX10-3317" fmla="*/ 0 w 5024825"/>
              <a:gd name="connsiteY10-3318" fmla="*/ 0 h 6881818"/>
              <a:gd name="connsiteX0-3319" fmla="*/ 0 w 5024825"/>
              <a:gd name="connsiteY0-3320" fmla="*/ 0 h 6881818"/>
              <a:gd name="connsiteX1-3321" fmla="*/ 2487931 w 5024825"/>
              <a:gd name="connsiteY1-3322" fmla="*/ 0 h 6881818"/>
              <a:gd name="connsiteX2-3323" fmla="*/ 3834825 w 5024825"/>
              <a:gd name="connsiteY2-3324" fmla="*/ 5142514 h 6881818"/>
              <a:gd name="connsiteX3-3325" fmla="*/ 4074118 w 5024825"/>
              <a:gd name="connsiteY3-3326" fmla="*/ 5314407 h 6881818"/>
              <a:gd name="connsiteX4-3327" fmla="*/ 4168140 w 5024825"/>
              <a:gd name="connsiteY4-3328" fmla="*/ 5055407 h 6881818"/>
              <a:gd name="connsiteX5-3329" fmla="*/ 3935730 w 5024825"/>
              <a:gd name="connsiteY5-3330" fmla="*/ 4175425 h 6881818"/>
              <a:gd name="connsiteX6-3331" fmla="*/ 4061460 w 5024825"/>
              <a:gd name="connsiteY6-3332" fmla="*/ 3941355 h 6881818"/>
              <a:gd name="connsiteX7-3333" fmla="*/ 4251960 w 5024825"/>
              <a:gd name="connsiteY7-3334" fmla="*/ 4071856 h 6881818"/>
              <a:gd name="connsiteX8-3335" fmla="*/ 5024825 w 5024825"/>
              <a:gd name="connsiteY8-3336" fmla="*/ 6881818 h 6881818"/>
              <a:gd name="connsiteX9-3337" fmla="*/ 0 w 5024825"/>
              <a:gd name="connsiteY9-3338" fmla="*/ 6877051 h 6881818"/>
              <a:gd name="connsiteX10-3339" fmla="*/ 0 w 5024825"/>
              <a:gd name="connsiteY10-3340" fmla="*/ 0 h 6881818"/>
              <a:gd name="connsiteX0-3341" fmla="*/ 0 w 5024825"/>
              <a:gd name="connsiteY0-3342" fmla="*/ 0 h 6881818"/>
              <a:gd name="connsiteX1-3343" fmla="*/ 2487931 w 5024825"/>
              <a:gd name="connsiteY1-3344" fmla="*/ 0 h 6881818"/>
              <a:gd name="connsiteX2-3345" fmla="*/ 3834825 w 5024825"/>
              <a:gd name="connsiteY2-3346" fmla="*/ 5142514 h 6881818"/>
              <a:gd name="connsiteX3-3347" fmla="*/ 4074118 w 5024825"/>
              <a:gd name="connsiteY3-3348" fmla="*/ 5314407 h 6881818"/>
              <a:gd name="connsiteX4-3349" fmla="*/ 4168140 w 5024825"/>
              <a:gd name="connsiteY4-3350" fmla="*/ 5055407 h 6881818"/>
              <a:gd name="connsiteX5-3351" fmla="*/ 3935730 w 5024825"/>
              <a:gd name="connsiteY5-3352" fmla="*/ 4175425 h 6881818"/>
              <a:gd name="connsiteX6-3353" fmla="*/ 4061460 w 5024825"/>
              <a:gd name="connsiteY6-3354" fmla="*/ 3941355 h 6881818"/>
              <a:gd name="connsiteX7-3355" fmla="*/ 4251960 w 5024825"/>
              <a:gd name="connsiteY7-3356" fmla="*/ 4071856 h 6881818"/>
              <a:gd name="connsiteX8-3357" fmla="*/ 5024825 w 5024825"/>
              <a:gd name="connsiteY8-3358" fmla="*/ 6881818 h 6881818"/>
              <a:gd name="connsiteX9-3359" fmla="*/ 0 w 5024825"/>
              <a:gd name="connsiteY9-3360" fmla="*/ 6877051 h 6881818"/>
              <a:gd name="connsiteX10-3361" fmla="*/ 0 w 5024825"/>
              <a:gd name="connsiteY10-3362" fmla="*/ 0 h 6881818"/>
              <a:gd name="connsiteX0-3363" fmla="*/ 0 w 5024825"/>
              <a:gd name="connsiteY0-3364" fmla="*/ 0 h 6881818"/>
              <a:gd name="connsiteX1-3365" fmla="*/ 2487931 w 5024825"/>
              <a:gd name="connsiteY1-3366" fmla="*/ 0 h 6881818"/>
              <a:gd name="connsiteX2-3367" fmla="*/ 3834825 w 5024825"/>
              <a:gd name="connsiteY2-3368" fmla="*/ 5142514 h 6881818"/>
              <a:gd name="connsiteX3-3369" fmla="*/ 4074118 w 5024825"/>
              <a:gd name="connsiteY3-3370" fmla="*/ 5314407 h 6881818"/>
              <a:gd name="connsiteX4-3371" fmla="*/ 4168140 w 5024825"/>
              <a:gd name="connsiteY4-3372" fmla="*/ 5055407 h 6881818"/>
              <a:gd name="connsiteX5-3373" fmla="*/ 3935730 w 5024825"/>
              <a:gd name="connsiteY5-3374" fmla="*/ 4175425 h 6881818"/>
              <a:gd name="connsiteX6-3375" fmla="*/ 4061460 w 5024825"/>
              <a:gd name="connsiteY6-3376" fmla="*/ 3941355 h 6881818"/>
              <a:gd name="connsiteX7-3377" fmla="*/ 4251960 w 5024825"/>
              <a:gd name="connsiteY7-3378" fmla="*/ 4071856 h 6881818"/>
              <a:gd name="connsiteX8-3379" fmla="*/ 5024825 w 5024825"/>
              <a:gd name="connsiteY8-3380" fmla="*/ 6881818 h 6881818"/>
              <a:gd name="connsiteX9-3381" fmla="*/ 0 w 5024825"/>
              <a:gd name="connsiteY9-3382" fmla="*/ 6877051 h 6881818"/>
              <a:gd name="connsiteX10-3383" fmla="*/ 0 w 5024825"/>
              <a:gd name="connsiteY10-3384" fmla="*/ 0 h 6881818"/>
              <a:gd name="connsiteX0-3385" fmla="*/ 0 w 5024825"/>
              <a:gd name="connsiteY0-3386" fmla="*/ 0 h 6881818"/>
              <a:gd name="connsiteX1-3387" fmla="*/ 2487931 w 5024825"/>
              <a:gd name="connsiteY1-3388" fmla="*/ 0 h 6881818"/>
              <a:gd name="connsiteX2-3389" fmla="*/ 3834825 w 5024825"/>
              <a:gd name="connsiteY2-3390" fmla="*/ 5142514 h 6881818"/>
              <a:gd name="connsiteX3-3391" fmla="*/ 4079198 w 5024825"/>
              <a:gd name="connsiteY3-3392" fmla="*/ 5441882 h 6881818"/>
              <a:gd name="connsiteX4-3393" fmla="*/ 4168140 w 5024825"/>
              <a:gd name="connsiteY4-3394" fmla="*/ 5055407 h 6881818"/>
              <a:gd name="connsiteX5-3395" fmla="*/ 3935730 w 5024825"/>
              <a:gd name="connsiteY5-3396" fmla="*/ 4175425 h 6881818"/>
              <a:gd name="connsiteX6-3397" fmla="*/ 4061460 w 5024825"/>
              <a:gd name="connsiteY6-3398" fmla="*/ 3941355 h 6881818"/>
              <a:gd name="connsiteX7-3399" fmla="*/ 4251960 w 5024825"/>
              <a:gd name="connsiteY7-3400" fmla="*/ 4071856 h 6881818"/>
              <a:gd name="connsiteX8-3401" fmla="*/ 5024825 w 5024825"/>
              <a:gd name="connsiteY8-3402" fmla="*/ 6881818 h 6881818"/>
              <a:gd name="connsiteX9-3403" fmla="*/ 0 w 5024825"/>
              <a:gd name="connsiteY9-3404" fmla="*/ 6877051 h 6881818"/>
              <a:gd name="connsiteX10-3405" fmla="*/ 0 w 5024825"/>
              <a:gd name="connsiteY10-3406" fmla="*/ 0 h 6881818"/>
              <a:gd name="connsiteX0-3407" fmla="*/ 0 w 5024825"/>
              <a:gd name="connsiteY0-3408" fmla="*/ 0 h 6881818"/>
              <a:gd name="connsiteX1-3409" fmla="*/ 2487931 w 5024825"/>
              <a:gd name="connsiteY1-3410" fmla="*/ 0 h 6881818"/>
              <a:gd name="connsiteX2-3411" fmla="*/ 3834825 w 5024825"/>
              <a:gd name="connsiteY2-3412" fmla="*/ 5142514 h 6881818"/>
              <a:gd name="connsiteX3-3413" fmla="*/ 4079198 w 5024825"/>
              <a:gd name="connsiteY3-3414" fmla="*/ 5441882 h 6881818"/>
              <a:gd name="connsiteX4-3415" fmla="*/ 4168140 w 5024825"/>
              <a:gd name="connsiteY4-3416" fmla="*/ 5055407 h 6881818"/>
              <a:gd name="connsiteX5-3417" fmla="*/ 3935730 w 5024825"/>
              <a:gd name="connsiteY5-3418" fmla="*/ 4175425 h 6881818"/>
              <a:gd name="connsiteX6-3419" fmla="*/ 4061460 w 5024825"/>
              <a:gd name="connsiteY6-3420" fmla="*/ 3941355 h 6881818"/>
              <a:gd name="connsiteX7-3421" fmla="*/ 4251960 w 5024825"/>
              <a:gd name="connsiteY7-3422" fmla="*/ 4071856 h 6881818"/>
              <a:gd name="connsiteX8-3423" fmla="*/ 5024825 w 5024825"/>
              <a:gd name="connsiteY8-3424" fmla="*/ 6881818 h 6881818"/>
              <a:gd name="connsiteX9-3425" fmla="*/ 0 w 5024825"/>
              <a:gd name="connsiteY9-3426" fmla="*/ 6877051 h 6881818"/>
              <a:gd name="connsiteX10-3427" fmla="*/ 0 w 5024825"/>
              <a:gd name="connsiteY10-3428" fmla="*/ 0 h 6881818"/>
              <a:gd name="connsiteX0-3429" fmla="*/ 0 w 5024825"/>
              <a:gd name="connsiteY0-3430" fmla="*/ 0 h 6881818"/>
              <a:gd name="connsiteX1-3431" fmla="*/ 2487931 w 5024825"/>
              <a:gd name="connsiteY1-3432" fmla="*/ 0 h 6881818"/>
              <a:gd name="connsiteX2-3433" fmla="*/ 3834825 w 5024825"/>
              <a:gd name="connsiteY2-3434" fmla="*/ 5142514 h 6881818"/>
              <a:gd name="connsiteX3-3435" fmla="*/ 4079198 w 5024825"/>
              <a:gd name="connsiteY3-3436" fmla="*/ 5441882 h 6881818"/>
              <a:gd name="connsiteX4-3437" fmla="*/ 4168140 w 5024825"/>
              <a:gd name="connsiteY4-3438" fmla="*/ 5055407 h 6881818"/>
              <a:gd name="connsiteX5-3439" fmla="*/ 3935730 w 5024825"/>
              <a:gd name="connsiteY5-3440" fmla="*/ 4175425 h 6881818"/>
              <a:gd name="connsiteX6-3441" fmla="*/ 4061460 w 5024825"/>
              <a:gd name="connsiteY6-3442" fmla="*/ 3941355 h 6881818"/>
              <a:gd name="connsiteX7-3443" fmla="*/ 4251960 w 5024825"/>
              <a:gd name="connsiteY7-3444" fmla="*/ 4071856 h 6881818"/>
              <a:gd name="connsiteX8-3445" fmla="*/ 5024825 w 5024825"/>
              <a:gd name="connsiteY8-3446" fmla="*/ 6881818 h 6881818"/>
              <a:gd name="connsiteX9-3447" fmla="*/ 0 w 5024825"/>
              <a:gd name="connsiteY9-3448" fmla="*/ 6877051 h 6881818"/>
              <a:gd name="connsiteX10-3449" fmla="*/ 0 w 5024825"/>
              <a:gd name="connsiteY10-3450" fmla="*/ 0 h 6881818"/>
              <a:gd name="connsiteX0-3451" fmla="*/ 0 w 5024825"/>
              <a:gd name="connsiteY0-3452" fmla="*/ 0 h 6881818"/>
              <a:gd name="connsiteX1-3453" fmla="*/ 2487931 w 5024825"/>
              <a:gd name="connsiteY1-3454" fmla="*/ 0 h 6881818"/>
              <a:gd name="connsiteX2-3455" fmla="*/ 3834825 w 5024825"/>
              <a:gd name="connsiteY2-3456" fmla="*/ 5142514 h 6881818"/>
              <a:gd name="connsiteX3-3457" fmla="*/ 4048718 w 5024825"/>
              <a:gd name="connsiteY3-3458" fmla="*/ 5314407 h 6881818"/>
              <a:gd name="connsiteX4-3459" fmla="*/ 4168140 w 5024825"/>
              <a:gd name="connsiteY4-3460" fmla="*/ 5055407 h 6881818"/>
              <a:gd name="connsiteX5-3461" fmla="*/ 3935730 w 5024825"/>
              <a:gd name="connsiteY5-3462" fmla="*/ 4175425 h 6881818"/>
              <a:gd name="connsiteX6-3463" fmla="*/ 4061460 w 5024825"/>
              <a:gd name="connsiteY6-3464" fmla="*/ 3941355 h 6881818"/>
              <a:gd name="connsiteX7-3465" fmla="*/ 4251960 w 5024825"/>
              <a:gd name="connsiteY7-3466" fmla="*/ 4071856 h 6881818"/>
              <a:gd name="connsiteX8-3467" fmla="*/ 5024825 w 5024825"/>
              <a:gd name="connsiteY8-3468" fmla="*/ 6881818 h 6881818"/>
              <a:gd name="connsiteX9-3469" fmla="*/ 0 w 5024825"/>
              <a:gd name="connsiteY9-3470" fmla="*/ 6877051 h 6881818"/>
              <a:gd name="connsiteX10-3471" fmla="*/ 0 w 5024825"/>
              <a:gd name="connsiteY10-3472" fmla="*/ 0 h 6881818"/>
              <a:gd name="connsiteX0-3473" fmla="*/ 0 w 5024825"/>
              <a:gd name="connsiteY0-3474" fmla="*/ 0 h 6881818"/>
              <a:gd name="connsiteX1-3475" fmla="*/ 2487931 w 5024825"/>
              <a:gd name="connsiteY1-3476" fmla="*/ 0 h 6881818"/>
              <a:gd name="connsiteX2-3477" fmla="*/ 3834825 w 5024825"/>
              <a:gd name="connsiteY2-3478" fmla="*/ 5142514 h 6881818"/>
              <a:gd name="connsiteX3-3479" fmla="*/ 4048718 w 5024825"/>
              <a:gd name="connsiteY3-3480" fmla="*/ 5314407 h 6881818"/>
              <a:gd name="connsiteX4-3481" fmla="*/ 4168140 w 5024825"/>
              <a:gd name="connsiteY4-3482" fmla="*/ 5055407 h 6881818"/>
              <a:gd name="connsiteX5-3483" fmla="*/ 3935730 w 5024825"/>
              <a:gd name="connsiteY5-3484" fmla="*/ 4175425 h 6881818"/>
              <a:gd name="connsiteX6-3485" fmla="*/ 4061460 w 5024825"/>
              <a:gd name="connsiteY6-3486" fmla="*/ 3941355 h 6881818"/>
              <a:gd name="connsiteX7-3487" fmla="*/ 4251960 w 5024825"/>
              <a:gd name="connsiteY7-3488" fmla="*/ 4071856 h 6881818"/>
              <a:gd name="connsiteX8-3489" fmla="*/ 5024825 w 5024825"/>
              <a:gd name="connsiteY8-3490" fmla="*/ 6881818 h 6881818"/>
              <a:gd name="connsiteX9-3491" fmla="*/ 0 w 5024825"/>
              <a:gd name="connsiteY9-3492" fmla="*/ 6877051 h 6881818"/>
              <a:gd name="connsiteX10-3493" fmla="*/ 0 w 5024825"/>
              <a:gd name="connsiteY10-3494" fmla="*/ 0 h 6881818"/>
              <a:gd name="connsiteX0-3495" fmla="*/ 0 w 5024825"/>
              <a:gd name="connsiteY0-3496" fmla="*/ 0 h 6881818"/>
              <a:gd name="connsiteX1-3497" fmla="*/ 2487931 w 5024825"/>
              <a:gd name="connsiteY1-3498" fmla="*/ 0 h 6881818"/>
              <a:gd name="connsiteX2-3499" fmla="*/ 3834825 w 5024825"/>
              <a:gd name="connsiteY2-3500" fmla="*/ 5142514 h 6881818"/>
              <a:gd name="connsiteX3-3501" fmla="*/ 4048718 w 5024825"/>
              <a:gd name="connsiteY3-3502" fmla="*/ 5314407 h 6881818"/>
              <a:gd name="connsiteX4-3503" fmla="*/ 4168140 w 5024825"/>
              <a:gd name="connsiteY4-3504" fmla="*/ 5055407 h 6881818"/>
              <a:gd name="connsiteX5-3505" fmla="*/ 3935730 w 5024825"/>
              <a:gd name="connsiteY5-3506" fmla="*/ 4175425 h 6881818"/>
              <a:gd name="connsiteX6-3507" fmla="*/ 4061460 w 5024825"/>
              <a:gd name="connsiteY6-3508" fmla="*/ 3941355 h 6881818"/>
              <a:gd name="connsiteX7-3509" fmla="*/ 4251960 w 5024825"/>
              <a:gd name="connsiteY7-3510" fmla="*/ 4071856 h 6881818"/>
              <a:gd name="connsiteX8-3511" fmla="*/ 5024825 w 5024825"/>
              <a:gd name="connsiteY8-3512" fmla="*/ 6881818 h 6881818"/>
              <a:gd name="connsiteX9-3513" fmla="*/ 0 w 5024825"/>
              <a:gd name="connsiteY9-3514" fmla="*/ 6877051 h 6881818"/>
              <a:gd name="connsiteX10-3515" fmla="*/ 0 w 5024825"/>
              <a:gd name="connsiteY10-3516" fmla="*/ 0 h 6881818"/>
              <a:gd name="connsiteX0-3517" fmla="*/ 0 w 5024825"/>
              <a:gd name="connsiteY0-3518" fmla="*/ 0 h 6881818"/>
              <a:gd name="connsiteX1-3519" fmla="*/ 2487931 w 5024825"/>
              <a:gd name="connsiteY1-3520" fmla="*/ 0 h 6881818"/>
              <a:gd name="connsiteX2-3521" fmla="*/ 3834825 w 5024825"/>
              <a:gd name="connsiteY2-3522" fmla="*/ 5142514 h 6881818"/>
              <a:gd name="connsiteX3-3523" fmla="*/ 4048718 w 5024825"/>
              <a:gd name="connsiteY3-3524" fmla="*/ 5314407 h 6881818"/>
              <a:gd name="connsiteX4-3525" fmla="*/ 4168140 w 5024825"/>
              <a:gd name="connsiteY4-3526" fmla="*/ 5055407 h 6881818"/>
              <a:gd name="connsiteX5-3527" fmla="*/ 3935730 w 5024825"/>
              <a:gd name="connsiteY5-3528" fmla="*/ 4175425 h 6881818"/>
              <a:gd name="connsiteX6-3529" fmla="*/ 4061460 w 5024825"/>
              <a:gd name="connsiteY6-3530" fmla="*/ 3941355 h 6881818"/>
              <a:gd name="connsiteX7-3531" fmla="*/ 4251960 w 5024825"/>
              <a:gd name="connsiteY7-3532" fmla="*/ 4071856 h 6881818"/>
              <a:gd name="connsiteX8-3533" fmla="*/ 5024825 w 5024825"/>
              <a:gd name="connsiteY8-3534" fmla="*/ 6881818 h 6881818"/>
              <a:gd name="connsiteX9-3535" fmla="*/ 0 w 5024825"/>
              <a:gd name="connsiteY9-3536" fmla="*/ 6877051 h 6881818"/>
              <a:gd name="connsiteX10-3537" fmla="*/ 0 w 5024825"/>
              <a:gd name="connsiteY10-3538" fmla="*/ 0 h 6881818"/>
              <a:gd name="connsiteX0-3539" fmla="*/ 0 w 5024825"/>
              <a:gd name="connsiteY0-3540" fmla="*/ 0 h 6881818"/>
              <a:gd name="connsiteX1-3541" fmla="*/ 2487931 w 5024825"/>
              <a:gd name="connsiteY1-3542" fmla="*/ 0 h 6881818"/>
              <a:gd name="connsiteX2-3543" fmla="*/ 3834825 w 5024825"/>
              <a:gd name="connsiteY2-3544" fmla="*/ 5142514 h 6881818"/>
              <a:gd name="connsiteX3-3545" fmla="*/ 4048718 w 5024825"/>
              <a:gd name="connsiteY3-3546" fmla="*/ 5314407 h 6881818"/>
              <a:gd name="connsiteX4-3547" fmla="*/ 4168140 w 5024825"/>
              <a:gd name="connsiteY4-3548" fmla="*/ 5055407 h 6881818"/>
              <a:gd name="connsiteX5-3549" fmla="*/ 3935730 w 5024825"/>
              <a:gd name="connsiteY5-3550" fmla="*/ 4175425 h 6881818"/>
              <a:gd name="connsiteX6-3551" fmla="*/ 4061460 w 5024825"/>
              <a:gd name="connsiteY6-3552" fmla="*/ 3941355 h 6881818"/>
              <a:gd name="connsiteX7-3553" fmla="*/ 4251960 w 5024825"/>
              <a:gd name="connsiteY7-3554" fmla="*/ 4071856 h 6881818"/>
              <a:gd name="connsiteX8-3555" fmla="*/ 5024825 w 5024825"/>
              <a:gd name="connsiteY8-3556" fmla="*/ 6881818 h 6881818"/>
              <a:gd name="connsiteX9-3557" fmla="*/ 0 w 5024825"/>
              <a:gd name="connsiteY9-3558" fmla="*/ 6877051 h 6881818"/>
              <a:gd name="connsiteX10-3559" fmla="*/ 0 w 5024825"/>
              <a:gd name="connsiteY10-3560" fmla="*/ 0 h 6881818"/>
              <a:gd name="connsiteX0-3561" fmla="*/ 0 w 5024825"/>
              <a:gd name="connsiteY0-3562" fmla="*/ 0 h 6881818"/>
              <a:gd name="connsiteX1-3563" fmla="*/ 2487931 w 5024825"/>
              <a:gd name="connsiteY1-3564" fmla="*/ 0 h 6881818"/>
              <a:gd name="connsiteX2-3565" fmla="*/ 3834825 w 5024825"/>
              <a:gd name="connsiteY2-3566" fmla="*/ 5142514 h 6881818"/>
              <a:gd name="connsiteX3-3567" fmla="*/ 4048718 w 5024825"/>
              <a:gd name="connsiteY3-3568" fmla="*/ 5314407 h 6881818"/>
              <a:gd name="connsiteX4-3569" fmla="*/ 4168140 w 5024825"/>
              <a:gd name="connsiteY4-3570" fmla="*/ 5055407 h 6881818"/>
              <a:gd name="connsiteX5-3571" fmla="*/ 3935730 w 5024825"/>
              <a:gd name="connsiteY5-3572" fmla="*/ 4175425 h 6881818"/>
              <a:gd name="connsiteX6-3573" fmla="*/ 4061460 w 5024825"/>
              <a:gd name="connsiteY6-3574" fmla="*/ 3941355 h 6881818"/>
              <a:gd name="connsiteX7-3575" fmla="*/ 4251960 w 5024825"/>
              <a:gd name="connsiteY7-3576" fmla="*/ 4071856 h 6881818"/>
              <a:gd name="connsiteX8-3577" fmla="*/ 5024825 w 5024825"/>
              <a:gd name="connsiteY8-3578" fmla="*/ 6881818 h 6881818"/>
              <a:gd name="connsiteX9-3579" fmla="*/ 0 w 5024825"/>
              <a:gd name="connsiteY9-3580" fmla="*/ 6877051 h 6881818"/>
              <a:gd name="connsiteX10-3581" fmla="*/ 0 w 5024825"/>
              <a:gd name="connsiteY10-3582" fmla="*/ 0 h 6881818"/>
              <a:gd name="connsiteX0-3583" fmla="*/ 0 w 5024825"/>
              <a:gd name="connsiteY0-3584" fmla="*/ 0 h 6881818"/>
              <a:gd name="connsiteX1-3585" fmla="*/ 2487931 w 5024825"/>
              <a:gd name="connsiteY1-3586" fmla="*/ 0 h 6881818"/>
              <a:gd name="connsiteX2-3587" fmla="*/ 3834825 w 5024825"/>
              <a:gd name="connsiteY2-3588" fmla="*/ 5142514 h 6881818"/>
              <a:gd name="connsiteX3-3589" fmla="*/ 4048718 w 5024825"/>
              <a:gd name="connsiteY3-3590" fmla="*/ 5314407 h 6881818"/>
              <a:gd name="connsiteX4-3591" fmla="*/ 4168140 w 5024825"/>
              <a:gd name="connsiteY4-3592" fmla="*/ 5055407 h 6881818"/>
              <a:gd name="connsiteX5-3593" fmla="*/ 3935730 w 5024825"/>
              <a:gd name="connsiteY5-3594" fmla="*/ 4175425 h 6881818"/>
              <a:gd name="connsiteX6-3595" fmla="*/ 4061460 w 5024825"/>
              <a:gd name="connsiteY6-3596" fmla="*/ 3941355 h 6881818"/>
              <a:gd name="connsiteX7-3597" fmla="*/ 4251960 w 5024825"/>
              <a:gd name="connsiteY7-3598" fmla="*/ 4071856 h 6881818"/>
              <a:gd name="connsiteX8-3599" fmla="*/ 5024825 w 5024825"/>
              <a:gd name="connsiteY8-3600" fmla="*/ 6881818 h 6881818"/>
              <a:gd name="connsiteX9-3601" fmla="*/ 0 w 5024825"/>
              <a:gd name="connsiteY9-3602" fmla="*/ 6877051 h 6881818"/>
              <a:gd name="connsiteX10-3603" fmla="*/ 0 w 5024825"/>
              <a:gd name="connsiteY10-3604" fmla="*/ 0 h 6881818"/>
              <a:gd name="connsiteX0-3605" fmla="*/ 0 w 5024825"/>
              <a:gd name="connsiteY0-3606" fmla="*/ 0 h 6881818"/>
              <a:gd name="connsiteX1-3607" fmla="*/ 2487931 w 5024825"/>
              <a:gd name="connsiteY1-3608" fmla="*/ 0 h 6881818"/>
              <a:gd name="connsiteX2-3609" fmla="*/ 3834825 w 5024825"/>
              <a:gd name="connsiteY2-3610" fmla="*/ 5142514 h 6881818"/>
              <a:gd name="connsiteX3-3611" fmla="*/ 4048718 w 5024825"/>
              <a:gd name="connsiteY3-3612" fmla="*/ 5314407 h 6881818"/>
              <a:gd name="connsiteX4-3613" fmla="*/ 4168140 w 5024825"/>
              <a:gd name="connsiteY4-3614" fmla="*/ 5055407 h 6881818"/>
              <a:gd name="connsiteX5-3615" fmla="*/ 3935730 w 5024825"/>
              <a:gd name="connsiteY5-3616" fmla="*/ 4175425 h 6881818"/>
              <a:gd name="connsiteX6-3617" fmla="*/ 4061460 w 5024825"/>
              <a:gd name="connsiteY6-3618" fmla="*/ 3941355 h 6881818"/>
              <a:gd name="connsiteX7-3619" fmla="*/ 4251960 w 5024825"/>
              <a:gd name="connsiteY7-3620" fmla="*/ 4071856 h 6881818"/>
              <a:gd name="connsiteX8-3621" fmla="*/ 5024825 w 5024825"/>
              <a:gd name="connsiteY8-3622" fmla="*/ 6881818 h 6881818"/>
              <a:gd name="connsiteX9-3623" fmla="*/ 0 w 5024825"/>
              <a:gd name="connsiteY9-3624" fmla="*/ 6877051 h 6881818"/>
              <a:gd name="connsiteX10-3625" fmla="*/ 0 w 5024825"/>
              <a:gd name="connsiteY10-3626" fmla="*/ 0 h 6881818"/>
              <a:gd name="connsiteX0-3627" fmla="*/ 0 w 5024825"/>
              <a:gd name="connsiteY0-3628" fmla="*/ 0 h 6881818"/>
              <a:gd name="connsiteX1-3629" fmla="*/ 2487931 w 5024825"/>
              <a:gd name="connsiteY1-3630" fmla="*/ 0 h 6881818"/>
              <a:gd name="connsiteX2-3631" fmla="*/ 3834825 w 5024825"/>
              <a:gd name="connsiteY2-3632" fmla="*/ 5142514 h 6881818"/>
              <a:gd name="connsiteX3-3633" fmla="*/ 4048718 w 5024825"/>
              <a:gd name="connsiteY3-3634" fmla="*/ 5314407 h 6881818"/>
              <a:gd name="connsiteX4-3635" fmla="*/ 4168140 w 5024825"/>
              <a:gd name="connsiteY4-3636" fmla="*/ 5055407 h 6881818"/>
              <a:gd name="connsiteX5-3637" fmla="*/ 3935730 w 5024825"/>
              <a:gd name="connsiteY5-3638" fmla="*/ 4175425 h 6881818"/>
              <a:gd name="connsiteX6-3639" fmla="*/ 4061460 w 5024825"/>
              <a:gd name="connsiteY6-3640" fmla="*/ 3941355 h 6881818"/>
              <a:gd name="connsiteX7-3641" fmla="*/ 4251960 w 5024825"/>
              <a:gd name="connsiteY7-3642" fmla="*/ 4071856 h 6881818"/>
              <a:gd name="connsiteX8-3643" fmla="*/ 5024825 w 5024825"/>
              <a:gd name="connsiteY8-3644" fmla="*/ 6881818 h 6881818"/>
              <a:gd name="connsiteX9-3645" fmla="*/ 0 w 5024825"/>
              <a:gd name="connsiteY9-3646" fmla="*/ 6877051 h 6881818"/>
              <a:gd name="connsiteX10-3647" fmla="*/ 0 w 5024825"/>
              <a:gd name="connsiteY10-3648" fmla="*/ 0 h 688181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41" y="connsiteY5-42"/>
              </a:cxn>
              <a:cxn ang="0">
                <a:pos x="connsiteX6-55" y="connsiteY6-56"/>
              </a:cxn>
              <a:cxn ang="0">
                <a:pos x="connsiteX7-71" y="connsiteY7-72"/>
              </a:cxn>
              <a:cxn ang="0">
                <a:pos x="connsiteX8-89" y="connsiteY8-90"/>
              </a:cxn>
              <a:cxn ang="0">
                <a:pos x="connsiteX9-127" y="connsiteY9-128"/>
              </a:cxn>
              <a:cxn ang="0">
                <a:pos x="connsiteX10-149" y="connsiteY10-150"/>
              </a:cxn>
            </a:cxnLst>
            <a:rect l="l" t="t" r="r" b="b"/>
            <a:pathLst>
              <a:path w="5024825" h="6881818">
                <a:moveTo>
                  <a:pt x="0" y="0"/>
                </a:moveTo>
                <a:lnTo>
                  <a:pt x="2487931" y="0"/>
                </a:lnTo>
                <a:lnTo>
                  <a:pt x="3834825" y="5142514"/>
                </a:lnTo>
                <a:cubicBezTo>
                  <a:pt x="3851116" y="5182666"/>
                  <a:pt x="3878538" y="5351369"/>
                  <a:pt x="4048718" y="5314407"/>
                </a:cubicBezTo>
                <a:cubicBezTo>
                  <a:pt x="4218898" y="5277445"/>
                  <a:pt x="4184015" y="5205230"/>
                  <a:pt x="4168140" y="5055407"/>
                </a:cubicBezTo>
                <a:lnTo>
                  <a:pt x="3935730" y="4175425"/>
                </a:lnTo>
                <a:cubicBezTo>
                  <a:pt x="3924300" y="4083966"/>
                  <a:pt x="3902710" y="3989870"/>
                  <a:pt x="4061460" y="3941355"/>
                </a:cubicBezTo>
                <a:cubicBezTo>
                  <a:pt x="4194810" y="3923207"/>
                  <a:pt x="4213860" y="4007005"/>
                  <a:pt x="4251960" y="4071856"/>
                </a:cubicBezTo>
                <a:lnTo>
                  <a:pt x="5024825" y="6881818"/>
                </a:lnTo>
                <a:lnTo>
                  <a:pt x="0" y="6877051"/>
                </a:lnTo>
                <a:lnTo>
                  <a:pt x="0" y="0"/>
                </a:lnTo>
                <a:close/>
              </a:path>
            </a:pathLst>
          </a:custGeom>
          <a:solidFill>
            <a:schemeClr val="bg2"/>
          </a:solidFill>
        </p:spPr>
        <p:txBody>
          <a:bodyPr anchor="ctr"/>
          <a:lstStyle>
            <a:lvl1pPr algn="ctr">
              <a:defRPr baseline="-25000"/>
            </a:lvl1pPr>
          </a:lstStyle>
          <a:p>
            <a:endParaRPr lang="en-US" dirty="0"/>
          </a:p>
        </p:txBody>
      </p:sp>
      <p:sp>
        <p:nvSpPr>
          <p:cNvPr id="2" name="Title 1"/>
          <p:cNvSpPr>
            <a:spLocks noGrp="1"/>
          </p:cNvSpPr>
          <p:nvPr>
            <p:ph type="ctrTitle" hasCustomPrompt="1"/>
          </p:nvPr>
        </p:nvSpPr>
        <p:spPr>
          <a:xfrm>
            <a:off x="796322" y="320040"/>
            <a:ext cx="6732237" cy="1017147"/>
          </a:xfrm>
        </p:spPr>
        <p:txBody>
          <a:bodyPr anchor="b">
            <a:normAutofit/>
          </a:bodyPr>
          <a:lstStyle>
            <a:lvl1pPr algn="l">
              <a:lnSpc>
                <a:spcPct val="90000"/>
              </a:lnSpc>
              <a:defRPr sz="3600" spc="100" baseline="0">
                <a:solidFill>
                  <a:schemeClr val="tx1"/>
                </a:solidFill>
              </a:defRPr>
            </a:lvl1pPr>
          </a:lstStyle>
          <a:p>
            <a:r>
              <a:rPr lang="en-US" dirty="0"/>
              <a:t>Add title here</a:t>
            </a:r>
            <a:endParaRPr lang="en-US" dirty="0"/>
          </a:p>
        </p:txBody>
      </p:sp>
      <p:sp>
        <p:nvSpPr>
          <p:cNvPr id="8" name="Text Placeholder 7"/>
          <p:cNvSpPr>
            <a:spLocks noGrp="1"/>
          </p:cNvSpPr>
          <p:nvPr>
            <p:ph type="body" sz="quarter" idx="10" hasCustomPrompt="1"/>
          </p:nvPr>
        </p:nvSpPr>
        <p:spPr>
          <a:xfrm>
            <a:off x="824242" y="1749479"/>
            <a:ext cx="788639" cy="533400"/>
          </a:xfrm>
        </p:spPr>
        <p:txBody>
          <a:bodyPr lIns="0" tIns="0" rIns="0" bIns="0" anchor="ctr">
            <a:noAutofit/>
          </a:bodyPr>
          <a:lstStyle>
            <a:lvl1pPr marL="0" indent="0" algn="ctr">
              <a:lnSpc>
                <a:spcPct val="60000"/>
              </a:lnSpc>
              <a:spcBef>
                <a:spcPts val="0"/>
              </a:spcBef>
              <a:spcAft>
                <a:spcPts val="0"/>
              </a:spcAft>
              <a:buNone/>
              <a:defRPr sz="5400" b="0" spc="100" baseline="-25000">
                <a:solidFill>
                  <a:schemeClr val="tx2"/>
                </a:solidFill>
              </a:defRPr>
            </a:lvl1pPr>
            <a:lvl2pPr marL="201295" indent="0">
              <a:buNone/>
              <a:defRPr/>
            </a:lvl2pPr>
            <a:lvl3pPr marL="384175" indent="0">
              <a:buNone/>
              <a:defRPr/>
            </a:lvl3pPr>
            <a:lvl4pPr marL="567055" indent="0">
              <a:buNone/>
              <a:defRPr/>
            </a:lvl4pPr>
            <a:lvl5pPr marL="749935" indent="0">
              <a:buNone/>
              <a:defRPr/>
            </a:lvl5pPr>
          </a:lstStyle>
          <a:p>
            <a:pPr lvl="0"/>
            <a:r>
              <a:rPr lang="en-US" dirty="0"/>
              <a:t>o1.</a:t>
            </a:r>
            <a:endParaRPr lang="en-US" dirty="0"/>
          </a:p>
        </p:txBody>
      </p:sp>
      <p:sp>
        <p:nvSpPr>
          <p:cNvPr id="13" name="Text Placeholder 12"/>
          <p:cNvSpPr>
            <a:spLocks noGrp="1"/>
          </p:cNvSpPr>
          <p:nvPr>
            <p:ph type="body" sz="quarter" idx="16" hasCustomPrompt="1"/>
          </p:nvPr>
        </p:nvSpPr>
        <p:spPr>
          <a:xfrm>
            <a:off x="1643379" y="1749479"/>
            <a:ext cx="5885179" cy="533400"/>
          </a:xfrm>
        </p:spPr>
        <p:txBody>
          <a:bodyPr bIns="0" anchor="b">
            <a:normAutofit/>
          </a:bodyPr>
          <a:lstStyle>
            <a:lvl1pPr marL="0" indent="0">
              <a:buNone/>
              <a:defRPr sz="2400">
                <a:solidFill>
                  <a:schemeClr val="tx1"/>
                </a:solidFill>
              </a:defRPr>
            </a:lvl1pPr>
            <a:lvl2pPr marL="201295" indent="0">
              <a:buNone/>
              <a:defRPr/>
            </a:lvl2pPr>
            <a:lvl3pPr marL="384175" indent="0">
              <a:buNone/>
              <a:defRPr/>
            </a:lvl3pPr>
            <a:lvl4pPr marL="567055" indent="0">
              <a:buNone/>
              <a:defRPr/>
            </a:lvl4pPr>
            <a:lvl5pPr marL="749935" indent="0">
              <a:buNone/>
              <a:defRPr/>
            </a:lvl5pPr>
          </a:lstStyle>
          <a:p>
            <a:pPr lvl="0"/>
            <a:r>
              <a:rPr lang="en-US" dirty="0"/>
              <a:t>Click to add text</a:t>
            </a:r>
            <a:endParaRPr lang="en-US" dirty="0"/>
          </a:p>
        </p:txBody>
      </p:sp>
      <p:sp>
        <p:nvSpPr>
          <p:cNvPr id="6" name="Text Placeholder 7"/>
          <p:cNvSpPr>
            <a:spLocks noGrp="1"/>
          </p:cNvSpPr>
          <p:nvPr>
            <p:ph type="body" sz="quarter" idx="12" hasCustomPrompt="1"/>
          </p:nvPr>
        </p:nvSpPr>
        <p:spPr>
          <a:xfrm>
            <a:off x="824242" y="2378035"/>
            <a:ext cx="788639" cy="533400"/>
          </a:xfrm>
        </p:spPr>
        <p:txBody>
          <a:bodyPr lIns="0" tIns="0" rIns="0" bIns="0" anchor="ctr">
            <a:noAutofit/>
          </a:bodyPr>
          <a:lstStyle>
            <a:lvl1pPr marL="0" indent="0" algn="ctr">
              <a:lnSpc>
                <a:spcPct val="60000"/>
              </a:lnSpc>
              <a:spcBef>
                <a:spcPts val="0"/>
              </a:spcBef>
              <a:spcAft>
                <a:spcPts val="0"/>
              </a:spcAft>
              <a:buNone/>
              <a:defRPr sz="4400" b="0" spc="100" baseline="-25000">
                <a:solidFill>
                  <a:schemeClr val="tx2"/>
                </a:solidFill>
              </a:defRPr>
            </a:lvl1pPr>
            <a:lvl2pPr marL="201295" indent="0">
              <a:buNone/>
              <a:defRPr/>
            </a:lvl2pPr>
            <a:lvl3pPr marL="384175" indent="0">
              <a:buNone/>
              <a:defRPr/>
            </a:lvl3pPr>
            <a:lvl4pPr marL="567055" indent="0">
              <a:buNone/>
              <a:defRPr/>
            </a:lvl4pPr>
            <a:lvl5pPr marL="749935" indent="0">
              <a:buNone/>
              <a:defRPr/>
            </a:lvl5pPr>
          </a:lstStyle>
          <a:p>
            <a:pPr lvl="0"/>
            <a:r>
              <a:rPr lang="en-US" dirty="0"/>
              <a:t>o2.</a:t>
            </a:r>
            <a:endParaRPr lang="en-US" dirty="0"/>
          </a:p>
        </p:txBody>
      </p:sp>
      <p:sp>
        <p:nvSpPr>
          <p:cNvPr id="15" name="Text Placeholder 12"/>
          <p:cNvSpPr>
            <a:spLocks noGrp="1"/>
          </p:cNvSpPr>
          <p:nvPr>
            <p:ph type="body" sz="quarter" idx="17" hasCustomPrompt="1"/>
          </p:nvPr>
        </p:nvSpPr>
        <p:spPr>
          <a:xfrm>
            <a:off x="1643379" y="2378035"/>
            <a:ext cx="5885179" cy="533400"/>
          </a:xfrm>
        </p:spPr>
        <p:txBody>
          <a:bodyPr bIns="0" anchor="b">
            <a:normAutofit/>
          </a:bodyPr>
          <a:lstStyle>
            <a:lvl1pPr marL="0" indent="0">
              <a:buNone/>
              <a:defRPr sz="2000">
                <a:solidFill>
                  <a:schemeClr val="tx1">
                    <a:lumMod val="50000"/>
                    <a:lumOff val="50000"/>
                  </a:schemeClr>
                </a:solidFill>
              </a:defRPr>
            </a:lvl1pPr>
            <a:lvl2pPr marL="201295" indent="0">
              <a:buNone/>
              <a:defRPr/>
            </a:lvl2pPr>
            <a:lvl3pPr marL="384175" indent="0">
              <a:buNone/>
              <a:defRPr/>
            </a:lvl3pPr>
            <a:lvl4pPr marL="567055" indent="0">
              <a:buNone/>
              <a:defRPr/>
            </a:lvl4pPr>
            <a:lvl5pPr marL="749935" indent="0">
              <a:buNone/>
              <a:defRPr/>
            </a:lvl5pPr>
          </a:lstStyle>
          <a:p>
            <a:pPr lvl="0"/>
            <a:r>
              <a:rPr lang="en-US" dirty="0"/>
              <a:t>Click to add text</a:t>
            </a:r>
            <a:endParaRPr lang="en-US" dirty="0"/>
          </a:p>
        </p:txBody>
      </p:sp>
      <p:sp>
        <p:nvSpPr>
          <p:cNvPr id="7" name="Text Placeholder 7"/>
          <p:cNvSpPr>
            <a:spLocks noGrp="1"/>
          </p:cNvSpPr>
          <p:nvPr>
            <p:ph type="body" sz="quarter" idx="13" hasCustomPrompt="1"/>
          </p:nvPr>
        </p:nvSpPr>
        <p:spPr>
          <a:xfrm>
            <a:off x="824242" y="3006909"/>
            <a:ext cx="788639" cy="533400"/>
          </a:xfrm>
        </p:spPr>
        <p:txBody>
          <a:bodyPr lIns="0" tIns="0" rIns="0" bIns="0" anchor="ctr">
            <a:noAutofit/>
          </a:bodyPr>
          <a:lstStyle>
            <a:lvl1pPr marL="0" indent="0" algn="ctr">
              <a:lnSpc>
                <a:spcPct val="60000"/>
              </a:lnSpc>
              <a:spcBef>
                <a:spcPts val="0"/>
              </a:spcBef>
              <a:spcAft>
                <a:spcPts val="0"/>
              </a:spcAft>
              <a:buNone/>
              <a:defRPr sz="4400" b="0" spc="100" baseline="-25000">
                <a:solidFill>
                  <a:schemeClr val="tx2"/>
                </a:solidFill>
              </a:defRPr>
            </a:lvl1pPr>
            <a:lvl2pPr marL="201295" indent="0">
              <a:buNone/>
              <a:defRPr/>
            </a:lvl2pPr>
            <a:lvl3pPr marL="384175" indent="0">
              <a:buNone/>
              <a:defRPr/>
            </a:lvl3pPr>
            <a:lvl4pPr marL="567055" indent="0">
              <a:buNone/>
              <a:defRPr/>
            </a:lvl4pPr>
            <a:lvl5pPr marL="749935" indent="0">
              <a:buNone/>
              <a:defRPr/>
            </a:lvl5pPr>
          </a:lstStyle>
          <a:p>
            <a:pPr lvl="0"/>
            <a:r>
              <a:rPr lang="en-US" dirty="0"/>
              <a:t>o3.</a:t>
            </a:r>
            <a:endParaRPr lang="en-US" dirty="0"/>
          </a:p>
        </p:txBody>
      </p:sp>
      <p:sp>
        <p:nvSpPr>
          <p:cNvPr id="16" name="Text Placeholder 12"/>
          <p:cNvSpPr>
            <a:spLocks noGrp="1"/>
          </p:cNvSpPr>
          <p:nvPr>
            <p:ph type="body" sz="quarter" idx="18" hasCustomPrompt="1"/>
          </p:nvPr>
        </p:nvSpPr>
        <p:spPr>
          <a:xfrm>
            <a:off x="1643379" y="3009613"/>
            <a:ext cx="5885179" cy="533400"/>
          </a:xfrm>
        </p:spPr>
        <p:txBody>
          <a:bodyPr bIns="0" anchor="b">
            <a:normAutofit/>
          </a:bodyPr>
          <a:lstStyle>
            <a:lvl1pPr marL="0" indent="0">
              <a:buNone/>
              <a:defRPr sz="2000">
                <a:solidFill>
                  <a:schemeClr val="tx1">
                    <a:lumMod val="50000"/>
                    <a:lumOff val="50000"/>
                  </a:schemeClr>
                </a:solidFill>
              </a:defRPr>
            </a:lvl1pPr>
            <a:lvl2pPr marL="201295" indent="0">
              <a:buNone/>
              <a:defRPr/>
            </a:lvl2pPr>
            <a:lvl3pPr marL="384175" indent="0">
              <a:buNone/>
              <a:defRPr/>
            </a:lvl3pPr>
            <a:lvl4pPr marL="567055" indent="0">
              <a:buNone/>
              <a:defRPr/>
            </a:lvl4pPr>
            <a:lvl5pPr marL="749935" indent="0">
              <a:buNone/>
              <a:defRPr/>
            </a:lvl5pPr>
          </a:lstStyle>
          <a:p>
            <a:pPr lvl="0"/>
            <a:r>
              <a:rPr lang="en-US" dirty="0"/>
              <a:t>Click to add text</a:t>
            </a:r>
            <a:endParaRPr lang="en-US" dirty="0"/>
          </a:p>
        </p:txBody>
      </p:sp>
      <p:sp>
        <p:nvSpPr>
          <p:cNvPr id="9" name="Text Placeholder 7"/>
          <p:cNvSpPr>
            <a:spLocks noGrp="1"/>
          </p:cNvSpPr>
          <p:nvPr>
            <p:ph type="body" sz="quarter" idx="14" hasCustomPrompt="1"/>
          </p:nvPr>
        </p:nvSpPr>
        <p:spPr>
          <a:xfrm>
            <a:off x="824242" y="3635783"/>
            <a:ext cx="788639" cy="533400"/>
          </a:xfrm>
        </p:spPr>
        <p:txBody>
          <a:bodyPr lIns="0" tIns="0" rIns="0" bIns="0" anchor="ctr">
            <a:noAutofit/>
          </a:bodyPr>
          <a:lstStyle>
            <a:lvl1pPr marL="0" indent="0" algn="ctr">
              <a:lnSpc>
                <a:spcPct val="60000"/>
              </a:lnSpc>
              <a:spcBef>
                <a:spcPts val="0"/>
              </a:spcBef>
              <a:spcAft>
                <a:spcPts val="0"/>
              </a:spcAft>
              <a:buNone/>
              <a:defRPr sz="4400" b="0" spc="100" baseline="-25000">
                <a:solidFill>
                  <a:schemeClr val="tx2"/>
                </a:solidFill>
              </a:defRPr>
            </a:lvl1pPr>
            <a:lvl2pPr marL="201295" indent="0">
              <a:buNone/>
              <a:defRPr/>
            </a:lvl2pPr>
            <a:lvl3pPr marL="384175" indent="0">
              <a:buNone/>
              <a:defRPr/>
            </a:lvl3pPr>
            <a:lvl4pPr marL="567055" indent="0">
              <a:buNone/>
              <a:defRPr/>
            </a:lvl4pPr>
            <a:lvl5pPr marL="749935" indent="0">
              <a:buNone/>
              <a:defRPr/>
            </a:lvl5pPr>
          </a:lstStyle>
          <a:p>
            <a:pPr lvl="0"/>
            <a:r>
              <a:rPr lang="en-US" dirty="0"/>
              <a:t>o4.</a:t>
            </a:r>
            <a:endParaRPr lang="en-US" dirty="0"/>
          </a:p>
        </p:txBody>
      </p:sp>
      <p:sp>
        <p:nvSpPr>
          <p:cNvPr id="17" name="Text Placeholder 12"/>
          <p:cNvSpPr>
            <a:spLocks noGrp="1"/>
          </p:cNvSpPr>
          <p:nvPr>
            <p:ph type="body" sz="quarter" idx="19" hasCustomPrompt="1"/>
          </p:nvPr>
        </p:nvSpPr>
        <p:spPr>
          <a:xfrm>
            <a:off x="1643379" y="3638169"/>
            <a:ext cx="5885179" cy="533400"/>
          </a:xfrm>
        </p:spPr>
        <p:txBody>
          <a:bodyPr bIns="0" anchor="b"/>
          <a:lstStyle>
            <a:lvl1pPr marL="0" indent="0">
              <a:buNone/>
              <a:defRPr>
                <a:solidFill>
                  <a:schemeClr val="tx1">
                    <a:lumMod val="50000"/>
                    <a:lumOff val="50000"/>
                  </a:schemeClr>
                </a:solidFill>
              </a:defRPr>
            </a:lvl1pPr>
            <a:lvl2pPr marL="201295" indent="0">
              <a:buNone/>
              <a:defRPr/>
            </a:lvl2pPr>
            <a:lvl3pPr marL="384175" indent="0">
              <a:buNone/>
              <a:defRPr/>
            </a:lvl3pPr>
            <a:lvl4pPr marL="567055" indent="0">
              <a:buNone/>
              <a:defRPr/>
            </a:lvl4pPr>
            <a:lvl5pPr marL="749935" indent="0">
              <a:buNone/>
              <a:defRPr/>
            </a:lvl5pPr>
          </a:lstStyle>
          <a:p>
            <a:pPr lvl="0"/>
            <a:r>
              <a:rPr lang="en-US" dirty="0"/>
              <a:t>Click to add text</a:t>
            </a:r>
            <a:endParaRPr lang="en-US" dirty="0"/>
          </a:p>
        </p:txBody>
      </p:sp>
      <p:sp>
        <p:nvSpPr>
          <p:cNvPr id="10" name="Text Placeholder 7"/>
          <p:cNvSpPr>
            <a:spLocks noGrp="1"/>
          </p:cNvSpPr>
          <p:nvPr>
            <p:ph type="body" sz="quarter" idx="15" hasCustomPrompt="1"/>
          </p:nvPr>
        </p:nvSpPr>
        <p:spPr>
          <a:xfrm>
            <a:off x="824242" y="4264656"/>
            <a:ext cx="788639" cy="533400"/>
          </a:xfrm>
        </p:spPr>
        <p:txBody>
          <a:bodyPr lIns="0" tIns="0" rIns="0" bIns="0" anchor="ctr">
            <a:noAutofit/>
          </a:bodyPr>
          <a:lstStyle>
            <a:lvl1pPr marL="0" indent="0" algn="ctr">
              <a:lnSpc>
                <a:spcPct val="60000"/>
              </a:lnSpc>
              <a:spcBef>
                <a:spcPts val="0"/>
              </a:spcBef>
              <a:spcAft>
                <a:spcPts val="0"/>
              </a:spcAft>
              <a:buNone/>
              <a:defRPr sz="4400" b="0" spc="100" baseline="-25000">
                <a:solidFill>
                  <a:schemeClr val="tx2"/>
                </a:solidFill>
              </a:defRPr>
            </a:lvl1pPr>
            <a:lvl2pPr marL="201295" indent="0">
              <a:buNone/>
              <a:defRPr/>
            </a:lvl2pPr>
            <a:lvl3pPr marL="384175" indent="0">
              <a:buNone/>
              <a:defRPr/>
            </a:lvl3pPr>
            <a:lvl4pPr marL="567055" indent="0">
              <a:buNone/>
              <a:defRPr/>
            </a:lvl4pPr>
            <a:lvl5pPr marL="749935" indent="0">
              <a:buNone/>
              <a:defRPr/>
            </a:lvl5pPr>
          </a:lstStyle>
          <a:p>
            <a:pPr lvl="0"/>
            <a:r>
              <a:rPr lang="en-US" dirty="0"/>
              <a:t>o5.</a:t>
            </a:r>
            <a:endParaRPr lang="en-US" dirty="0"/>
          </a:p>
        </p:txBody>
      </p:sp>
      <p:sp>
        <p:nvSpPr>
          <p:cNvPr id="20" name="Text Placeholder 12"/>
          <p:cNvSpPr>
            <a:spLocks noGrp="1"/>
          </p:cNvSpPr>
          <p:nvPr>
            <p:ph type="body" sz="quarter" idx="20" hasCustomPrompt="1"/>
          </p:nvPr>
        </p:nvSpPr>
        <p:spPr>
          <a:xfrm>
            <a:off x="1643379" y="4269747"/>
            <a:ext cx="5885179" cy="533400"/>
          </a:xfrm>
        </p:spPr>
        <p:txBody>
          <a:bodyPr bIns="0" anchor="b"/>
          <a:lstStyle>
            <a:lvl1pPr marL="0" indent="0">
              <a:buNone/>
              <a:defRPr>
                <a:solidFill>
                  <a:schemeClr val="tx1">
                    <a:lumMod val="50000"/>
                    <a:lumOff val="50000"/>
                  </a:schemeClr>
                </a:solidFill>
              </a:defRPr>
            </a:lvl1pPr>
            <a:lvl2pPr marL="201295" indent="0">
              <a:buNone/>
              <a:defRPr/>
            </a:lvl2pPr>
            <a:lvl3pPr marL="384175" indent="0">
              <a:buNone/>
              <a:defRPr/>
            </a:lvl3pPr>
            <a:lvl4pPr marL="567055" indent="0">
              <a:buNone/>
              <a:defRPr/>
            </a:lvl4pPr>
            <a:lvl5pPr marL="749935" indent="0">
              <a:buNone/>
              <a:defRPr/>
            </a:lvl5pPr>
          </a:lstStyle>
          <a:p>
            <a:pPr lvl="0"/>
            <a:r>
              <a:rPr lang="en-US" dirty="0"/>
              <a:t>Click to add text</a:t>
            </a:r>
            <a:endParaRPr lang="en-US" dirty="0"/>
          </a:p>
        </p:txBody>
      </p:sp>
      <p:cxnSp>
        <p:nvCxnSpPr>
          <p:cNvPr id="22" name="Straight Connector 21"/>
          <p:cNvCxnSpPr/>
          <p:nvPr userDrawn="1"/>
        </p:nvCxnSpPr>
        <p:spPr>
          <a:xfrm rot="10800000" flipH="1">
            <a:off x="6889763" y="0"/>
            <a:ext cx="1822122" cy="6871447"/>
          </a:xfrm>
          <a:prstGeom prst="line">
            <a:avLst/>
          </a:prstGeom>
          <a:ln w="22225">
            <a:solidFill>
              <a:schemeClr val="tx2"/>
            </a:solidFill>
          </a:ln>
        </p:spPr>
        <p:style>
          <a:lnRef idx="1">
            <a:schemeClr val="accent1"/>
          </a:lnRef>
          <a:fillRef idx="0">
            <a:schemeClr val="accent1"/>
          </a:fillRef>
          <a:effectRef idx="0">
            <a:schemeClr val="accent1"/>
          </a:effectRef>
          <a:fontRef idx="minor">
            <a:schemeClr val="tx1"/>
          </a:fontRef>
        </p:style>
      </p:cxnSp>
      <p:sp>
        <p:nvSpPr>
          <p:cNvPr id="24" name="Footer Placeholder 8"/>
          <p:cNvSpPr>
            <a:spLocks noGrp="1"/>
          </p:cNvSpPr>
          <p:nvPr>
            <p:ph type="ftr" sz="quarter" idx="3"/>
          </p:nvPr>
        </p:nvSpPr>
        <p:spPr>
          <a:xfrm>
            <a:off x="824241" y="6290774"/>
            <a:ext cx="6637071" cy="365125"/>
          </a:xfrm>
          <a:prstGeom prst="rect">
            <a:avLst/>
          </a:prstGeom>
        </p:spPr>
        <p:txBody>
          <a:bodyPr/>
          <a:lstStyle>
            <a:lvl1pPr>
              <a:defRPr sz="1100" b="0" i="0" cap="all" baseline="0">
                <a:solidFill>
                  <a:schemeClr val="tx1"/>
                </a:solidFill>
                <a:latin typeface="+mn-lt"/>
              </a:defRPr>
            </a:lvl1pPr>
          </a:lstStyle>
          <a:p>
            <a:r>
              <a:rPr lang="en-US" dirty="0"/>
              <a:t>Add footer here</a:t>
            </a:r>
            <a:endParaRPr lang="en-US" dirty="0"/>
          </a:p>
        </p:txBody>
      </p:sp>
      <p:sp>
        <p:nvSpPr>
          <p:cNvPr id="21" name="Slide Number Placeholder 9"/>
          <p:cNvSpPr>
            <a:spLocks noGrp="1"/>
          </p:cNvSpPr>
          <p:nvPr>
            <p:ph type="sldNum" sz="quarter" idx="4"/>
          </p:nvPr>
        </p:nvSpPr>
        <p:spPr>
          <a:xfrm>
            <a:off x="10768546" y="6290774"/>
            <a:ext cx="617912" cy="365125"/>
          </a:xfrm>
          <a:prstGeom prst="rect">
            <a:avLst/>
          </a:prstGeom>
        </p:spPr>
        <p:txBody>
          <a:bodyPr/>
          <a:lstStyle>
            <a:lvl1pPr algn="r">
              <a:defRPr sz="1100" b="0" i="0">
                <a:solidFill>
                  <a:schemeClr val="bg1"/>
                </a:solidFill>
                <a:latin typeface="+mn-lt"/>
              </a:defRPr>
            </a:lvl1pPr>
          </a:lstStyle>
          <a:p>
            <a:fld id="{3A98EE3D-8CD1-4C3F-BD1C-C98C9596463C}" type="slidenum">
              <a:rPr lang="en-US" smtClean="0"/>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showMasterSp="0" userDrawn="1">
  <p:cSld name="Agenda - Topic 2">
    <p:spTree>
      <p:nvGrpSpPr>
        <p:cNvPr id="1" name=""/>
        <p:cNvGrpSpPr/>
        <p:nvPr/>
      </p:nvGrpSpPr>
      <p:grpSpPr>
        <a:xfrm>
          <a:off x="0" y="0"/>
          <a:ext cx="0" cy="0"/>
          <a:chOff x="0" y="0"/>
          <a:chExt cx="0" cy="0"/>
        </a:xfrm>
      </p:grpSpPr>
      <p:sp>
        <p:nvSpPr>
          <p:cNvPr id="23" name="Freeform: Shape 22"/>
          <p:cNvSpPr/>
          <p:nvPr userDrawn="1"/>
        </p:nvSpPr>
        <p:spPr>
          <a:xfrm>
            <a:off x="6093537" y="-1946"/>
            <a:ext cx="3601340" cy="6881814"/>
          </a:xfrm>
          <a:custGeom>
            <a:avLst/>
            <a:gdLst>
              <a:gd name="connsiteX0" fmla="*/ 3601340 w 3601340"/>
              <a:gd name="connsiteY0" fmla="*/ 0 h 6881814"/>
              <a:gd name="connsiteX1" fmla="*/ 0 w 3601340"/>
              <a:gd name="connsiteY1" fmla="*/ 0 h 6881814"/>
              <a:gd name="connsiteX2" fmla="*/ 0 w 3601340"/>
              <a:gd name="connsiteY2" fmla="*/ 6881815 h 6881814"/>
              <a:gd name="connsiteX3" fmla="*/ 1064235 w 3601340"/>
              <a:gd name="connsiteY3" fmla="*/ 6881815 h 6881814"/>
              <a:gd name="connsiteX4" fmla="*/ 1441045 w 3601340"/>
              <a:gd name="connsiteY4" fmla="*/ 5490188 h 6881814"/>
              <a:gd name="connsiteX5" fmla="*/ 1835678 w 3601340"/>
              <a:gd name="connsiteY5" fmla="*/ 4034957 h 6881814"/>
              <a:gd name="connsiteX6" fmla="*/ 2045724 w 3601340"/>
              <a:gd name="connsiteY6" fmla="*/ 3914112 h 6881814"/>
              <a:gd name="connsiteX7" fmla="*/ 2166660 w 3601340"/>
              <a:gd name="connsiteY7" fmla="*/ 4124001 h 6881814"/>
              <a:gd name="connsiteX8" fmla="*/ 1906966 w 3601340"/>
              <a:gd name="connsiteY8" fmla="*/ 5081858 h 6881814"/>
              <a:gd name="connsiteX9" fmla="*/ 2027902 w 3601340"/>
              <a:gd name="connsiteY9" fmla="*/ 5291747 h 6881814"/>
              <a:gd name="connsiteX10" fmla="*/ 2227765 w 3601340"/>
              <a:gd name="connsiteY10" fmla="*/ 5198887 h 6881814"/>
              <a:gd name="connsiteX11" fmla="*/ 2570204 w 3601340"/>
              <a:gd name="connsiteY11" fmla="*/ 3923016 h 6881814"/>
              <a:gd name="connsiteX12" fmla="*/ 2602029 w 3601340"/>
              <a:gd name="connsiteY12" fmla="*/ 3799627 h 6881814"/>
              <a:gd name="connsiteX13" fmla="*/ 3601340 w 3601340"/>
              <a:gd name="connsiteY13" fmla="*/ 0 h 6881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01340" h="6881814">
                <a:moveTo>
                  <a:pt x="3601340" y="0"/>
                </a:moveTo>
                <a:lnTo>
                  <a:pt x="0" y="0"/>
                </a:lnTo>
                <a:lnTo>
                  <a:pt x="0" y="6881815"/>
                </a:lnTo>
                <a:lnTo>
                  <a:pt x="1064235" y="6881815"/>
                </a:lnTo>
                <a:lnTo>
                  <a:pt x="1441045" y="5490188"/>
                </a:lnTo>
                <a:lnTo>
                  <a:pt x="1835678" y="4034957"/>
                </a:lnTo>
                <a:cubicBezTo>
                  <a:pt x="1859865" y="3943369"/>
                  <a:pt x="1954068" y="3889943"/>
                  <a:pt x="2045724" y="3914112"/>
                </a:cubicBezTo>
                <a:cubicBezTo>
                  <a:pt x="2137381" y="3938281"/>
                  <a:pt x="2190847" y="4032413"/>
                  <a:pt x="2166660" y="4124001"/>
                </a:cubicBezTo>
                <a:lnTo>
                  <a:pt x="1906966" y="5081858"/>
                </a:lnTo>
                <a:cubicBezTo>
                  <a:pt x="1882779" y="5173446"/>
                  <a:pt x="1936246" y="5267578"/>
                  <a:pt x="2027902" y="5291747"/>
                </a:cubicBezTo>
                <a:cubicBezTo>
                  <a:pt x="2109375" y="5313372"/>
                  <a:pt x="2193393" y="5272666"/>
                  <a:pt x="2227765" y="5198887"/>
                </a:cubicBezTo>
                <a:lnTo>
                  <a:pt x="2570204" y="3923016"/>
                </a:lnTo>
                <a:lnTo>
                  <a:pt x="2602029" y="3799627"/>
                </a:lnTo>
                <a:lnTo>
                  <a:pt x="3601340" y="0"/>
                </a:lnTo>
                <a:close/>
              </a:path>
            </a:pathLst>
          </a:custGeom>
          <a:solidFill>
            <a:srgbClr val="FFFFFF"/>
          </a:solidFill>
          <a:ln w="12700" cap="flat">
            <a:noFill/>
            <a:prstDash val="solid"/>
            <a:miter/>
          </a:ln>
        </p:spPr>
        <p:txBody>
          <a:bodyPr rtlCol="0" anchor="ctr"/>
          <a:lstStyle/>
          <a:p>
            <a:endParaRPr lang="en-US" dirty="0"/>
          </a:p>
        </p:txBody>
      </p:sp>
      <p:sp>
        <p:nvSpPr>
          <p:cNvPr id="14" name="Picture Placeholder 13"/>
          <p:cNvSpPr>
            <a:spLocks noGrp="1"/>
          </p:cNvSpPr>
          <p:nvPr>
            <p:ph type="pic" sz="quarter" idx="11"/>
          </p:nvPr>
        </p:nvSpPr>
        <p:spPr>
          <a:xfrm flipH="1">
            <a:off x="7163691" y="0"/>
            <a:ext cx="5024825" cy="6858000"/>
          </a:xfrm>
          <a:custGeom>
            <a:avLst/>
            <a:gdLst>
              <a:gd name="connsiteX0" fmla="*/ 0 w 6064250"/>
              <a:gd name="connsiteY0" fmla="*/ 0 h 6877051"/>
              <a:gd name="connsiteX1" fmla="*/ 606425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1" fmla="*/ 0 w 6064250"/>
              <a:gd name="connsiteY0-2" fmla="*/ 0 h 6877051"/>
              <a:gd name="connsiteX1-3" fmla="*/ 5840730 w 6064250"/>
              <a:gd name="connsiteY1-4" fmla="*/ 0 h 6877051"/>
              <a:gd name="connsiteX2-5" fmla="*/ 6064250 w 6064250"/>
              <a:gd name="connsiteY2-6" fmla="*/ 6877051 h 6877051"/>
              <a:gd name="connsiteX3-7" fmla="*/ 0 w 6064250"/>
              <a:gd name="connsiteY3-8" fmla="*/ 6877051 h 6877051"/>
              <a:gd name="connsiteX4-9" fmla="*/ 0 w 6064250"/>
              <a:gd name="connsiteY4-10" fmla="*/ 0 h 6877051"/>
              <a:gd name="connsiteX0-11" fmla="*/ 0 w 5840730"/>
              <a:gd name="connsiteY0-12" fmla="*/ 0 h 6887937"/>
              <a:gd name="connsiteX1-13" fmla="*/ 5840730 w 5840730"/>
              <a:gd name="connsiteY1-14" fmla="*/ 0 h 6887937"/>
              <a:gd name="connsiteX2-15" fmla="*/ 4028621 w 5840730"/>
              <a:gd name="connsiteY2-16" fmla="*/ 6887937 h 6887937"/>
              <a:gd name="connsiteX3-17" fmla="*/ 0 w 5840730"/>
              <a:gd name="connsiteY3-18" fmla="*/ 6877051 h 6887937"/>
              <a:gd name="connsiteX4-19" fmla="*/ 0 w 5840730"/>
              <a:gd name="connsiteY4-20" fmla="*/ 0 h 6887937"/>
              <a:gd name="connsiteX0-21" fmla="*/ 0 w 5840730"/>
              <a:gd name="connsiteY0-22" fmla="*/ 0 h 6887937"/>
              <a:gd name="connsiteX1-23" fmla="*/ 5840730 w 5840730"/>
              <a:gd name="connsiteY1-24" fmla="*/ 0 h 6887937"/>
              <a:gd name="connsiteX2-25" fmla="*/ 5090160 w 5840730"/>
              <a:gd name="connsiteY2-26" fmla="*/ 2775915 h 6887937"/>
              <a:gd name="connsiteX3-27" fmla="*/ 4028621 w 5840730"/>
              <a:gd name="connsiteY3-28" fmla="*/ 6887937 h 6887937"/>
              <a:gd name="connsiteX4-29" fmla="*/ 0 w 5840730"/>
              <a:gd name="connsiteY4-30" fmla="*/ 6877051 h 6887937"/>
              <a:gd name="connsiteX5" fmla="*/ 0 w 5840730"/>
              <a:gd name="connsiteY5" fmla="*/ 0 h 6887937"/>
              <a:gd name="connsiteX0-31" fmla="*/ 0 w 5840730"/>
              <a:gd name="connsiteY0-32" fmla="*/ 0 h 6887937"/>
              <a:gd name="connsiteX1-33" fmla="*/ 5840730 w 5840730"/>
              <a:gd name="connsiteY1-34" fmla="*/ 0 h 6887937"/>
              <a:gd name="connsiteX2-35" fmla="*/ 5090160 w 5840730"/>
              <a:gd name="connsiteY2-36" fmla="*/ 2775915 h 6887937"/>
              <a:gd name="connsiteX3-37" fmla="*/ 4991100 w 5840730"/>
              <a:gd name="connsiteY3-38" fmla="*/ 3134055 h 6887937"/>
              <a:gd name="connsiteX4-39" fmla="*/ 4028621 w 5840730"/>
              <a:gd name="connsiteY4-40" fmla="*/ 6887937 h 6887937"/>
              <a:gd name="connsiteX5-41" fmla="*/ 0 w 5840730"/>
              <a:gd name="connsiteY5-42" fmla="*/ 6877051 h 6887937"/>
              <a:gd name="connsiteX6" fmla="*/ 0 w 5840730"/>
              <a:gd name="connsiteY6" fmla="*/ 0 h 6887937"/>
              <a:gd name="connsiteX0-43" fmla="*/ 0 w 5840730"/>
              <a:gd name="connsiteY0-44" fmla="*/ 0 h 6887937"/>
              <a:gd name="connsiteX1-45" fmla="*/ 5840730 w 5840730"/>
              <a:gd name="connsiteY1-46" fmla="*/ 0 h 6887937"/>
              <a:gd name="connsiteX2-47" fmla="*/ 5090160 w 5840730"/>
              <a:gd name="connsiteY2-48" fmla="*/ 2775915 h 6887937"/>
              <a:gd name="connsiteX3-49" fmla="*/ 4991100 w 5840730"/>
              <a:gd name="connsiteY3-50" fmla="*/ 3134055 h 6887937"/>
              <a:gd name="connsiteX4-51" fmla="*/ 4785360 w 5840730"/>
              <a:gd name="connsiteY4-52" fmla="*/ 3926535 h 6887937"/>
              <a:gd name="connsiteX5-53" fmla="*/ 4028621 w 5840730"/>
              <a:gd name="connsiteY5-54" fmla="*/ 6887937 h 6887937"/>
              <a:gd name="connsiteX6-55" fmla="*/ 0 w 5840730"/>
              <a:gd name="connsiteY6-56" fmla="*/ 6877051 h 6887937"/>
              <a:gd name="connsiteX7" fmla="*/ 0 w 5840730"/>
              <a:gd name="connsiteY7" fmla="*/ 0 h 6887937"/>
              <a:gd name="connsiteX0-57" fmla="*/ 0 w 5840730"/>
              <a:gd name="connsiteY0-58" fmla="*/ 0 h 6887937"/>
              <a:gd name="connsiteX1-59" fmla="*/ 5840730 w 5840730"/>
              <a:gd name="connsiteY1-60" fmla="*/ 0 h 6887937"/>
              <a:gd name="connsiteX2-61" fmla="*/ 5090160 w 5840730"/>
              <a:gd name="connsiteY2-62" fmla="*/ 2775915 h 6887937"/>
              <a:gd name="connsiteX3-63" fmla="*/ 4991100 w 5840730"/>
              <a:gd name="connsiteY3-64" fmla="*/ 3134055 h 6887937"/>
              <a:gd name="connsiteX4-65" fmla="*/ 4922520 w 5840730"/>
              <a:gd name="connsiteY4-66" fmla="*/ 3415995 h 6887937"/>
              <a:gd name="connsiteX5-67" fmla="*/ 4785360 w 5840730"/>
              <a:gd name="connsiteY5-68" fmla="*/ 3926535 h 6887937"/>
              <a:gd name="connsiteX6-69" fmla="*/ 4028621 w 5840730"/>
              <a:gd name="connsiteY6-70" fmla="*/ 6887937 h 6887937"/>
              <a:gd name="connsiteX7-71" fmla="*/ 0 w 5840730"/>
              <a:gd name="connsiteY7-72" fmla="*/ 6877051 h 6887937"/>
              <a:gd name="connsiteX8" fmla="*/ 0 w 5840730"/>
              <a:gd name="connsiteY8" fmla="*/ 0 h 6887937"/>
              <a:gd name="connsiteX0-73" fmla="*/ 0 w 5840730"/>
              <a:gd name="connsiteY0-74" fmla="*/ 0 h 6887937"/>
              <a:gd name="connsiteX1-75" fmla="*/ 5840730 w 5840730"/>
              <a:gd name="connsiteY1-76" fmla="*/ 0 h 6887937"/>
              <a:gd name="connsiteX2-77" fmla="*/ 5090160 w 5840730"/>
              <a:gd name="connsiteY2-78" fmla="*/ 2775915 h 6887937"/>
              <a:gd name="connsiteX3-79" fmla="*/ 4754880 w 5840730"/>
              <a:gd name="connsiteY3-80" fmla="*/ 2692095 h 6887937"/>
              <a:gd name="connsiteX4-81" fmla="*/ 4922520 w 5840730"/>
              <a:gd name="connsiteY4-82" fmla="*/ 3415995 h 6887937"/>
              <a:gd name="connsiteX5-83" fmla="*/ 4785360 w 5840730"/>
              <a:gd name="connsiteY5-84" fmla="*/ 3926535 h 6887937"/>
              <a:gd name="connsiteX6-85" fmla="*/ 4028621 w 5840730"/>
              <a:gd name="connsiteY6-86" fmla="*/ 6887937 h 6887937"/>
              <a:gd name="connsiteX7-87" fmla="*/ 0 w 5840730"/>
              <a:gd name="connsiteY7-88" fmla="*/ 6877051 h 6887937"/>
              <a:gd name="connsiteX8-89" fmla="*/ 0 w 5840730"/>
              <a:gd name="connsiteY8-90" fmla="*/ 0 h 6887937"/>
              <a:gd name="connsiteX0-91" fmla="*/ 0 w 5840730"/>
              <a:gd name="connsiteY0-92" fmla="*/ 0 h 6887937"/>
              <a:gd name="connsiteX1-93" fmla="*/ 5840730 w 5840730"/>
              <a:gd name="connsiteY1-94" fmla="*/ 0 h 6887937"/>
              <a:gd name="connsiteX2-95" fmla="*/ 5090160 w 5840730"/>
              <a:gd name="connsiteY2-96" fmla="*/ 2775915 h 6887937"/>
              <a:gd name="connsiteX3-97" fmla="*/ 4754880 w 5840730"/>
              <a:gd name="connsiteY3-98" fmla="*/ 2692095 h 6887937"/>
              <a:gd name="connsiteX4-99" fmla="*/ 5006340 w 5840730"/>
              <a:gd name="connsiteY4-100" fmla="*/ 1823415 h 6887937"/>
              <a:gd name="connsiteX5-101" fmla="*/ 4922520 w 5840730"/>
              <a:gd name="connsiteY5-102" fmla="*/ 3415995 h 6887937"/>
              <a:gd name="connsiteX6-103" fmla="*/ 4785360 w 5840730"/>
              <a:gd name="connsiteY6-104" fmla="*/ 3926535 h 6887937"/>
              <a:gd name="connsiteX7-105" fmla="*/ 4028621 w 5840730"/>
              <a:gd name="connsiteY7-106" fmla="*/ 6887937 h 6887937"/>
              <a:gd name="connsiteX8-107" fmla="*/ 0 w 5840730"/>
              <a:gd name="connsiteY8-108" fmla="*/ 6877051 h 6887937"/>
              <a:gd name="connsiteX9" fmla="*/ 0 w 5840730"/>
              <a:gd name="connsiteY9" fmla="*/ 0 h 6887937"/>
              <a:gd name="connsiteX0-109" fmla="*/ 0 w 5840730"/>
              <a:gd name="connsiteY0-110" fmla="*/ 0 h 6887937"/>
              <a:gd name="connsiteX1-111" fmla="*/ 5840730 w 5840730"/>
              <a:gd name="connsiteY1-112" fmla="*/ 0 h 6887937"/>
              <a:gd name="connsiteX2-113" fmla="*/ 5090160 w 5840730"/>
              <a:gd name="connsiteY2-114" fmla="*/ 2775915 h 6887937"/>
              <a:gd name="connsiteX3-115" fmla="*/ 4754880 w 5840730"/>
              <a:gd name="connsiteY3-116" fmla="*/ 2692095 h 6887937"/>
              <a:gd name="connsiteX4-117" fmla="*/ 5006340 w 5840730"/>
              <a:gd name="connsiteY4-118" fmla="*/ 1823415 h 6887937"/>
              <a:gd name="connsiteX5-119" fmla="*/ 4655820 w 5840730"/>
              <a:gd name="connsiteY5-120" fmla="*/ 1770075 h 6887937"/>
              <a:gd name="connsiteX6-121" fmla="*/ 4922520 w 5840730"/>
              <a:gd name="connsiteY6-122" fmla="*/ 3415995 h 6887937"/>
              <a:gd name="connsiteX7-123" fmla="*/ 4785360 w 5840730"/>
              <a:gd name="connsiteY7-124" fmla="*/ 3926535 h 6887937"/>
              <a:gd name="connsiteX8-125" fmla="*/ 4028621 w 5840730"/>
              <a:gd name="connsiteY8-126" fmla="*/ 6887937 h 6887937"/>
              <a:gd name="connsiteX9-127" fmla="*/ 0 w 5840730"/>
              <a:gd name="connsiteY9-128" fmla="*/ 6877051 h 6887937"/>
              <a:gd name="connsiteX10" fmla="*/ 0 w 5840730"/>
              <a:gd name="connsiteY10" fmla="*/ 0 h 6887937"/>
              <a:gd name="connsiteX0-129" fmla="*/ 0 w 5840730"/>
              <a:gd name="connsiteY0-130" fmla="*/ 0 h 6887937"/>
              <a:gd name="connsiteX1-131" fmla="*/ 5840730 w 5840730"/>
              <a:gd name="connsiteY1-132" fmla="*/ 0 h 6887937"/>
              <a:gd name="connsiteX2-133" fmla="*/ 5090160 w 5840730"/>
              <a:gd name="connsiteY2-134" fmla="*/ 2775915 h 6887937"/>
              <a:gd name="connsiteX3-135" fmla="*/ 4754880 w 5840730"/>
              <a:gd name="connsiteY3-136" fmla="*/ 2692095 h 6887937"/>
              <a:gd name="connsiteX4-137" fmla="*/ 5006340 w 5840730"/>
              <a:gd name="connsiteY4-138" fmla="*/ 1823415 h 6887937"/>
              <a:gd name="connsiteX5-139" fmla="*/ 4655820 w 5840730"/>
              <a:gd name="connsiteY5-140" fmla="*/ 1770075 h 6887937"/>
              <a:gd name="connsiteX6-141" fmla="*/ 3901440 w 5840730"/>
              <a:gd name="connsiteY6-142" fmla="*/ 4696155 h 6887937"/>
              <a:gd name="connsiteX7-143" fmla="*/ 4922520 w 5840730"/>
              <a:gd name="connsiteY7-144" fmla="*/ 3415995 h 6887937"/>
              <a:gd name="connsiteX8-145" fmla="*/ 4785360 w 5840730"/>
              <a:gd name="connsiteY8-146" fmla="*/ 3926535 h 6887937"/>
              <a:gd name="connsiteX9-147" fmla="*/ 4028621 w 5840730"/>
              <a:gd name="connsiteY9-148" fmla="*/ 6887937 h 6887937"/>
              <a:gd name="connsiteX10-149" fmla="*/ 0 w 5840730"/>
              <a:gd name="connsiteY10-150" fmla="*/ 6877051 h 6887937"/>
              <a:gd name="connsiteX11" fmla="*/ 0 w 5840730"/>
              <a:gd name="connsiteY11" fmla="*/ 0 h 6887937"/>
              <a:gd name="connsiteX0-151" fmla="*/ 0 w 5840730"/>
              <a:gd name="connsiteY0-152" fmla="*/ 0 h 6887937"/>
              <a:gd name="connsiteX1-153" fmla="*/ 5840730 w 5840730"/>
              <a:gd name="connsiteY1-154" fmla="*/ 0 h 6887937"/>
              <a:gd name="connsiteX2-155" fmla="*/ 5090160 w 5840730"/>
              <a:gd name="connsiteY2-156" fmla="*/ 2775915 h 6887937"/>
              <a:gd name="connsiteX3-157" fmla="*/ 4754880 w 5840730"/>
              <a:gd name="connsiteY3-158" fmla="*/ 2692095 h 6887937"/>
              <a:gd name="connsiteX4-159" fmla="*/ 5006340 w 5840730"/>
              <a:gd name="connsiteY4-160" fmla="*/ 1823415 h 6887937"/>
              <a:gd name="connsiteX5-161" fmla="*/ 4655820 w 5840730"/>
              <a:gd name="connsiteY5-162" fmla="*/ 1770075 h 6887937"/>
              <a:gd name="connsiteX6-163" fmla="*/ 3901440 w 5840730"/>
              <a:gd name="connsiteY6-164" fmla="*/ 4696155 h 6887937"/>
              <a:gd name="connsiteX7-165" fmla="*/ 4457700 w 5840730"/>
              <a:gd name="connsiteY7-166" fmla="*/ 3842715 h 6887937"/>
              <a:gd name="connsiteX8-167" fmla="*/ 4785360 w 5840730"/>
              <a:gd name="connsiteY8-168" fmla="*/ 3926535 h 6887937"/>
              <a:gd name="connsiteX9-169" fmla="*/ 4028621 w 5840730"/>
              <a:gd name="connsiteY9-170" fmla="*/ 6887937 h 6887937"/>
              <a:gd name="connsiteX10-171" fmla="*/ 0 w 5840730"/>
              <a:gd name="connsiteY10-172" fmla="*/ 6877051 h 6887937"/>
              <a:gd name="connsiteX11-173" fmla="*/ 0 w 5840730"/>
              <a:gd name="connsiteY11-174" fmla="*/ 0 h 6887937"/>
              <a:gd name="connsiteX0-175" fmla="*/ 0 w 5840730"/>
              <a:gd name="connsiteY0-176" fmla="*/ 0 h 6887937"/>
              <a:gd name="connsiteX1-177" fmla="*/ 5840730 w 5840730"/>
              <a:gd name="connsiteY1-178" fmla="*/ 0 h 6887937"/>
              <a:gd name="connsiteX2-179" fmla="*/ 5090160 w 5840730"/>
              <a:gd name="connsiteY2-180" fmla="*/ 2775915 h 6887937"/>
              <a:gd name="connsiteX3-181" fmla="*/ 4754880 w 5840730"/>
              <a:gd name="connsiteY3-182" fmla="*/ 2692095 h 6887937"/>
              <a:gd name="connsiteX4-183" fmla="*/ 5006340 w 5840730"/>
              <a:gd name="connsiteY4-184" fmla="*/ 1823415 h 6887937"/>
              <a:gd name="connsiteX5-185" fmla="*/ 4655820 w 5840730"/>
              <a:gd name="connsiteY5-186" fmla="*/ 1770075 h 6887937"/>
              <a:gd name="connsiteX6-187" fmla="*/ 3901440 w 5840730"/>
              <a:gd name="connsiteY6-188" fmla="*/ 4696155 h 6887937"/>
              <a:gd name="connsiteX7-189" fmla="*/ 4213860 w 5840730"/>
              <a:gd name="connsiteY7-190" fmla="*/ 4757115 h 6887937"/>
              <a:gd name="connsiteX8-191" fmla="*/ 4457700 w 5840730"/>
              <a:gd name="connsiteY8-192" fmla="*/ 3842715 h 6887937"/>
              <a:gd name="connsiteX9-193" fmla="*/ 4785360 w 5840730"/>
              <a:gd name="connsiteY9-194" fmla="*/ 3926535 h 6887937"/>
              <a:gd name="connsiteX10-195" fmla="*/ 4028621 w 5840730"/>
              <a:gd name="connsiteY10-196" fmla="*/ 6887937 h 6887937"/>
              <a:gd name="connsiteX11-197" fmla="*/ 0 w 5840730"/>
              <a:gd name="connsiteY11-198" fmla="*/ 6877051 h 6887937"/>
              <a:gd name="connsiteX12" fmla="*/ 0 w 5840730"/>
              <a:gd name="connsiteY12" fmla="*/ 0 h 6887937"/>
              <a:gd name="connsiteX0-199" fmla="*/ 0 w 5840730"/>
              <a:gd name="connsiteY0-200" fmla="*/ 0 h 6887937"/>
              <a:gd name="connsiteX1-201" fmla="*/ 5840730 w 5840730"/>
              <a:gd name="connsiteY1-202" fmla="*/ 0 h 6887937"/>
              <a:gd name="connsiteX2-203" fmla="*/ 5090160 w 5840730"/>
              <a:gd name="connsiteY2-204" fmla="*/ 2775915 h 6887937"/>
              <a:gd name="connsiteX3-205" fmla="*/ 4754880 w 5840730"/>
              <a:gd name="connsiteY3-206" fmla="*/ 2692095 h 6887937"/>
              <a:gd name="connsiteX4-207" fmla="*/ 5006340 w 5840730"/>
              <a:gd name="connsiteY4-208" fmla="*/ 1823415 h 6887937"/>
              <a:gd name="connsiteX5-209" fmla="*/ 4937760 w 5840730"/>
              <a:gd name="connsiteY5-210" fmla="*/ 1610055 h 6887937"/>
              <a:gd name="connsiteX6-211" fmla="*/ 4655820 w 5840730"/>
              <a:gd name="connsiteY6-212" fmla="*/ 1770075 h 6887937"/>
              <a:gd name="connsiteX7-213" fmla="*/ 3901440 w 5840730"/>
              <a:gd name="connsiteY7-214" fmla="*/ 4696155 h 6887937"/>
              <a:gd name="connsiteX8-215" fmla="*/ 4213860 w 5840730"/>
              <a:gd name="connsiteY8-216" fmla="*/ 4757115 h 6887937"/>
              <a:gd name="connsiteX9-217" fmla="*/ 4457700 w 5840730"/>
              <a:gd name="connsiteY9-218" fmla="*/ 3842715 h 6887937"/>
              <a:gd name="connsiteX10-219" fmla="*/ 4785360 w 5840730"/>
              <a:gd name="connsiteY10-220" fmla="*/ 3926535 h 6887937"/>
              <a:gd name="connsiteX11-221" fmla="*/ 4028621 w 5840730"/>
              <a:gd name="connsiteY11-222" fmla="*/ 6887937 h 6887937"/>
              <a:gd name="connsiteX12-223" fmla="*/ 0 w 5840730"/>
              <a:gd name="connsiteY12-224" fmla="*/ 6877051 h 6887937"/>
              <a:gd name="connsiteX13" fmla="*/ 0 w 5840730"/>
              <a:gd name="connsiteY13" fmla="*/ 0 h 6887937"/>
              <a:gd name="connsiteX0-225" fmla="*/ 0 w 5840730"/>
              <a:gd name="connsiteY0-226" fmla="*/ 0 h 6887937"/>
              <a:gd name="connsiteX1-227" fmla="*/ 5840730 w 5840730"/>
              <a:gd name="connsiteY1-228" fmla="*/ 0 h 6887937"/>
              <a:gd name="connsiteX2-229" fmla="*/ 5090160 w 5840730"/>
              <a:gd name="connsiteY2-230" fmla="*/ 2775915 h 6887937"/>
              <a:gd name="connsiteX3-231" fmla="*/ 4754880 w 5840730"/>
              <a:gd name="connsiteY3-232" fmla="*/ 2692095 h 6887937"/>
              <a:gd name="connsiteX4-233" fmla="*/ 5006340 w 5840730"/>
              <a:gd name="connsiteY4-234" fmla="*/ 1823415 h 6887937"/>
              <a:gd name="connsiteX5-235" fmla="*/ 4895850 w 5840730"/>
              <a:gd name="connsiteY5-236" fmla="*/ 1602435 h 6887937"/>
              <a:gd name="connsiteX6-237" fmla="*/ 4655820 w 5840730"/>
              <a:gd name="connsiteY6-238" fmla="*/ 1770075 h 6887937"/>
              <a:gd name="connsiteX7-239" fmla="*/ 3901440 w 5840730"/>
              <a:gd name="connsiteY7-240" fmla="*/ 4696155 h 6887937"/>
              <a:gd name="connsiteX8-241" fmla="*/ 4213860 w 5840730"/>
              <a:gd name="connsiteY8-242" fmla="*/ 4757115 h 6887937"/>
              <a:gd name="connsiteX9-243" fmla="*/ 4457700 w 5840730"/>
              <a:gd name="connsiteY9-244" fmla="*/ 3842715 h 6887937"/>
              <a:gd name="connsiteX10-245" fmla="*/ 4785360 w 5840730"/>
              <a:gd name="connsiteY10-246" fmla="*/ 3926535 h 6887937"/>
              <a:gd name="connsiteX11-247" fmla="*/ 4028621 w 5840730"/>
              <a:gd name="connsiteY11-248" fmla="*/ 6887937 h 6887937"/>
              <a:gd name="connsiteX12-249" fmla="*/ 0 w 5840730"/>
              <a:gd name="connsiteY12-250" fmla="*/ 6877051 h 6887937"/>
              <a:gd name="connsiteX13-251" fmla="*/ 0 w 5840730"/>
              <a:gd name="connsiteY13-252" fmla="*/ 0 h 6887937"/>
              <a:gd name="connsiteX0-253" fmla="*/ 0 w 5840730"/>
              <a:gd name="connsiteY0-254" fmla="*/ 0 h 6887937"/>
              <a:gd name="connsiteX1-255" fmla="*/ 5840730 w 5840730"/>
              <a:gd name="connsiteY1-256" fmla="*/ 0 h 6887937"/>
              <a:gd name="connsiteX2-257" fmla="*/ 5090160 w 5840730"/>
              <a:gd name="connsiteY2-258" fmla="*/ 2775915 h 6887937"/>
              <a:gd name="connsiteX3-259" fmla="*/ 4754880 w 5840730"/>
              <a:gd name="connsiteY3-260" fmla="*/ 2692095 h 6887937"/>
              <a:gd name="connsiteX4-261" fmla="*/ 5006340 w 5840730"/>
              <a:gd name="connsiteY4-262" fmla="*/ 1823415 h 6887937"/>
              <a:gd name="connsiteX5-263" fmla="*/ 4895850 w 5840730"/>
              <a:gd name="connsiteY5-264" fmla="*/ 1602435 h 6887937"/>
              <a:gd name="connsiteX6-265" fmla="*/ 4655820 w 5840730"/>
              <a:gd name="connsiteY6-266" fmla="*/ 1770075 h 6887937"/>
              <a:gd name="connsiteX7-267" fmla="*/ 3901440 w 5840730"/>
              <a:gd name="connsiteY7-268" fmla="*/ 4696155 h 6887937"/>
              <a:gd name="connsiteX8-269" fmla="*/ 4213860 w 5840730"/>
              <a:gd name="connsiteY8-270" fmla="*/ 4757115 h 6887937"/>
              <a:gd name="connsiteX9-271" fmla="*/ 4457700 w 5840730"/>
              <a:gd name="connsiteY9-272" fmla="*/ 3842715 h 6887937"/>
              <a:gd name="connsiteX10-273" fmla="*/ 4785360 w 5840730"/>
              <a:gd name="connsiteY10-274" fmla="*/ 3926535 h 6887937"/>
              <a:gd name="connsiteX11-275" fmla="*/ 4028621 w 5840730"/>
              <a:gd name="connsiteY11-276" fmla="*/ 6887937 h 6887937"/>
              <a:gd name="connsiteX12-277" fmla="*/ 0 w 5840730"/>
              <a:gd name="connsiteY12-278" fmla="*/ 6877051 h 6887937"/>
              <a:gd name="connsiteX13-279" fmla="*/ 0 w 5840730"/>
              <a:gd name="connsiteY13-280" fmla="*/ 0 h 6887937"/>
              <a:gd name="connsiteX0-281" fmla="*/ 0 w 5840730"/>
              <a:gd name="connsiteY0-282" fmla="*/ 0 h 6887937"/>
              <a:gd name="connsiteX1-283" fmla="*/ 5840730 w 5840730"/>
              <a:gd name="connsiteY1-284" fmla="*/ 0 h 6887937"/>
              <a:gd name="connsiteX2-285" fmla="*/ 5090160 w 5840730"/>
              <a:gd name="connsiteY2-286" fmla="*/ 2775915 h 6887937"/>
              <a:gd name="connsiteX3-287" fmla="*/ 4754880 w 5840730"/>
              <a:gd name="connsiteY3-288" fmla="*/ 2692095 h 6887937"/>
              <a:gd name="connsiteX4-289" fmla="*/ 5006340 w 5840730"/>
              <a:gd name="connsiteY4-290" fmla="*/ 1823415 h 6887937"/>
              <a:gd name="connsiteX5-291" fmla="*/ 4895850 w 5840730"/>
              <a:gd name="connsiteY5-292" fmla="*/ 1602435 h 6887937"/>
              <a:gd name="connsiteX6-293" fmla="*/ 4655820 w 5840730"/>
              <a:gd name="connsiteY6-294" fmla="*/ 1770075 h 6887937"/>
              <a:gd name="connsiteX7-295" fmla="*/ 3901440 w 5840730"/>
              <a:gd name="connsiteY7-296" fmla="*/ 4696155 h 6887937"/>
              <a:gd name="connsiteX8-297" fmla="*/ 4213860 w 5840730"/>
              <a:gd name="connsiteY8-298" fmla="*/ 4757115 h 6887937"/>
              <a:gd name="connsiteX9-299" fmla="*/ 4457700 w 5840730"/>
              <a:gd name="connsiteY9-300" fmla="*/ 3842715 h 6887937"/>
              <a:gd name="connsiteX10-301" fmla="*/ 4785360 w 5840730"/>
              <a:gd name="connsiteY10-302" fmla="*/ 3926535 h 6887937"/>
              <a:gd name="connsiteX11-303" fmla="*/ 4028621 w 5840730"/>
              <a:gd name="connsiteY11-304" fmla="*/ 6887937 h 6887937"/>
              <a:gd name="connsiteX12-305" fmla="*/ 0 w 5840730"/>
              <a:gd name="connsiteY12-306" fmla="*/ 6877051 h 6887937"/>
              <a:gd name="connsiteX13-307" fmla="*/ 0 w 5840730"/>
              <a:gd name="connsiteY13-308" fmla="*/ 0 h 6887937"/>
              <a:gd name="connsiteX0-309" fmla="*/ 0 w 5840730"/>
              <a:gd name="connsiteY0-310" fmla="*/ 0 h 6887937"/>
              <a:gd name="connsiteX1-311" fmla="*/ 5840730 w 5840730"/>
              <a:gd name="connsiteY1-312" fmla="*/ 0 h 6887937"/>
              <a:gd name="connsiteX2-313" fmla="*/ 5090160 w 5840730"/>
              <a:gd name="connsiteY2-314" fmla="*/ 2775915 h 6887937"/>
              <a:gd name="connsiteX3-315" fmla="*/ 4754880 w 5840730"/>
              <a:gd name="connsiteY3-316" fmla="*/ 2692095 h 6887937"/>
              <a:gd name="connsiteX4-317" fmla="*/ 5006340 w 5840730"/>
              <a:gd name="connsiteY4-318" fmla="*/ 1823415 h 6887937"/>
              <a:gd name="connsiteX5-319" fmla="*/ 4872990 w 5840730"/>
              <a:gd name="connsiteY5-320" fmla="*/ 1571955 h 6887937"/>
              <a:gd name="connsiteX6-321" fmla="*/ 4655820 w 5840730"/>
              <a:gd name="connsiteY6-322" fmla="*/ 1770075 h 6887937"/>
              <a:gd name="connsiteX7-323" fmla="*/ 3901440 w 5840730"/>
              <a:gd name="connsiteY7-324" fmla="*/ 4696155 h 6887937"/>
              <a:gd name="connsiteX8-325" fmla="*/ 4213860 w 5840730"/>
              <a:gd name="connsiteY8-326" fmla="*/ 4757115 h 6887937"/>
              <a:gd name="connsiteX9-327" fmla="*/ 4457700 w 5840730"/>
              <a:gd name="connsiteY9-328" fmla="*/ 3842715 h 6887937"/>
              <a:gd name="connsiteX10-329" fmla="*/ 4785360 w 5840730"/>
              <a:gd name="connsiteY10-330" fmla="*/ 3926535 h 6887937"/>
              <a:gd name="connsiteX11-331" fmla="*/ 4028621 w 5840730"/>
              <a:gd name="connsiteY11-332" fmla="*/ 6887937 h 6887937"/>
              <a:gd name="connsiteX12-333" fmla="*/ 0 w 5840730"/>
              <a:gd name="connsiteY12-334" fmla="*/ 6877051 h 6887937"/>
              <a:gd name="connsiteX13-335" fmla="*/ 0 w 5840730"/>
              <a:gd name="connsiteY13-336" fmla="*/ 0 h 6887937"/>
              <a:gd name="connsiteX0-337" fmla="*/ 0 w 5840730"/>
              <a:gd name="connsiteY0-338" fmla="*/ 0 h 6887937"/>
              <a:gd name="connsiteX1-339" fmla="*/ 5840730 w 5840730"/>
              <a:gd name="connsiteY1-340" fmla="*/ 0 h 6887937"/>
              <a:gd name="connsiteX2-341" fmla="*/ 5090160 w 5840730"/>
              <a:gd name="connsiteY2-342" fmla="*/ 2775915 h 6887937"/>
              <a:gd name="connsiteX3-343" fmla="*/ 4754880 w 5840730"/>
              <a:gd name="connsiteY3-344" fmla="*/ 2692095 h 6887937"/>
              <a:gd name="connsiteX4-345" fmla="*/ 5006340 w 5840730"/>
              <a:gd name="connsiteY4-346" fmla="*/ 1823415 h 6887937"/>
              <a:gd name="connsiteX5-347" fmla="*/ 4872990 w 5840730"/>
              <a:gd name="connsiteY5-348" fmla="*/ 1571955 h 6887937"/>
              <a:gd name="connsiteX6-349" fmla="*/ 4655820 w 5840730"/>
              <a:gd name="connsiteY6-350" fmla="*/ 1770075 h 6887937"/>
              <a:gd name="connsiteX7-351" fmla="*/ 3901440 w 5840730"/>
              <a:gd name="connsiteY7-352" fmla="*/ 4696155 h 6887937"/>
              <a:gd name="connsiteX8-353" fmla="*/ 4213860 w 5840730"/>
              <a:gd name="connsiteY8-354" fmla="*/ 4757115 h 6887937"/>
              <a:gd name="connsiteX9-355" fmla="*/ 4457700 w 5840730"/>
              <a:gd name="connsiteY9-356" fmla="*/ 3842715 h 6887937"/>
              <a:gd name="connsiteX10-357" fmla="*/ 4785360 w 5840730"/>
              <a:gd name="connsiteY10-358" fmla="*/ 3926535 h 6887937"/>
              <a:gd name="connsiteX11-359" fmla="*/ 4028621 w 5840730"/>
              <a:gd name="connsiteY11-360" fmla="*/ 6887937 h 6887937"/>
              <a:gd name="connsiteX12-361" fmla="*/ 0 w 5840730"/>
              <a:gd name="connsiteY12-362" fmla="*/ 6877051 h 6887937"/>
              <a:gd name="connsiteX13-363" fmla="*/ 0 w 5840730"/>
              <a:gd name="connsiteY13-364" fmla="*/ 0 h 6887937"/>
              <a:gd name="connsiteX0-365" fmla="*/ 0 w 5840730"/>
              <a:gd name="connsiteY0-366" fmla="*/ 0 h 6887937"/>
              <a:gd name="connsiteX1-367" fmla="*/ 5840730 w 5840730"/>
              <a:gd name="connsiteY1-368" fmla="*/ 0 h 6887937"/>
              <a:gd name="connsiteX2-369" fmla="*/ 5090160 w 5840730"/>
              <a:gd name="connsiteY2-370" fmla="*/ 2775915 h 6887937"/>
              <a:gd name="connsiteX3-371" fmla="*/ 4754880 w 5840730"/>
              <a:gd name="connsiteY3-372" fmla="*/ 2692095 h 6887937"/>
              <a:gd name="connsiteX4-373" fmla="*/ 5006340 w 5840730"/>
              <a:gd name="connsiteY4-374" fmla="*/ 1823415 h 6887937"/>
              <a:gd name="connsiteX5-375" fmla="*/ 4872990 w 5840730"/>
              <a:gd name="connsiteY5-376" fmla="*/ 1571955 h 6887937"/>
              <a:gd name="connsiteX6-377" fmla="*/ 4655820 w 5840730"/>
              <a:gd name="connsiteY6-378" fmla="*/ 1770075 h 6887937"/>
              <a:gd name="connsiteX7-379" fmla="*/ 3901440 w 5840730"/>
              <a:gd name="connsiteY7-380" fmla="*/ 4696155 h 6887937"/>
              <a:gd name="connsiteX8-381" fmla="*/ 4213860 w 5840730"/>
              <a:gd name="connsiteY8-382" fmla="*/ 4757115 h 6887937"/>
              <a:gd name="connsiteX9-383" fmla="*/ 4457700 w 5840730"/>
              <a:gd name="connsiteY9-384" fmla="*/ 3842715 h 6887937"/>
              <a:gd name="connsiteX10-385" fmla="*/ 4785360 w 5840730"/>
              <a:gd name="connsiteY10-386" fmla="*/ 3926535 h 6887937"/>
              <a:gd name="connsiteX11-387" fmla="*/ 4028621 w 5840730"/>
              <a:gd name="connsiteY11-388" fmla="*/ 6887937 h 6887937"/>
              <a:gd name="connsiteX12-389" fmla="*/ 0 w 5840730"/>
              <a:gd name="connsiteY12-390" fmla="*/ 6877051 h 6887937"/>
              <a:gd name="connsiteX13-391" fmla="*/ 0 w 5840730"/>
              <a:gd name="connsiteY13-392" fmla="*/ 0 h 6887937"/>
              <a:gd name="connsiteX0-393" fmla="*/ 0 w 5840730"/>
              <a:gd name="connsiteY0-394" fmla="*/ 0 h 6887937"/>
              <a:gd name="connsiteX1-395" fmla="*/ 5840730 w 5840730"/>
              <a:gd name="connsiteY1-396" fmla="*/ 0 h 6887937"/>
              <a:gd name="connsiteX2-397" fmla="*/ 5090160 w 5840730"/>
              <a:gd name="connsiteY2-398" fmla="*/ 2775915 h 6887937"/>
              <a:gd name="connsiteX3-399" fmla="*/ 4754880 w 5840730"/>
              <a:gd name="connsiteY3-400" fmla="*/ 2692095 h 6887937"/>
              <a:gd name="connsiteX4-401" fmla="*/ 5006340 w 5840730"/>
              <a:gd name="connsiteY4-402" fmla="*/ 1823415 h 6887937"/>
              <a:gd name="connsiteX5-403" fmla="*/ 4872990 w 5840730"/>
              <a:gd name="connsiteY5-404" fmla="*/ 1571955 h 6887937"/>
              <a:gd name="connsiteX6-405" fmla="*/ 4655820 w 5840730"/>
              <a:gd name="connsiteY6-406" fmla="*/ 1770075 h 6887937"/>
              <a:gd name="connsiteX7-407" fmla="*/ 3901440 w 5840730"/>
              <a:gd name="connsiteY7-408" fmla="*/ 4696155 h 6887937"/>
              <a:gd name="connsiteX8-409" fmla="*/ 4213860 w 5840730"/>
              <a:gd name="connsiteY8-410" fmla="*/ 4757115 h 6887937"/>
              <a:gd name="connsiteX9-411" fmla="*/ 4457700 w 5840730"/>
              <a:gd name="connsiteY9-412" fmla="*/ 3842715 h 6887937"/>
              <a:gd name="connsiteX10-413" fmla="*/ 4785360 w 5840730"/>
              <a:gd name="connsiteY10-414" fmla="*/ 3926535 h 6887937"/>
              <a:gd name="connsiteX11-415" fmla="*/ 4028621 w 5840730"/>
              <a:gd name="connsiteY11-416" fmla="*/ 6887937 h 6887937"/>
              <a:gd name="connsiteX12-417" fmla="*/ 0 w 5840730"/>
              <a:gd name="connsiteY12-418" fmla="*/ 6877051 h 6887937"/>
              <a:gd name="connsiteX13-419" fmla="*/ 0 w 5840730"/>
              <a:gd name="connsiteY13-420" fmla="*/ 0 h 6887937"/>
              <a:gd name="connsiteX0-421" fmla="*/ 0 w 5840730"/>
              <a:gd name="connsiteY0-422" fmla="*/ 0 h 6887937"/>
              <a:gd name="connsiteX1-423" fmla="*/ 5840730 w 5840730"/>
              <a:gd name="connsiteY1-424" fmla="*/ 0 h 6887937"/>
              <a:gd name="connsiteX2-425" fmla="*/ 5090160 w 5840730"/>
              <a:gd name="connsiteY2-426" fmla="*/ 2775915 h 6887937"/>
              <a:gd name="connsiteX3-427" fmla="*/ 4754880 w 5840730"/>
              <a:gd name="connsiteY3-428" fmla="*/ 2692095 h 6887937"/>
              <a:gd name="connsiteX4-429" fmla="*/ 5006340 w 5840730"/>
              <a:gd name="connsiteY4-430" fmla="*/ 1823415 h 6887937"/>
              <a:gd name="connsiteX5-431" fmla="*/ 4872990 w 5840730"/>
              <a:gd name="connsiteY5-432" fmla="*/ 1571955 h 6887937"/>
              <a:gd name="connsiteX6-433" fmla="*/ 4655820 w 5840730"/>
              <a:gd name="connsiteY6-434" fmla="*/ 1770075 h 6887937"/>
              <a:gd name="connsiteX7-435" fmla="*/ 3901440 w 5840730"/>
              <a:gd name="connsiteY7-436" fmla="*/ 4696155 h 6887937"/>
              <a:gd name="connsiteX8-437" fmla="*/ 4213860 w 5840730"/>
              <a:gd name="connsiteY8-438" fmla="*/ 4757115 h 6887937"/>
              <a:gd name="connsiteX9-439" fmla="*/ 4457700 w 5840730"/>
              <a:gd name="connsiteY9-440" fmla="*/ 3842715 h 6887937"/>
              <a:gd name="connsiteX10-441" fmla="*/ 4785360 w 5840730"/>
              <a:gd name="connsiteY10-442" fmla="*/ 3926535 h 6887937"/>
              <a:gd name="connsiteX11-443" fmla="*/ 4028621 w 5840730"/>
              <a:gd name="connsiteY11-444" fmla="*/ 6887937 h 6887937"/>
              <a:gd name="connsiteX12-445" fmla="*/ 0 w 5840730"/>
              <a:gd name="connsiteY12-446" fmla="*/ 6877051 h 6887937"/>
              <a:gd name="connsiteX13-447" fmla="*/ 0 w 5840730"/>
              <a:gd name="connsiteY13-448" fmla="*/ 0 h 6887937"/>
              <a:gd name="connsiteX0-449" fmla="*/ 0 w 5840730"/>
              <a:gd name="connsiteY0-450" fmla="*/ 0 h 6887937"/>
              <a:gd name="connsiteX1-451" fmla="*/ 5840730 w 5840730"/>
              <a:gd name="connsiteY1-452" fmla="*/ 0 h 6887937"/>
              <a:gd name="connsiteX2-453" fmla="*/ 5090160 w 5840730"/>
              <a:gd name="connsiteY2-454" fmla="*/ 2775915 h 6887937"/>
              <a:gd name="connsiteX3-455" fmla="*/ 4754880 w 5840730"/>
              <a:gd name="connsiteY3-456" fmla="*/ 2692095 h 6887937"/>
              <a:gd name="connsiteX4-457" fmla="*/ 4994910 w 5840730"/>
              <a:gd name="connsiteY4-458" fmla="*/ 1857705 h 6887937"/>
              <a:gd name="connsiteX5-459" fmla="*/ 4872990 w 5840730"/>
              <a:gd name="connsiteY5-460" fmla="*/ 1571955 h 6887937"/>
              <a:gd name="connsiteX6-461" fmla="*/ 4655820 w 5840730"/>
              <a:gd name="connsiteY6-462" fmla="*/ 1770075 h 6887937"/>
              <a:gd name="connsiteX7-463" fmla="*/ 3901440 w 5840730"/>
              <a:gd name="connsiteY7-464" fmla="*/ 4696155 h 6887937"/>
              <a:gd name="connsiteX8-465" fmla="*/ 4213860 w 5840730"/>
              <a:gd name="connsiteY8-466" fmla="*/ 4757115 h 6887937"/>
              <a:gd name="connsiteX9-467" fmla="*/ 4457700 w 5840730"/>
              <a:gd name="connsiteY9-468" fmla="*/ 3842715 h 6887937"/>
              <a:gd name="connsiteX10-469" fmla="*/ 4785360 w 5840730"/>
              <a:gd name="connsiteY10-470" fmla="*/ 3926535 h 6887937"/>
              <a:gd name="connsiteX11-471" fmla="*/ 4028621 w 5840730"/>
              <a:gd name="connsiteY11-472" fmla="*/ 6887937 h 6887937"/>
              <a:gd name="connsiteX12-473" fmla="*/ 0 w 5840730"/>
              <a:gd name="connsiteY12-474" fmla="*/ 6877051 h 6887937"/>
              <a:gd name="connsiteX13-475" fmla="*/ 0 w 5840730"/>
              <a:gd name="connsiteY13-476" fmla="*/ 0 h 6887937"/>
              <a:gd name="connsiteX0-477" fmla="*/ 0 w 5840730"/>
              <a:gd name="connsiteY0-478" fmla="*/ 0 h 6887937"/>
              <a:gd name="connsiteX1-479" fmla="*/ 5840730 w 5840730"/>
              <a:gd name="connsiteY1-480" fmla="*/ 0 h 6887937"/>
              <a:gd name="connsiteX2-481" fmla="*/ 5090160 w 5840730"/>
              <a:gd name="connsiteY2-482" fmla="*/ 2775915 h 6887937"/>
              <a:gd name="connsiteX3-483" fmla="*/ 4754880 w 5840730"/>
              <a:gd name="connsiteY3-484" fmla="*/ 2692095 h 6887937"/>
              <a:gd name="connsiteX4-485" fmla="*/ 4994910 w 5840730"/>
              <a:gd name="connsiteY4-486" fmla="*/ 1857705 h 6887937"/>
              <a:gd name="connsiteX5-487" fmla="*/ 4872990 w 5840730"/>
              <a:gd name="connsiteY5-488" fmla="*/ 1571955 h 6887937"/>
              <a:gd name="connsiteX6-489" fmla="*/ 4655820 w 5840730"/>
              <a:gd name="connsiteY6-490" fmla="*/ 1770075 h 6887937"/>
              <a:gd name="connsiteX7-491" fmla="*/ 3901440 w 5840730"/>
              <a:gd name="connsiteY7-492" fmla="*/ 4696155 h 6887937"/>
              <a:gd name="connsiteX8-493" fmla="*/ 4213860 w 5840730"/>
              <a:gd name="connsiteY8-494" fmla="*/ 4757115 h 6887937"/>
              <a:gd name="connsiteX9-495" fmla="*/ 4457700 w 5840730"/>
              <a:gd name="connsiteY9-496" fmla="*/ 3842715 h 6887937"/>
              <a:gd name="connsiteX10-497" fmla="*/ 4785360 w 5840730"/>
              <a:gd name="connsiteY10-498" fmla="*/ 3926535 h 6887937"/>
              <a:gd name="connsiteX11-499" fmla="*/ 4028621 w 5840730"/>
              <a:gd name="connsiteY11-500" fmla="*/ 6887937 h 6887937"/>
              <a:gd name="connsiteX12-501" fmla="*/ 0 w 5840730"/>
              <a:gd name="connsiteY12-502" fmla="*/ 6877051 h 6887937"/>
              <a:gd name="connsiteX13-503" fmla="*/ 0 w 5840730"/>
              <a:gd name="connsiteY13-504" fmla="*/ 0 h 6887937"/>
              <a:gd name="connsiteX0-505" fmla="*/ 0 w 5840730"/>
              <a:gd name="connsiteY0-506" fmla="*/ 0 h 6887937"/>
              <a:gd name="connsiteX1-507" fmla="*/ 5840730 w 5840730"/>
              <a:gd name="connsiteY1-508" fmla="*/ 0 h 6887937"/>
              <a:gd name="connsiteX2-509" fmla="*/ 5090160 w 5840730"/>
              <a:gd name="connsiteY2-510" fmla="*/ 2775915 h 6887937"/>
              <a:gd name="connsiteX3-511" fmla="*/ 4754880 w 5840730"/>
              <a:gd name="connsiteY3-512" fmla="*/ 2692095 h 6887937"/>
              <a:gd name="connsiteX4-513" fmla="*/ 4994910 w 5840730"/>
              <a:gd name="connsiteY4-514" fmla="*/ 1857705 h 6887937"/>
              <a:gd name="connsiteX5-515" fmla="*/ 4872990 w 5840730"/>
              <a:gd name="connsiteY5-516" fmla="*/ 1571955 h 6887937"/>
              <a:gd name="connsiteX6-517" fmla="*/ 4655820 w 5840730"/>
              <a:gd name="connsiteY6-518" fmla="*/ 1770075 h 6887937"/>
              <a:gd name="connsiteX7-519" fmla="*/ 3901440 w 5840730"/>
              <a:gd name="connsiteY7-520" fmla="*/ 4696155 h 6887937"/>
              <a:gd name="connsiteX8-521" fmla="*/ 4213860 w 5840730"/>
              <a:gd name="connsiteY8-522" fmla="*/ 4757115 h 6887937"/>
              <a:gd name="connsiteX9-523" fmla="*/ 4457700 w 5840730"/>
              <a:gd name="connsiteY9-524" fmla="*/ 3842715 h 6887937"/>
              <a:gd name="connsiteX10-525" fmla="*/ 4785360 w 5840730"/>
              <a:gd name="connsiteY10-526" fmla="*/ 3926535 h 6887937"/>
              <a:gd name="connsiteX11-527" fmla="*/ 4028621 w 5840730"/>
              <a:gd name="connsiteY11-528" fmla="*/ 6887937 h 6887937"/>
              <a:gd name="connsiteX12-529" fmla="*/ 0 w 5840730"/>
              <a:gd name="connsiteY12-530" fmla="*/ 6877051 h 6887937"/>
              <a:gd name="connsiteX13-531" fmla="*/ 0 w 5840730"/>
              <a:gd name="connsiteY13-532" fmla="*/ 0 h 6887937"/>
              <a:gd name="connsiteX0-533" fmla="*/ 0 w 5840730"/>
              <a:gd name="connsiteY0-534" fmla="*/ 0 h 6887937"/>
              <a:gd name="connsiteX1-535" fmla="*/ 5840730 w 5840730"/>
              <a:gd name="connsiteY1-536" fmla="*/ 0 h 6887937"/>
              <a:gd name="connsiteX2-537" fmla="*/ 5090160 w 5840730"/>
              <a:gd name="connsiteY2-538" fmla="*/ 2775915 h 6887937"/>
              <a:gd name="connsiteX3-539" fmla="*/ 4754880 w 5840730"/>
              <a:gd name="connsiteY3-540" fmla="*/ 2692095 h 6887937"/>
              <a:gd name="connsiteX4-541" fmla="*/ 4994910 w 5840730"/>
              <a:gd name="connsiteY4-542" fmla="*/ 1857705 h 6887937"/>
              <a:gd name="connsiteX5-543" fmla="*/ 4872990 w 5840730"/>
              <a:gd name="connsiteY5-544" fmla="*/ 1571955 h 6887937"/>
              <a:gd name="connsiteX6-545" fmla="*/ 4655820 w 5840730"/>
              <a:gd name="connsiteY6-546" fmla="*/ 1770075 h 6887937"/>
              <a:gd name="connsiteX7-547" fmla="*/ 3901440 w 5840730"/>
              <a:gd name="connsiteY7-548" fmla="*/ 4696155 h 6887937"/>
              <a:gd name="connsiteX8-549" fmla="*/ 4213860 w 5840730"/>
              <a:gd name="connsiteY8-550" fmla="*/ 4757115 h 6887937"/>
              <a:gd name="connsiteX9-551" fmla="*/ 4457700 w 5840730"/>
              <a:gd name="connsiteY9-552" fmla="*/ 3842715 h 6887937"/>
              <a:gd name="connsiteX10-553" fmla="*/ 4785360 w 5840730"/>
              <a:gd name="connsiteY10-554" fmla="*/ 3926535 h 6887937"/>
              <a:gd name="connsiteX11-555" fmla="*/ 4028621 w 5840730"/>
              <a:gd name="connsiteY11-556" fmla="*/ 6887937 h 6887937"/>
              <a:gd name="connsiteX12-557" fmla="*/ 0 w 5840730"/>
              <a:gd name="connsiteY12-558" fmla="*/ 6877051 h 6887937"/>
              <a:gd name="connsiteX13-559" fmla="*/ 0 w 5840730"/>
              <a:gd name="connsiteY13-560" fmla="*/ 0 h 6887937"/>
              <a:gd name="connsiteX0-561" fmla="*/ 0 w 5840730"/>
              <a:gd name="connsiteY0-562" fmla="*/ 0 h 6887937"/>
              <a:gd name="connsiteX1-563" fmla="*/ 5840730 w 5840730"/>
              <a:gd name="connsiteY1-564" fmla="*/ 0 h 6887937"/>
              <a:gd name="connsiteX2-565" fmla="*/ 5090160 w 5840730"/>
              <a:gd name="connsiteY2-566" fmla="*/ 2775915 h 6887937"/>
              <a:gd name="connsiteX3-567" fmla="*/ 4754880 w 5840730"/>
              <a:gd name="connsiteY3-568" fmla="*/ 2692095 h 6887937"/>
              <a:gd name="connsiteX4-569" fmla="*/ 4994910 w 5840730"/>
              <a:gd name="connsiteY4-570" fmla="*/ 1857705 h 6887937"/>
              <a:gd name="connsiteX5-571" fmla="*/ 4872990 w 5840730"/>
              <a:gd name="connsiteY5-572" fmla="*/ 1571955 h 6887937"/>
              <a:gd name="connsiteX6-573" fmla="*/ 4655820 w 5840730"/>
              <a:gd name="connsiteY6-574" fmla="*/ 1770075 h 6887937"/>
              <a:gd name="connsiteX7-575" fmla="*/ 3901440 w 5840730"/>
              <a:gd name="connsiteY7-576" fmla="*/ 4696155 h 6887937"/>
              <a:gd name="connsiteX8-577" fmla="*/ 4213860 w 5840730"/>
              <a:gd name="connsiteY8-578" fmla="*/ 4757115 h 6887937"/>
              <a:gd name="connsiteX9-579" fmla="*/ 4457700 w 5840730"/>
              <a:gd name="connsiteY9-580" fmla="*/ 3842715 h 6887937"/>
              <a:gd name="connsiteX10-581" fmla="*/ 4785360 w 5840730"/>
              <a:gd name="connsiteY10-582" fmla="*/ 3926535 h 6887937"/>
              <a:gd name="connsiteX11-583" fmla="*/ 4028621 w 5840730"/>
              <a:gd name="connsiteY11-584" fmla="*/ 6887937 h 6887937"/>
              <a:gd name="connsiteX12-585" fmla="*/ 0 w 5840730"/>
              <a:gd name="connsiteY12-586" fmla="*/ 6877051 h 6887937"/>
              <a:gd name="connsiteX13-587" fmla="*/ 0 w 5840730"/>
              <a:gd name="connsiteY13-588" fmla="*/ 0 h 6887937"/>
              <a:gd name="connsiteX0-589" fmla="*/ 0 w 5840730"/>
              <a:gd name="connsiteY0-590" fmla="*/ 0 h 6887937"/>
              <a:gd name="connsiteX1-591" fmla="*/ 5840730 w 5840730"/>
              <a:gd name="connsiteY1-592" fmla="*/ 0 h 6887937"/>
              <a:gd name="connsiteX2-593" fmla="*/ 5090160 w 5840730"/>
              <a:gd name="connsiteY2-594" fmla="*/ 2775915 h 6887937"/>
              <a:gd name="connsiteX3-595" fmla="*/ 4754880 w 5840730"/>
              <a:gd name="connsiteY3-596" fmla="*/ 2692095 h 6887937"/>
              <a:gd name="connsiteX4-597" fmla="*/ 4979670 w 5840730"/>
              <a:gd name="connsiteY4-598" fmla="*/ 1865325 h 6887937"/>
              <a:gd name="connsiteX5-599" fmla="*/ 4872990 w 5840730"/>
              <a:gd name="connsiteY5-600" fmla="*/ 1571955 h 6887937"/>
              <a:gd name="connsiteX6-601" fmla="*/ 4655820 w 5840730"/>
              <a:gd name="connsiteY6-602" fmla="*/ 1770075 h 6887937"/>
              <a:gd name="connsiteX7-603" fmla="*/ 3901440 w 5840730"/>
              <a:gd name="connsiteY7-604" fmla="*/ 4696155 h 6887937"/>
              <a:gd name="connsiteX8-605" fmla="*/ 4213860 w 5840730"/>
              <a:gd name="connsiteY8-606" fmla="*/ 4757115 h 6887937"/>
              <a:gd name="connsiteX9-607" fmla="*/ 4457700 w 5840730"/>
              <a:gd name="connsiteY9-608" fmla="*/ 3842715 h 6887937"/>
              <a:gd name="connsiteX10-609" fmla="*/ 4785360 w 5840730"/>
              <a:gd name="connsiteY10-610" fmla="*/ 3926535 h 6887937"/>
              <a:gd name="connsiteX11-611" fmla="*/ 4028621 w 5840730"/>
              <a:gd name="connsiteY11-612" fmla="*/ 6887937 h 6887937"/>
              <a:gd name="connsiteX12-613" fmla="*/ 0 w 5840730"/>
              <a:gd name="connsiteY12-614" fmla="*/ 6877051 h 6887937"/>
              <a:gd name="connsiteX13-615" fmla="*/ 0 w 5840730"/>
              <a:gd name="connsiteY13-616" fmla="*/ 0 h 6887937"/>
              <a:gd name="connsiteX0-617" fmla="*/ 0 w 5840730"/>
              <a:gd name="connsiteY0-618" fmla="*/ 0 h 6887937"/>
              <a:gd name="connsiteX1-619" fmla="*/ 5840730 w 5840730"/>
              <a:gd name="connsiteY1-620" fmla="*/ 0 h 6887937"/>
              <a:gd name="connsiteX2-621" fmla="*/ 5090160 w 5840730"/>
              <a:gd name="connsiteY2-622" fmla="*/ 2775915 h 6887937"/>
              <a:gd name="connsiteX3-623" fmla="*/ 4754880 w 5840730"/>
              <a:gd name="connsiteY3-624" fmla="*/ 2692095 h 6887937"/>
              <a:gd name="connsiteX4-625" fmla="*/ 4956810 w 5840730"/>
              <a:gd name="connsiteY4-626" fmla="*/ 1865325 h 6887937"/>
              <a:gd name="connsiteX5-627" fmla="*/ 4872990 w 5840730"/>
              <a:gd name="connsiteY5-628" fmla="*/ 1571955 h 6887937"/>
              <a:gd name="connsiteX6-629" fmla="*/ 4655820 w 5840730"/>
              <a:gd name="connsiteY6-630" fmla="*/ 1770075 h 6887937"/>
              <a:gd name="connsiteX7-631" fmla="*/ 3901440 w 5840730"/>
              <a:gd name="connsiteY7-632" fmla="*/ 4696155 h 6887937"/>
              <a:gd name="connsiteX8-633" fmla="*/ 4213860 w 5840730"/>
              <a:gd name="connsiteY8-634" fmla="*/ 4757115 h 6887937"/>
              <a:gd name="connsiteX9-635" fmla="*/ 4457700 w 5840730"/>
              <a:gd name="connsiteY9-636" fmla="*/ 3842715 h 6887937"/>
              <a:gd name="connsiteX10-637" fmla="*/ 4785360 w 5840730"/>
              <a:gd name="connsiteY10-638" fmla="*/ 3926535 h 6887937"/>
              <a:gd name="connsiteX11-639" fmla="*/ 4028621 w 5840730"/>
              <a:gd name="connsiteY11-640" fmla="*/ 6887937 h 6887937"/>
              <a:gd name="connsiteX12-641" fmla="*/ 0 w 5840730"/>
              <a:gd name="connsiteY12-642" fmla="*/ 6877051 h 6887937"/>
              <a:gd name="connsiteX13-643" fmla="*/ 0 w 5840730"/>
              <a:gd name="connsiteY13-644" fmla="*/ 0 h 6887937"/>
              <a:gd name="connsiteX0-645" fmla="*/ 0 w 5840730"/>
              <a:gd name="connsiteY0-646" fmla="*/ 0 h 6887937"/>
              <a:gd name="connsiteX1-647" fmla="*/ 5840730 w 5840730"/>
              <a:gd name="connsiteY1-648" fmla="*/ 0 h 6887937"/>
              <a:gd name="connsiteX2-649" fmla="*/ 5090160 w 5840730"/>
              <a:gd name="connsiteY2-650" fmla="*/ 2775915 h 6887937"/>
              <a:gd name="connsiteX3-651" fmla="*/ 4754880 w 5840730"/>
              <a:gd name="connsiteY3-652" fmla="*/ 2692095 h 6887937"/>
              <a:gd name="connsiteX4-653" fmla="*/ 4979670 w 5840730"/>
              <a:gd name="connsiteY4-654" fmla="*/ 1846275 h 6887937"/>
              <a:gd name="connsiteX5-655" fmla="*/ 4872990 w 5840730"/>
              <a:gd name="connsiteY5-656" fmla="*/ 1571955 h 6887937"/>
              <a:gd name="connsiteX6-657" fmla="*/ 4655820 w 5840730"/>
              <a:gd name="connsiteY6-658" fmla="*/ 1770075 h 6887937"/>
              <a:gd name="connsiteX7-659" fmla="*/ 3901440 w 5840730"/>
              <a:gd name="connsiteY7-660" fmla="*/ 4696155 h 6887937"/>
              <a:gd name="connsiteX8-661" fmla="*/ 4213860 w 5840730"/>
              <a:gd name="connsiteY8-662" fmla="*/ 4757115 h 6887937"/>
              <a:gd name="connsiteX9-663" fmla="*/ 4457700 w 5840730"/>
              <a:gd name="connsiteY9-664" fmla="*/ 3842715 h 6887937"/>
              <a:gd name="connsiteX10-665" fmla="*/ 4785360 w 5840730"/>
              <a:gd name="connsiteY10-666" fmla="*/ 3926535 h 6887937"/>
              <a:gd name="connsiteX11-667" fmla="*/ 4028621 w 5840730"/>
              <a:gd name="connsiteY11-668" fmla="*/ 6887937 h 6887937"/>
              <a:gd name="connsiteX12-669" fmla="*/ 0 w 5840730"/>
              <a:gd name="connsiteY12-670" fmla="*/ 6877051 h 6887937"/>
              <a:gd name="connsiteX13-671" fmla="*/ 0 w 5840730"/>
              <a:gd name="connsiteY13-672" fmla="*/ 0 h 6887937"/>
              <a:gd name="connsiteX0-673" fmla="*/ 0 w 5840730"/>
              <a:gd name="connsiteY0-674" fmla="*/ 0 h 6887937"/>
              <a:gd name="connsiteX1-675" fmla="*/ 5840730 w 5840730"/>
              <a:gd name="connsiteY1-676" fmla="*/ 0 h 6887937"/>
              <a:gd name="connsiteX2-677" fmla="*/ 5090160 w 5840730"/>
              <a:gd name="connsiteY2-678" fmla="*/ 2775915 h 6887937"/>
              <a:gd name="connsiteX3-679" fmla="*/ 4754880 w 5840730"/>
              <a:gd name="connsiteY3-680" fmla="*/ 2692095 h 6887937"/>
              <a:gd name="connsiteX4-681" fmla="*/ 4979670 w 5840730"/>
              <a:gd name="connsiteY4-682" fmla="*/ 1846275 h 6887937"/>
              <a:gd name="connsiteX5-683" fmla="*/ 4872990 w 5840730"/>
              <a:gd name="connsiteY5-684" fmla="*/ 1571955 h 6887937"/>
              <a:gd name="connsiteX6-685" fmla="*/ 4655820 w 5840730"/>
              <a:gd name="connsiteY6-686" fmla="*/ 1770075 h 6887937"/>
              <a:gd name="connsiteX7-687" fmla="*/ 3901440 w 5840730"/>
              <a:gd name="connsiteY7-688" fmla="*/ 4696155 h 6887937"/>
              <a:gd name="connsiteX8-689" fmla="*/ 4213860 w 5840730"/>
              <a:gd name="connsiteY8-690" fmla="*/ 4757115 h 6887937"/>
              <a:gd name="connsiteX9-691" fmla="*/ 4457700 w 5840730"/>
              <a:gd name="connsiteY9-692" fmla="*/ 3842715 h 6887937"/>
              <a:gd name="connsiteX10-693" fmla="*/ 4785360 w 5840730"/>
              <a:gd name="connsiteY10-694" fmla="*/ 3926535 h 6887937"/>
              <a:gd name="connsiteX11-695" fmla="*/ 4028621 w 5840730"/>
              <a:gd name="connsiteY11-696" fmla="*/ 6887937 h 6887937"/>
              <a:gd name="connsiteX12-697" fmla="*/ 0 w 5840730"/>
              <a:gd name="connsiteY12-698" fmla="*/ 6877051 h 6887937"/>
              <a:gd name="connsiteX13-699" fmla="*/ 0 w 5840730"/>
              <a:gd name="connsiteY13-700" fmla="*/ 0 h 6887937"/>
              <a:gd name="connsiteX0-701" fmla="*/ 0 w 5840730"/>
              <a:gd name="connsiteY0-702" fmla="*/ 0 h 6887937"/>
              <a:gd name="connsiteX1-703" fmla="*/ 5840730 w 5840730"/>
              <a:gd name="connsiteY1-704" fmla="*/ 0 h 6887937"/>
              <a:gd name="connsiteX2-705" fmla="*/ 5090160 w 5840730"/>
              <a:gd name="connsiteY2-706" fmla="*/ 2775915 h 6887937"/>
              <a:gd name="connsiteX3-707" fmla="*/ 4754880 w 5840730"/>
              <a:gd name="connsiteY3-708" fmla="*/ 2692095 h 6887937"/>
              <a:gd name="connsiteX4-709" fmla="*/ 4979670 w 5840730"/>
              <a:gd name="connsiteY4-710" fmla="*/ 1846275 h 6887937"/>
              <a:gd name="connsiteX5-711" fmla="*/ 4872990 w 5840730"/>
              <a:gd name="connsiteY5-712" fmla="*/ 1571955 h 6887937"/>
              <a:gd name="connsiteX6-713" fmla="*/ 4655820 w 5840730"/>
              <a:gd name="connsiteY6-714" fmla="*/ 1770075 h 6887937"/>
              <a:gd name="connsiteX7-715" fmla="*/ 3901440 w 5840730"/>
              <a:gd name="connsiteY7-716" fmla="*/ 4696155 h 6887937"/>
              <a:gd name="connsiteX8-717" fmla="*/ 4213860 w 5840730"/>
              <a:gd name="connsiteY8-718" fmla="*/ 4757115 h 6887937"/>
              <a:gd name="connsiteX9-719" fmla="*/ 4457700 w 5840730"/>
              <a:gd name="connsiteY9-720" fmla="*/ 3842715 h 6887937"/>
              <a:gd name="connsiteX10-721" fmla="*/ 4785360 w 5840730"/>
              <a:gd name="connsiteY10-722" fmla="*/ 3926535 h 6887937"/>
              <a:gd name="connsiteX11-723" fmla="*/ 4028621 w 5840730"/>
              <a:gd name="connsiteY11-724" fmla="*/ 6887937 h 6887937"/>
              <a:gd name="connsiteX12-725" fmla="*/ 0 w 5840730"/>
              <a:gd name="connsiteY12-726" fmla="*/ 6877051 h 6887937"/>
              <a:gd name="connsiteX13-727" fmla="*/ 0 w 5840730"/>
              <a:gd name="connsiteY13-728" fmla="*/ 0 h 6887937"/>
              <a:gd name="connsiteX0-729" fmla="*/ 0 w 5840730"/>
              <a:gd name="connsiteY0-730" fmla="*/ 0 h 6887937"/>
              <a:gd name="connsiteX1-731" fmla="*/ 5840730 w 5840730"/>
              <a:gd name="connsiteY1-732" fmla="*/ 0 h 6887937"/>
              <a:gd name="connsiteX2-733" fmla="*/ 5090160 w 5840730"/>
              <a:gd name="connsiteY2-734" fmla="*/ 2775915 h 6887937"/>
              <a:gd name="connsiteX3-735" fmla="*/ 4754880 w 5840730"/>
              <a:gd name="connsiteY3-736" fmla="*/ 2692095 h 6887937"/>
              <a:gd name="connsiteX4-737" fmla="*/ 4979670 w 5840730"/>
              <a:gd name="connsiteY4-738" fmla="*/ 1846275 h 6887937"/>
              <a:gd name="connsiteX5-739" fmla="*/ 4872990 w 5840730"/>
              <a:gd name="connsiteY5-740" fmla="*/ 1571955 h 6887937"/>
              <a:gd name="connsiteX6-741" fmla="*/ 4655820 w 5840730"/>
              <a:gd name="connsiteY6-742" fmla="*/ 1770075 h 6887937"/>
              <a:gd name="connsiteX7-743" fmla="*/ 3901440 w 5840730"/>
              <a:gd name="connsiteY7-744" fmla="*/ 4696155 h 6887937"/>
              <a:gd name="connsiteX8-745" fmla="*/ 4213860 w 5840730"/>
              <a:gd name="connsiteY8-746" fmla="*/ 4757115 h 6887937"/>
              <a:gd name="connsiteX9-747" fmla="*/ 4457700 w 5840730"/>
              <a:gd name="connsiteY9-748" fmla="*/ 3842715 h 6887937"/>
              <a:gd name="connsiteX10-749" fmla="*/ 4785360 w 5840730"/>
              <a:gd name="connsiteY10-750" fmla="*/ 3926535 h 6887937"/>
              <a:gd name="connsiteX11-751" fmla="*/ 4028621 w 5840730"/>
              <a:gd name="connsiteY11-752" fmla="*/ 6887937 h 6887937"/>
              <a:gd name="connsiteX12-753" fmla="*/ 0 w 5840730"/>
              <a:gd name="connsiteY12-754" fmla="*/ 6877051 h 6887937"/>
              <a:gd name="connsiteX13-755" fmla="*/ 0 w 5840730"/>
              <a:gd name="connsiteY13-756" fmla="*/ 0 h 6887937"/>
              <a:gd name="connsiteX0-757" fmla="*/ 0 w 5840730"/>
              <a:gd name="connsiteY0-758" fmla="*/ 0 h 6887937"/>
              <a:gd name="connsiteX1-759" fmla="*/ 5840730 w 5840730"/>
              <a:gd name="connsiteY1-760" fmla="*/ 0 h 6887937"/>
              <a:gd name="connsiteX2-761" fmla="*/ 5090160 w 5840730"/>
              <a:gd name="connsiteY2-762" fmla="*/ 2775915 h 6887937"/>
              <a:gd name="connsiteX3-763" fmla="*/ 4754880 w 5840730"/>
              <a:gd name="connsiteY3-764" fmla="*/ 2692095 h 6887937"/>
              <a:gd name="connsiteX4-765" fmla="*/ 4979670 w 5840730"/>
              <a:gd name="connsiteY4-766" fmla="*/ 1846275 h 6887937"/>
              <a:gd name="connsiteX5-767" fmla="*/ 4872990 w 5840730"/>
              <a:gd name="connsiteY5-768" fmla="*/ 1571955 h 6887937"/>
              <a:gd name="connsiteX6-769" fmla="*/ 4655820 w 5840730"/>
              <a:gd name="connsiteY6-770" fmla="*/ 1770075 h 6887937"/>
              <a:gd name="connsiteX7-771" fmla="*/ 3901440 w 5840730"/>
              <a:gd name="connsiteY7-772" fmla="*/ 4696155 h 6887937"/>
              <a:gd name="connsiteX8-773" fmla="*/ 4213860 w 5840730"/>
              <a:gd name="connsiteY8-774" fmla="*/ 4757115 h 6887937"/>
              <a:gd name="connsiteX9-775" fmla="*/ 4457700 w 5840730"/>
              <a:gd name="connsiteY9-776" fmla="*/ 3842715 h 6887937"/>
              <a:gd name="connsiteX10-777" fmla="*/ 4785360 w 5840730"/>
              <a:gd name="connsiteY10-778" fmla="*/ 3926535 h 6887937"/>
              <a:gd name="connsiteX11-779" fmla="*/ 4028621 w 5840730"/>
              <a:gd name="connsiteY11-780" fmla="*/ 6887937 h 6887937"/>
              <a:gd name="connsiteX12-781" fmla="*/ 0 w 5840730"/>
              <a:gd name="connsiteY12-782" fmla="*/ 6877051 h 6887937"/>
              <a:gd name="connsiteX13-783" fmla="*/ 0 w 5840730"/>
              <a:gd name="connsiteY13-784" fmla="*/ 0 h 6887937"/>
              <a:gd name="connsiteX0-785" fmla="*/ 0 w 5840730"/>
              <a:gd name="connsiteY0-786" fmla="*/ 0 h 6887937"/>
              <a:gd name="connsiteX1-787" fmla="*/ 5840730 w 5840730"/>
              <a:gd name="connsiteY1-788" fmla="*/ 0 h 6887937"/>
              <a:gd name="connsiteX2-789" fmla="*/ 5090160 w 5840730"/>
              <a:gd name="connsiteY2-790" fmla="*/ 2775915 h 6887937"/>
              <a:gd name="connsiteX3-791" fmla="*/ 4754880 w 5840730"/>
              <a:gd name="connsiteY3-792" fmla="*/ 2692095 h 6887937"/>
              <a:gd name="connsiteX4-793" fmla="*/ 4979670 w 5840730"/>
              <a:gd name="connsiteY4-794" fmla="*/ 1846275 h 6887937"/>
              <a:gd name="connsiteX5-795" fmla="*/ 4872990 w 5840730"/>
              <a:gd name="connsiteY5-796" fmla="*/ 1571955 h 6887937"/>
              <a:gd name="connsiteX6-797" fmla="*/ 4655820 w 5840730"/>
              <a:gd name="connsiteY6-798" fmla="*/ 1770075 h 6887937"/>
              <a:gd name="connsiteX7-799" fmla="*/ 3901440 w 5840730"/>
              <a:gd name="connsiteY7-800" fmla="*/ 4696155 h 6887937"/>
              <a:gd name="connsiteX8-801" fmla="*/ 4213860 w 5840730"/>
              <a:gd name="connsiteY8-802" fmla="*/ 4757115 h 6887937"/>
              <a:gd name="connsiteX9-803" fmla="*/ 4457700 w 5840730"/>
              <a:gd name="connsiteY9-804" fmla="*/ 3842715 h 6887937"/>
              <a:gd name="connsiteX10-805" fmla="*/ 4785360 w 5840730"/>
              <a:gd name="connsiteY10-806" fmla="*/ 3926535 h 6887937"/>
              <a:gd name="connsiteX11-807" fmla="*/ 4028621 w 5840730"/>
              <a:gd name="connsiteY11-808" fmla="*/ 6887937 h 6887937"/>
              <a:gd name="connsiteX12-809" fmla="*/ 0 w 5840730"/>
              <a:gd name="connsiteY12-810" fmla="*/ 6877051 h 6887937"/>
              <a:gd name="connsiteX13-811" fmla="*/ 0 w 5840730"/>
              <a:gd name="connsiteY13-812" fmla="*/ 0 h 6887937"/>
              <a:gd name="connsiteX0-813" fmla="*/ 0 w 5840730"/>
              <a:gd name="connsiteY0-814" fmla="*/ 0 h 6887937"/>
              <a:gd name="connsiteX1-815" fmla="*/ 5840730 w 5840730"/>
              <a:gd name="connsiteY1-816" fmla="*/ 0 h 6887937"/>
              <a:gd name="connsiteX2-817" fmla="*/ 5090160 w 5840730"/>
              <a:gd name="connsiteY2-818" fmla="*/ 2775915 h 6887937"/>
              <a:gd name="connsiteX3-819" fmla="*/ 4933950 w 5840730"/>
              <a:gd name="connsiteY3-820" fmla="*/ 2737815 h 6887937"/>
              <a:gd name="connsiteX4-821" fmla="*/ 4754880 w 5840730"/>
              <a:gd name="connsiteY4-822" fmla="*/ 2692095 h 6887937"/>
              <a:gd name="connsiteX5-823" fmla="*/ 4979670 w 5840730"/>
              <a:gd name="connsiteY5-824" fmla="*/ 1846275 h 6887937"/>
              <a:gd name="connsiteX6-825" fmla="*/ 4872990 w 5840730"/>
              <a:gd name="connsiteY6-826" fmla="*/ 1571955 h 6887937"/>
              <a:gd name="connsiteX7-827" fmla="*/ 4655820 w 5840730"/>
              <a:gd name="connsiteY7-828" fmla="*/ 1770075 h 6887937"/>
              <a:gd name="connsiteX8-829" fmla="*/ 3901440 w 5840730"/>
              <a:gd name="connsiteY8-830" fmla="*/ 4696155 h 6887937"/>
              <a:gd name="connsiteX9-831" fmla="*/ 4213860 w 5840730"/>
              <a:gd name="connsiteY9-832" fmla="*/ 4757115 h 6887937"/>
              <a:gd name="connsiteX10-833" fmla="*/ 4457700 w 5840730"/>
              <a:gd name="connsiteY10-834" fmla="*/ 3842715 h 6887937"/>
              <a:gd name="connsiteX11-835" fmla="*/ 4785360 w 5840730"/>
              <a:gd name="connsiteY11-836" fmla="*/ 3926535 h 6887937"/>
              <a:gd name="connsiteX12-837" fmla="*/ 4028621 w 5840730"/>
              <a:gd name="connsiteY12-838" fmla="*/ 6887937 h 6887937"/>
              <a:gd name="connsiteX13-839" fmla="*/ 0 w 5840730"/>
              <a:gd name="connsiteY13-840" fmla="*/ 6877051 h 6887937"/>
              <a:gd name="connsiteX14" fmla="*/ 0 w 5840730"/>
              <a:gd name="connsiteY14" fmla="*/ 0 h 6887937"/>
              <a:gd name="connsiteX0-841" fmla="*/ 0 w 5840730"/>
              <a:gd name="connsiteY0-842" fmla="*/ 0 h 6887937"/>
              <a:gd name="connsiteX1-843" fmla="*/ 5840730 w 5840730"/>
              <a:gd name="connsiteY1-844" fmla="*/ 0 h 6887937"/>
              <a:gd name="connsiteX2-845" fmla="*/ 5090160 w 5840730"/>
              <a:gd name="connsiteY2-846" fmla="*/ 2775915 h 6887937"/>
              <a:gd name="connsiteX3-847" fmla="*/ 4861560 w 5840730"/>
              <a:gd name="connsiteY3-848" fmla="*/ 2943555 h 6887937"/>
              <a:gd name="connsiteX4-849" fmla="*/ 4754880 w 5840730"/>
              <a:gd name="connsiteY4-850" fmla="*/ 2692095 h 6887937"/>
              <a:gd name="connsiteX5-851" fmla="*/ 4979670 w 5840730"/>
              <a:gd name="connsiteY5-852" fmla="*/ 1846275 h 6887937"/>
              <a:gd name="connsiteX6-853" fmla="*/ 4872990 w 5840730"/>
              <a:gd name="connsiteY6-854" fmla="*/ 1571955 h 6887937"/>
              <a:gd name="connsiteX7-855" fmla="*/ 4655820 w 5840730"/>
              <a:gd name="connsiteY7-856" fmla="*/ 1770075 h 6887937"/>
              <a:gd name="connsiteX8-857" fmla="*/ 3901440 w 5840730"/>
              <a:gd name="connsiteY8-858" fmla="*/ 4696155 h 6887937"/>
              <a:gd name="connsiteX9-859" fmla="*/ 4213860 w 5840730"/>
              <a:gd name="connsiteY9-860" fmla="*/ 4757115 h 6887937"/>
              <a:gd name="connsiteX10-861" fmla="*/ 4457700 w 5840730"/>
              <a:gd name="connsiteY10-862" fmla="*/ 3842715 h 6887937"/>
              <a:gd name="connsiteX11-863" fmla="*/ 4785360 w 5840730"/>
              <a:gd name="connsiteY11-864" fmla="*/ 3926535 h 6887937"/>
              <a:gd name="connsiteX12-865" fmla="*/ 4028621 w 5840730"/>
              <a:gd name="connsiteY12-866" fmla="*/ 6887937 h 6887937"/>
              <a:gd name="connsiteX13-867" fmla="*/ 0 w 5840730"/>
              <a:gd name="connsiteY13-868" fmla="*/ 6877051 h 6887937"/>
              <a:gd name="connsiteX14-869" fmla="*/ 0 w 5840730"/>
              <a:gd name="connsiteY14-870" fmla="*/ 0 h 6887937"/>
              <a:gd name="connsiteX0-871" fmla="*/ 0 w 5840730"/>
              <a:gd name="connsiteY0-872" fmla="*/ 0 h 6887937"/>
              <a:gd name="connsiteX1-873" fmla="*/ 5840730 w 5840730"/>
              <a:gd name="connsiteY1-874" fmla="*/ 0 h 6887937"/>
              <a:gd name="connsiteX2-875" fmla="*/ 5090160 w 5840730"/>
              <a:gd name="connsiteY2-876" fmla="*/ 2775915 h 6887937"/>
              <a:gd name="connsiteX3-877" fmla="*/ 4842510 w 5840730"/>
              <a:gd name="connsiteY3-878" fmla="*/ 3019755 h 6887937"/>
              <a:gd name="connsiteX4-879" fmla="*/ 4754880 w 5840730"/>
              <a:gd name="connsiteY4-880" fmla="*/ 2692095 h 6887937"/>
              <a:gd name="connsiteX5-881" fmla="*/ 4979670 w 5840730"/>
              <a:gd name="connsiteY5-882" fmla="*/ 1846275 h 6887937"/>
              <a:gd name="connsiteX6-883" fmla="*/ 4872990 w 5840730"/>
              <a:gd name="connsiteY6-884" fmla="*/ 1571955 h 6887937"/>
              <a:gd name="connsiteX7-885" fmla="*/ 4655820 w 5840730"/>
              <a:gd name="connsiteY7-886" fmla="*/ 1770075 h 6887937"/>
              <a:gd name="connsiteX8-887" fmla="*/ 3901440 w 5840730"/>
              <a:gd name="connsiteY8-888" fmla="*/ 4696155 h 6887937"/>
              <a:gd name="connsiteX9-889" fmla="*/ 4213860 w 5840730"/>
              <a:gd name="connsiteY9-890" fmla="*/ 4757115 h 6887937"/>
              <a:gd name="connsiteX10-891" fmla="*/ 4457700 w 5840730"/>
              <a:gd name="connsiteY10-892" fmla="*/ 3842715 h 6887937"/>
              <a:gd name="connsiteX11-893" fmla="*/ 4785360 w 5840730"/>
              <a:gd name="connsiteY11-894" fmla="*/ 3926535 h 6887937"/>
              <a:gd name="connsiteX12-895" fmla="*/ 4028621 w 5840730"/>
              <a:gd name="connsiteY12-896" fmla="*/ 6887937 h 6887937"/>
              <a:gd name="connsiteX13-897" fmla="*/ 0 w 5840730"/>
              <a:gd name="connsiteY13-898" fmla="*/ 6877051 h 6887937"/>
              <a:gd name="connsiteX14-899" fmla="*/ 0 w 5840730"/>
              <a:gd name="connsiteY14-900" fmla="*/ 0 h 6887937"/>
              <a:gd name="connsiteX0-901" fmla="*/ 0 w 5840730"/>
              <a:gd name="connsiteY0-902" fmla="*/ 0 h 6887937"/>
              <a:gd name="connsiteX1-903" fmla="*/ 5840730 w 5840730"/>
              <a:gd name="connsiteY1-904" fmla="*/ 0 h 6887937"/>
              <a:gd name="connsiteX2-905" fmla="*/ 5090160 w 5840730"/>
              <a:gd name="connsiteY2-906" fmla="*/ 2775915 h 6887937"/>
              <a:gd name="connsiteX3-907" fmla="*/ 4853940 w 5840730"/>
              <a:gd name="connsiteY3-908" fmla="*/ 2962605 h 6887937"/>
              <a:gd name="connsiteX4-909" fmla="*/ 4754880 w 5840730"/>
              <a:gd name="connsiteY4-910" fmla="*/ 2692095 h 6887937"/>
              <a:gd name="connsiteX5-911" fmla="*/ 4979670 w 5840730"/>
              <a:gd name="connsiteY5-912" fmla="*/ 1846275 h 6887937"/>
              <a:gd name="connsiteX6-913" fmla="*/ 4872990 w 5840730"/>
              <a:gd name="connsiteY6-914" fmla="*/ 1571955 h 6887937"/>
              <a:gd name="connsiteX7-915" fmla="*/ 4655820 w 5840730"/>
              <a:gd name="connsiteY7-916" fmla="*/ 1770075 h 6887937"/>
              <a:gd name="connsiteX8-917" fmla="*/ 3901440 w 5840730"/>
              <a:gd name="connsiteY8-918" fmla="*/ 4696155 h 6887937"/>
              <a:gd name="connsiteX9-919" fmla="*/ 4213860 w 5840730"/>
              <a:gd name="connsiteY9-920" fmla="*/ 4757115 h 6887937"/>
              <a:gd name="connsiteX10-921" fmla="*/ 4457700 w 5840730"/>
              <a:gd name="connsiteY10-922" fmla="*/ 3842715 h 6887937"/>
              <a:gd name="connsiteX11-923" fmla="*/ 4785360 w 5840730"/>
              <a:gd name="connsiteY11-924" fmla="*/ 3926535 h 6887937"/>
              <a:gd name="connsiteX12-925" fmla="*/ 4028621 w 5840730"/>
              <a:gd name="connsiteY12-926" fmla="*/ 6887937 h 6887937"/>
              <a:gd name="connsiteX13-927" fmla="*/ 0 w 5840730"/>
              <a:gd name="connsiteY13-928" fmla="*/ 6877051 h 6887937"/>
              <a:gd name="connsiteX14-929" fmla="*/ 0 w 5840730"/>
              <a:gd name="connsiteY14-930" fmla="*/ 0 h 6887937"/>
              <a:gd name="connsiteX0-931" fmla="*/ 0 w 5840730"/>
              <a:gd name="connsiteY0-932" fmla="*/ 0 h 6887937"/>
              <a:gd name="connsiteX1-933" fmla="*/ 5840730 w 5840730"/>
              <a:gd name="connsiteY1-934" fmla="*/ 0 h 6887937"/>
              <a:gd name="connsiteX2-935" fmla="*/ 5090160 w 5840730"/>
              <a:gd name="connsiteY2-936" fmla="*/ 2775915 h 6887937"/>
              <a:gd name="connsiteX3-937" fmla="*/ 4853940 w 5840730"/>
              <a:gd name="connsiteY3-938" fmla="*/ 2962605 h 6887937"/>
              <a:gd name="connsiteX4-939" fmla="*/ 4754880 w 5840730"/>
              <a:gd name="connsiteY4-940" fmla="*/ 2692095 h 6887937"/>
              <a:gd name="connsiteX5-941" fmla="*/ 4979670 w 5840730"/>
              <a:gd name="connsiteY5-942" fmla="*/ 1846275 h 6887937"/>
              <a:gd name="connsiteX6-943" fmla="*/ 4872990 w 5840730"/>
              <a:gd name="connsiteY6-944" fmla="*/ 1571955 h 6887937"/>
              <a:gd name="connsiteX7-945" fmla="*/ 4655820 w 5840730"/>
              <a:gd name="connsiteY7-946" fmla="*/ 1770075 h 6887937"/>
              <a:gd name="connsiteX8-947" fmla="*/ 3901440 w 5840730"/>
              <a:gd name="connsiteY8-948" fmla="*/ 4696155 h 6887937"/>
              <a:gd name="connsiteX9-949" fmla="*/ 4213860 w 5840730"/>
              <a:gd name="connsiteY9-950" fmla="*/ 4757115 h 6887937"/>
              <a:gd name="connsiteX10-951" fmla="*/ 4457700 w 5840730"/>
              <a:gd name="connsiteY10-952" fmla="*/ 3842715 h 6887937"/>
              <a:gd name="connsiteX11-953" fmla="*/ 4785360 w 5840730"/>
              <a:gd name="connsiteY11-954" fmla="*/ 3926535 h 6887937"/>
              <a:gd name="connsiteX12-955" fmla="*/ 4028621 w 5840730"/>
              <a:gd name="connsiteY12-956" fmla="*/ 6887937 h 6887937"/>
              <a:gd name="connsiteX13-957" fmla="*/ 0 w 5840730"/>
              <a:gd name="connsiteY13-958" fmla="*/ 6877051 h 6887937"/>
              <a:gd name="connsiteX14-959" fmla="*/ 0 w 5840730"/>
              <a:gd name="connsiteY14-960" fmla="*/ 0 h 6887937"/>
              <a:gd name="connsiteX0-961" fmla="*/ 0 w 5840730"/>
              <a:gd name="connsiteY0-962" fmla="*/ 0 h 6887937"/>
              <a:gd name="connsiteX1-963" fmla="*/ 5840730 w 5840730"/>
              <a:gd name="connsiteY1-964" fmla="*/ 0 h 6887937"/>
              <a:gd name="connsiteX2-965" fmla="*/ 5090160 w 5840730"/>
              <a:gd name="connsiteY2-966" fmla="*/ 2775915 h 6887937"/>
              <a:gd name="connsiteX3-967" fmla="*/ 4853940 w 5840730"/>
              <a:gd name="connsiteY3-968" fmla="*/ 2962605 h 6887937"/>
              <a:gd name="connsiteX4-969" fmla="*/ 4754880 w 5840730"/>
              <a:gd name="connsiteY4-970" fmla="*/ 2692095 h 6887937"/>
              <a:gd name="connsiteX5-971" fmla="*/ 4979670 w 5840730"/>
              <a:gd name="connsiteY5-972" fmla="*/ 1846275 h 6887937"/>
              <a:gd name="connsiteX6-973" fmla="*/ 4872990 w 5840730"/>
              <a:gd name="connsiteY6-974" fmla="*/ 1571955 h 6887937"/>
              <a:gd name="connsiteX7-975" fmla="*/ 4655820 w 5840730"/>
              <a:gd name="connsiteY7-976" fmla="*/ 1770075 h 6887937"/>
              <a:gd name="connsiteX8-977" fmla="*/ 3901440 w 5840730"/>
              <a:gd name="connsiteY8-978" fmla="*/ 4696155 h 6887937"/>
              <a:gd name="connsiteX9-979" fmla="*/ 4213860 w 5840730"/>
              <a:gd name="connsiteY9-980" fmla="*/ 4757115 h 6887937"/>
              <a:gd name="connsiteX10-981" fmla="*/ 4457700 w 5840730"/>
              <a:gd name="connsiteY10-982" fmla="*/ 3842715 h 6887937"/>
              <a:gd name="connsiteX11-983" fmla="*/ 4785360 w 5840730"/>
              <a:gd name="connsiteY11-984" fmla="*/ 3926535 h 6887937"/>
              <a:gd name="connsiteX12-985" fmla="*/ 4028621 w 5840730"/>
              <a:gd name="connsiteY12-986" fmla="*/ 6887937 h 6887937"/>
              <a:gd name="connsiteX13-987" fmla="*/ 0 w 5840730"/>
              <a:gd name="connsiteY13-988" fmla="*/ 6877051 h 6887937"/>
              <a:gd name="connsiteX14-989" fmla="*/ 0 w 5840730"/>
              <a:gd name="connsiteY14-990" fmla="*/ 0 h 6887937"/>
              <a:gd name="connsiteX0-991" fmla="*/ 0 w 5840730"/>
              <a:gd name="connsiteY0-992" fmla="*/ 0 h 6887937"/>
              <a:gd name="connsiteX1-993" fmla="*/ 5840730 w 5840730"/>
              <a:gd name="connsiteY1-994" fmla="*/ 0 h 6887937"/>
              <a:gd name="connsiteX2-995" fmla="*/ 5090160 w 5840730"/>
              <a:gd name="connsiteY2-996" fmla="*/ 2775915 h 6887937"/>
              <a:gd name="connsiteX3-997" fmla="*/ 4853940 w 5840730"/>
              <a:gd name="connsiteY3-998" fmla="*/ 2962605 h 6887937"/>
              <a:gd name="connsiteX4-999" fmla="*/ 4754880 w 5840730"/>
              <a:gd name="connsiteY4-1000" fmla="*/ 2692095 h 6887937"/>
              <a:gd name="connsiteX5-1001" fmla="*/ 4979670 w 5840730"/>
              <a:gd name="connsiteY5-1002" fmla="*/ 1846275 h 6887937"/>
              <a:gd name="connsiteX6-1003" fmla="*/ 4872990 w 5840730"/>
              <a:gd name="connsiteY6-1004" fmla="*/ 1571955 h 6887937"/>
              <a:gd name="connsiteX7-1005" fmla="*/ 4655820 w 5840730"/>
              <a:gd name="connsiteY7-1006" fmla="*/ 1770075 h 6887937"/>
              <a:gd name="connsiteX8-1007" fmla="*/ 3901440 w 5840730"/>
              <a:gd name="connsiteY8-1008" fmla="*/ 4696155 h 6887937"/>
              <a:gd name="connsiteX9-1009" fmla="*/ 4213860 w 5840730"/>
              <a:gd name="connsiteY9-1010" fmla="*/ 4757115 h 6887937"/>
              <a:gd name="connsiteX10-1011" fmla="*/ 4457700 w 5840730"/>
              <a:gd name="connsiteY10-1012" fmla="*/ 3842715 h 6887937"/>
              <a:gd name="connsiteX11-1013" fmla="*/ 4785360 w 5840730"/>
              <a:gd name="connsiteY11-1014" fmla="*/ 3926535 h 6887937"/>
              <a:gd name="connsiteX12-1015" fmla="*/ 4028621 w 5840730"/>
              <a:gd name="connsiteY12-1016" fmla="*/ 6887937 h 6887937"/>
              <a:gd name="connsiteX13-1017" fmla="*/ 0 w 5840730"/>
              <a:gd name="connsiteY13-1018" fmla="*/ 6877051 h 6887937"/>
              <a:gd name="connsiteX14-1019" fmla="*/ 0 w 5840730"/>
              <a:gd name="connsiteY14-1020" fmla="*/ 0 h 6887937"/>
              <a:gd name="connsiteX0-1021" fmla="*/ 0 w 5840730"/>
              <a:gd name="connsiteY0-1022" fmla="*/ 0 h 6887937"/>
              <a:gd name="connsiteX1-1023" fmla="*/ 5840730 w 5840730"/>
              <a:gd name="connsiteY1-1024" fmla="*/ 0 h 6887937"/>
              <a:gd name="connsiteX2-1025" fmla="*/ 5090160 w 5840730"/>
              <a:gd name="connsiteY2-1026" fmla="*/ 2775915 h 6887937"/>
              <a:gd name="connsiteX3-1027" fmla="*/ 4853940 w 5840730"/>
              <a:gd name="connsiteY3-1028" fmla="*/ 2962605 h 6887937"/>
              <a:gd name="connsiteX4-1029" fmla="*/ 4754880 w 5840730"/>
              <a:gd name="connsiteY4-1030" fmla="*/ 2692095 h 6887937"/>
              <a:gd name="connsiteX5-1031" fmla="*/ 4979670 w 5840730"/>
              <a:gd name="connsiteY5-1032" fmla="*/ 1846275 h 6887937"/>
              <a:gd name="connsiteX6-1033" fmla="*/ 4872990 w 5840730"/>
              <a:gd name="connsiteY6-1034" fmla="*/ 1571955 h 6887937"/>
              <a:gd name="connsiteX7-1035" fmla="*/ 4655820 w 5840730"/>
              <a:gd name="connsiteY7-1036" fmla="*/ 1770075 h 6887937"/>
              <a:gd name="connsiteX8-1037" fmla="*/ 3901440 w 5840730"/>
              <a:gd name="connsiteY8-1038" fmla="*/ 4696155 h 6887937"/>
              <a:gd name="connsiteX9-1039" fmla="*/ 4213860 w 5840730"/>
              <a:gd name="connsiteY9-1040" fmla="*/ 4757115 h 6887937"/>
              <a:gd name="connsiteX10-1041" fmla="*/ 4457700 w 5840730"/>
              <a:gd name="connsiteY10-1042" fmla="*/ 3842715 h 6887937"/>
              <a:gd name="connsiteX11-1043" fmla="*/ 4785360 w 5840730"/>
              <a:gd name="connsiteY11-1044" fmla="*/ 3926535 h 6887937"/>
              <a:gd name="connsiteX12-1045" fmla="*/ 4028621 w 5840730"/>
              <a:gd name="connsiteY12-1046" fmla="*/ 6887937 h 6887937"/>
              <a:gd name="connsiteX13-1047" fmla="*/ 0 w 5840730"/>
              <a:gd name="connsiteY13-1048" fmla="*/ 6877051 h 6887937"/>
              <a:gd name="connsiteX14-1049" fmla="*/ 0 w 5840730"/>
              <a:gd name="connsiteY14-1050" fmla="*/ 0 h 6887937"/>
              <a:gd name="connsiteX0-1051" fmla="*/ 0 w 5840730"/>
              <a:gd name="connsiteY0-1052" fmla="*/ 0 h 6887937"/>
              <a:gd name="connsiteX1-1053" fmla="*/ 5840730 w 5840730"/>
              <a:gd name="connsiteY1-1054" fmla="*/ 0 h 6887937"/>
              <a:gd name="connsiteX2-1055" fmla="*/ 5090160 w 5840730"/>
              <a:gd name="connsiteY2-1056" fmla="*/ 2775915 h 6887937"/>
              <a:gd name="connsiteX3-1057" fmla="*/ 4853940 w 5840730"/>
              <a:gd name="connsiteY3-1058" fmla="*/ 2962605 h 6887937"/>
              <a:gd name="connsiteX4-1059" fmla="*/ 4754880 w 5840730"/>
              <a:gd name="connsiteY4-1060" fmla="*/ 2692095 h 6887937"/>
              <a:gd name="connsiteX5-1061" fmla="*/ 4979670 w 5840730"/>
              <a:gd name="connsiteY5-1062" fmla="*/ 1846275 h 6887937"/>
              <a:gd name="connsiteX6-1063" fmla="*/ 4872990 w 5840730"/>
              <a:gd name="connsiteY6-1064" fmla="*/ 1571955 h 6887937"/>
              <a:gd name="connsiteX7-1065" fmla="*/ 4655820 w 5840730"/>
              <a:gd name="connsiteY7-1066" fmla="*/ 1770075 h 6887937"/>
              <a:gd name="connsiteX8-1067" fmla="*/ 3901440 w 5840730"/>
              <a:gd name="connsiteY8-1068" fmla="*/ 4696155 h 6887937"/>
              <a:gd name="connsiteX9-1069" fmla="*/ 4213860 w 5840730"/>
              <a:gd name="connsiteY9-1070" fmla="*/ 4757115 h 6887937"/>
              <a:gd name="connsiteX10-1071" fmla="*/ 4457700 w 5840730"/>
              <a:gd name="connsiteY10-1072" fmla="*/ 3842715 h 6887937"/>
              <a:gd name="connsiteX11-1073" fmla="*/ 4785360 w 5840730"/>
              <a:gd name="connsiteY11-1074" fmla="*/ 3926535 h 6887937"/>
              <a:gd name="connsiteX12-1075" fmla="*/ 4028621 w 5840730"/>
              <a:gd name="connsiteY12-1076" fmla="*/ 6887937 h 6887937"/>
              <a:gd name="connsiteX13-1077" fmla="*/ 0 w 5840730"/>
              <a:gd name="connsiteY13-1078" fmla="*/ 6877051 h 6887937"/>
              <a:gd name="connsiteX14-1079" fmla="*/ 0 w 5840730"/>
              <a:gd name="connsiteY14-1080" fmla="*/ 0 h 6887937"/>
              <a:gd name="connsiteX0-1081" fmla="*/ 0 w 5840730"/>
              <a:gd name="connsiteY0-1082" fmla="*/ 0 h 6887937"/>
              <a:gd name="connsiteX1-1083" fmla="*/ 5840730 w 5840730"/>
              <a:gd name="connsiteY1-1084" fmla="*/ 0 h 6887937"/>
              <a:gd name="connsiteX2-1085" fmla="*/ 5090160 w 5840730"/>
              <a:gd name="connsiteY2-1086" fmla="*/ 2775915 h 6887937"/>
              <a:gd name="connsiteX3-1087" fmla="*/ 4853940 w 5840730"/>
              <a:gd name="connsiteY3-1088" fmla="*/ 2962605 h 6887937"/>
              <a:gd name="connsiteX4-1089" fmla="*/ 4754880 w 5840730"/>
              <a:gd name="connsiteY4-1090" fmla="*/ 2692095 h 6887937"/>
              <a:gd name="connsiteX5-1091" fmla="*/ 4979670 w 5840730"/>
              <a:gd name="connsiteY5-1092" fmla="*/ 1846275 h 6887937"/>
              <a:gd name="connsiteX6-1093" fmla="*/ 4872990 w 5840730"/>
              <a:gd name="connsiteY6-1094" fmla="*/ 1571955 h 6887937"/>
              <a:gd name="connsiteX7-1095" fmla="*/ 4655820 w 5840730"/>
              <a:gd name="connsiteY7-1096" fmla="*/ 1770075 h 6887937"/>
              <a:gd name="connsiteX8-1097" fmla="*/ 3901440 w 5840730"/>
              <a:gd name="connsiteY8-1098" fmla="*/ 4696155 h 6887937"/>
              <a:gd name="connsiteX9-1099" fmla="*/ 4213860 w 5840730"/>
              <a:gd name="connsiteY9-1100" fmla="*/ 4757115 h 6887937"/>
              <a:gd name="connsiteX10-1101" fmla="*/ 4457700 w 5840730"/>
              <a:gd name="connsiteY10-1102" fmla="*/ 3842715 h 6887937"/>
              <a:gd name="connsiteX11-1103" fmla="*/ 4785360 w 5840730"/>
              <a:gd name="connsiteY11-1104" fmla="*/ 3926535 h 6887937"/>
              <a:gd name="connsiteX12-1105" fmla="*/ 4028621 w 5840730"/>
              <a:gd name="connsiteY12-1106" fmla="*/ 6887937 h 6887937"/>
              <a:gd name="connsiteX13-1107" fmla="*/ 0 w 5840730"/>
              <a:gd name="connsiteY13-1108" fmla="*/ 6877051 h 6887937"/>
              <a:gd name="connsiteX14-1109" fmla="*/ 0 w 5840730"/>
              <a:gd name="connsiteY14-1110" fmla="*/ 0 h 6887937"/>
              <a:gd name="connsiteX0-1111" fmla="*/ 0 w 5840730"/>
              <a:gd name="connsiteY0-1112" fmla="*/ 0 h 6887937"/>
              <a:gd name="connsiteX1-1113" fmla="*/ 5840730 w 5840730"/>
              <a:gd name="connsiteY1-1114" fmla="*/ 0 h 6887937"/>
              <a:gd name="connsiteX2-1115" fmla="*/ 5090160 w 5840730"/>
              <a:gd name="connsiteY2-1116" fmla="*/ 2775915 h 6887937"/>
              <a:gd name="connsiteX3-1117" fmla="*/ 4853940 w 5840730"/>
              <a:gd name="connsiteY3-1118" fmla="*/ 2962605 h 6887937"/>
              <a:gd name="connsiteX4-1119" fmla="*/ 4754880 w 5840730"/>
              <a:gd name="connsiteY4-1120" fmla="*/ 2692095 h 6887937"/>
              <a:gd name="connsiteX5-1121" fmla="*/ 4979670 w 5840730"/>
              <a:gd name="connsiteY5-1122" fmla="*/ 1846275 h 6887937"/>
              <a:gd name="connsiteX6-1123" fmla="*/ 4872990 w 5840730"/>
              <a:gd name="connsiteY6-1124" fmla="*/ 1571955 h 6887937"/>
              <a:gd name="connsiteX7-1125" fmla="*/ 4655820 w 5840730"/>
              <a:gd name="connsiteY7-1126" fmla="*/ 1770075 h 6887937"/>
              <a:gd name="connsiteX8-1127" fmla="*/ 3901440 w 5840730"/>
              <a:gd name="connsiteY8-1128" fmla="*/ 4696155 h 6887937"/>
              <a:gd name="connsiteX9-1129" fmla="*/ 4213860 w 5840730"/>
              <a:gd name="connsiteY9-1130" fmla="*/ 4757115 h 6887937"/>
              <a:gd name="connsiteX10-1131" fmla="*/ 4457700 w 5840730"/>
              <a:gd name="connsiteY10-1132" fmla="*/ 3842715 h 6887937"/>
              <a:gd name="connsiteX11-1133" fmla="*/ 4785360 w 5840730"/>
              <a:gd name="connsiteY11-1134" fmla="*/ 3926535 h 6887937"/>
              <a:gd name="connsiteX12-1135" fmla="*/ 4028621 w 5840730"/>
              <a:gd name="connsiteY12-1136" fmla="*/ 6887937 h 6887937"/>
              <a:gd name="connsiteX13-1137" fmla="*/ 0 w 5840730"/>
              <a:gd name="connsiteY13-1138" fmla="*/ 6877051 h 6887937"/>
              <a:gd name="connsiteX14-1139" fmla="*/ 0 w 5840730"/>
              <a:gd name="connsiteY14-1140" fmla="*/ 0 h 6887937"/>
              <a:gd name="connsiteX0-1141" fmla="*/ 0 w 5840730"/>
              <a:gd name="connsiteY0-1142" fmla="*/ 0 h 6887937"/>
              <a:gd name="connsiteX1-1143" fmla="*/ 5840730 w 5840730"/>
              <a:gd name="connsiteY1-1144" fmla="*/ 0 h 6887937"/>
              <a:gd name="connsiteX2-1145" fmla="*/ 5090160 w 5840730"/>
              <a:gd name="connsiteY2-1146" fmla="*/ 2775915 h 6887937"/>
              <a:gd name="connsiteX3-1147" fmla="*/ 4853940 w 5840730"/>
              <a:gd name="connsiteY3-1148" fmla="*/ 2962605 h 6887937"/>
              <a:gd name="connsiteX4-1149" fmla="*/ 4754880 w 5840730"/>
              <a:gd name="connsiteY4-1150" fmla="*/ 2692095 h 6887937"/>
              <a:gd name="connsiteX5-1151" fmla="*/ 4979670 w 5840730"/>
              <a:gd name="connsiteY5-1152" fmla="*/ 1846275 h 6887937"/>
              <a:gd name="connsiteX6-1153" fmla="*/ 4872990 w 5840730"/>
              <a:gd name="connsiteY6-1154" fmla="*/ 1571955 h 6887937"/>
              <a:gd name="connsiteX7-1155" fmla="*/ 4655820 w 5840730"/>
              <a:gd name="connsiteY7-1156" fmla="*/ 1770075 h 6887937"/>
              <a:gd name="connsiteX8-1157" fmla="*/ 3901440 w 5840730"/>
              <a:gd name="connsiteY8-1158" fmla="*/ 4696155 h 6887937"/>
              <a:gd name="connsiteX9-1159" fmla="*/ 4213860 w 5840730"/>
              <a:gd name="connsiteY9-1160" fmla="*/ 4757115 h 6887937"/>
              <a:gd name="connsiteX10-1161" fmla="*/ 4457700 w 5840730"/>
              <a:gd name="connsiteY10-1162" fmla="*/ 3842715 h 6887937"/>
              <a:gd name="connsiteX11-1163" fmla="*/ 4785360 w 5840730"/>
              <a:gd name="connsiteY11-1164" fmla="*/ 3926535 h 6887937"/>
              <a:gd name="connsiteX12-1165" fmla="*/ 4028621 w 5840730"/>
              <a:gd name="connsiteY12-1166" fmla="*/ 6887937 h 6887937"/>
              <a:gd name="connsiteX13-1167" fmla="*/ 0 w 5840730"/>
              <a:gd name="connsiteY13-1168" fmla="*/ 6877051 h 6887937"/>
              <a:gd name="connsiteX14-1169" fmla="*/ 0 w 5840730"/>
              <a:gd name="connsiteY14-1170" fmla="*/ 0 h 6887937"/>
              <a:gd name="connsiteX0-1171" fmla="*/ 0 w 5840730"/>
              <a:gd name="connsiteY0-1172" fmla="*/ 0 h 6887937"/>
              <a:gd name="connsiteX1-1173" fmla="*/ 5840730 w 5840730"/>
              <a:gd name="connsiteY1-1174" fmla="*/ 0 h 6887937"/>
              <a:gd name="connsiteX2-1175" fmla="*/ 5090160 w 5840730"/>
              <a:gd name="connsiteY2-1176" fmla="*/ 2775915 h 6887937"/>
              <a:gd name="connsiteX3-1177" fmla="*/ 4853940 w 5840730"/>
              <a:gd name="connsiteY3-1178" fmla="*/ 2962605 h 6887937"/>
              <a:gd name="connsiteX4-1179" fmla="*/ 4754880 w 5840730"/>
              <a:gd name="connsiteY4-1180" fmla="*/ 2692095 h 6887937"/>
              <a:gd name="connsiteX5-1181" fmla="*/ 4979670 w 5840730"/>
              <a:gd name="connsiteY5-1182" fmla="*/ 1846275 h 6887937"/>
              <a:gd name="connsiteX6-1183" fmla="*/ 4872990 w 5840730"/>
              <a:gd name="connsiteY6-1184" fmla="*/ 1571955 h 6887937"/>
              <a:gd name="connsiteX7-1185" fmla="*/ 4655820 w 5840730"/>
              <a:gd name="connsiteY7-1186" fmla="*/ 1770075 h 6887937"/>
              <a:gd name="connsiteX8-1187" fmla="*/ 3901440 w 5840730"/>
              <a:gd name="connsiteY8-1188" fmla="*/ 4696155 h 6887937"/>
              <a:gd name="connsiteX9-1189" fmla="*/ 4213860 w 5840730"/>
              <a:gd name="connsiteY9-1190" fmla="*/ 4757115 h 6887937"/>
              <a:gd name="connsiteX10-1191" fmla="*/ 4457700 w 5840730"/>
              <a:gd name="connsiteY10-1192" fmla="*/ 3842715 h 6887937"/>
              <a:gd name="connsiteX11-1193" fmla="*/ 4785360 w 5840730"/>
              <a:gd name="connsiteY11-1194" fmla="*/ 3926535 h 6887937"/>
              <a:gd name="connsiteX12-1195" fmla="*/ 4028621 w 5840730"/>
              <a:gd name="connsiteY12-1196" fmla="*/ 6887937 h 6887937"/>
              <a:gd name="connsiteX13-1197" fmla="*/ 0 w 5840730"/>
              <a:gd name="connsiteY13-1198" fmla="*/ 6877051 h 6887937"/>
              <a:gd name="connsiteX14-1199" fmla="*/ 0 w 5840730"/>
              <a:gd name="connsiteY14-1200" fmla="*/ 0 h 6887937"/>
              <a:gd name="connsiteX0-1201" fmla="*/ 0 w 5840730"/>
              <a:gd name="connsiteY0-1202" fmla="*/ 0 h 6887937"/>
              <a:gd name="connsiteX1-1203" fmla="*/ 5840730 w 5840730"/>
              <a:gd name="connsiteY1-1204" fmla="*/ 0 h 6887937"/>
              <a:gd name="connsiteX2-1205" fmla="*/ 5090160 w 5840730"/>
              <a:gd name="connsiteY2-1206" fmla="*/ 2775915 h 6887937"/>
              <a:gd name="connsiteX3-1207" fmla="*/ 4853940 w 5840730"/>
              <a:gd name="connsiteY3-1208" fmla="*/ 2962605 h 6887937"/>
              <a:gd name="connsiteX4-1209" fmla="*/ 4754880 w 5840730"/>
              <a:gd name="connsiteY4-1210" fmla="*/ 2692095 h 6887937"/>
              <a:gd name="connsiteX5-1211" fmla="*/ 4979670 w 5840730"/>
              <a:gd name="connsiteY5-1212" fmla="*/ 1846275 h 6887937"/>
              <a:gd name="connsiteX6-1213" fmla="*/ 4872990 w 5840730"/>
              <a:gd name="connsiteY6-1214" fmla="*/ 1571955 h 6887937"/>
              <a:gd name="connsiteX7-1215" fmla="*/ 4655820 w 5840730"/>
              <a:gd name="connsiteY7-1216" fmla="*/ 1770075 h 6887937"/>
              <a:gd name="connsiteX8-1217" fmla="*/ 3901440 w 5840730"/>
              <a:gd name="connsiteY8-1218" fmla="*/ 4696155 h 6887937"/>
              <a:gd name="connsiteX9-1219" fmla="*/ 4213860 w 5840730"/>
              <a:gd name="connsiteY9-1220" fmla="*/ 4757115 h 6887937"/>
              <a:gd name="connsiteX10-1221" fmla="*/ 4457700 w 5840730"/>
              <a:gd name="connsiteY10-1222" fmla="*/ 3842715 h 6887937"/>
              <a:gd name="connsiteX11-1223" fmla="*/ 4785360 w 5840730"/>
              <a:gd name="connsiteY11-1224" fmla="*/ 3926535 h 6887937"/>
              <a:gd name="connsiteX12-1225" fmla="*/ 4028621 w 5840730"/>
              <a:gd name="connsiteY12-1226" fmla="*/ 6887937 h 6887937"/>
              <a:gd name="connsiteX13-1227" fmla="*/ 0 w 5840730"/>
              <a:gd name="connsiteY13-1228" fmla="*/ 6877051 h 6887937"/>
              <a:gd name="connsiteX14-1229" fmla="*/ 0 w 5840730"/>
              <a:gd name="connsiteY14-1230" fmla="*/ 0 h 6887937"/>
              <a:gd name="connsiteX0-1231" fmla="*/ 0 w 5840730"/>
              <a:gd name="connsiteY0-1232" fmla="*/ 0 h 6887937"/>
              <a:gd name="connsiteX1-1233" fmla="*/ 5840730 w 5840730"/>
              <a:gd name="connsiteY1-1234" fmla="*/ 0 h 6887937"/>
              <a:gd name="connsiteX2-1235" fmla="*/ 5090160 w 5840730"/>
              <a:gd name="connsiteY2-1236" fmla="*/ 2775915 h 6887937"/>
              <a:gd name="connsiteX3-1237" fmla="*/ 4853940 w 5840730"/>
              <a:gd name="connsiteY3-1238" fmla="*/ 2962605 h 6887937"/>
              <a:gd name="connsiteX4-1239" fmla="*/ 4754880 w 5840730"/>
              <a:gd name="connsiteY4-1240" fmla="*/ 2692095 h 6887937"/>
              <a:gd name="connsiteX5-1241" fmla="*/ 4979670 w 5840730"/>
              <a:gd name="connsiteY5-1242" fmla="*/ 1846275 h 6887937"/>
              <a:gd name="connsiteX6-1243" fmla="*/ 4872990 w 5840730"/>
              <a:gd name="connsiteY6-1244" fmla="*/ 1571955 h 6887937"/>
              <a:gd name="connsiteX7-1245" fmla="*/ 4655820 w 5840730"/>
              <a:gd name="connsiteY7-1246" fmla="*/ 1770075 h 6887937"/>
              <a:gd name="connsiteX8-1247" fmla="*/ 3901440 w 5840730"/>
              <a:gd name="connsiteY8-1248" fmla="*/ 4696155 h 6887937"/>
              <a:gd name="connsiteX9-1249" fmla="*/ 4213860 w 5840730"/>
              <a:gd name="connsiteY9-1250" fmla="*/ 4757115 h 6887937"/>
              <a:gd name="connsiteX10-1251" fmla="*/ 4457700 w 5840730"/>
              <a:gd name="connsiteY10-1252" fmla="*/ 3842715 h 6887937"/>
              <a:gd name="connsiteX11-1253" fmla="*/ 4785360 w 5840730"/>
              <a:gd name="connsiteY11-1254" fmla="*/ 3926535 h 6887937"/>
              <a:gd name="connsiteX12-1255" fmla="*/ 4028621 w 5840730"/>
              <a:gd name="connsiteY12-1256" fmla="*/ 6887937 h 6887937"/>
              <a:gd name="connsiteX13-1257" fmla="*/ 0 w 5840730"/>
              <a:gd name="connsiteY13-1258" fmla="*/ 6877051 h 6887937"/>
              <a:gd name="connsiteX14-1259" fmla="*/ 0 w 5840730"/>
              <a:gd name="connsiteY14-1260" fmla="*/ 0 h 6887937"/>
              <a:gd name="connsiteX0-1261" fmla="*/ 0 w 5840730"/>
              <a:gd name="connsiteY0-1262" fmla="*/ 0 h 6887937"/>
              <a:gd name="connsiteX1-1263" fmla="*/ 5840730 w 5840730"/>
              <a:gd name="connsiteY1-1264" fmla="*/ 0 h 6887937"/>
              <a:gd name="connsiteX2-1265" fmla="*/ 5090160 w 5840730"/>
              <a:gd name="connsiteY2-1266" fmla="*/ 2775915 h 6887937"/>
              <a:gd name="connsiteX3-1267" fmla="*/ 4853940 w 5840730"/>
              <a:gd name="connsiteY3-1268" fmla="*/ 2962605 h 6887937"/>
              <a:gd name="connsiteX4-1269" fmla="*/ 4754880 w 5840730"/>
              <a:gd name="connsiteY4-1270" fmla="*/ 2692095 h 6887937"/>
              <a:gd name="connsiteX5-1271" fmla="*/ 4979670 w 5840730"/>
              <a:gd name="connsiteY5-1272" fmla="*/ 1846275 h 6887937"/>
              <a:gd name="connsiteX6-1273" fmla="*/ 4872990 w 5840730"/>
              <a:gd name="connsiteY6-1274" fmla="*/ 1571955 h 6887937"/>
              <a:gd name="connsiteX7-1275" fmla="*/ 4655820 w 5840730"/>
              <a:gd name="connsiteY7-1276" fmla="*/ 1770075 h 6887937"/>
              <a:gd name="connsiteX8-1277" fmla="*/ 3901440 w 5840730"/>
              <a:gd name="connsiteY8-1278" fmla="*/ 4696155 h 6887937"/>
              <a:gd name="connsiteX9-1279" fmla="*/ 4213860 w 5840730"/>
              <a:gd name="connsiteY9-1280" fmla="*/ 4757115 h 6887937"/>
              <a:gd name="connsiteX10-1281" fmla="*/ 4457700 w 5840730"/>
              <a:gd name="connsiteY10-1282" fmla="*/ 3842715 h 6887937"/>
              <a:gd name="connsiteX11-1283" fmla="*/ 4785360 w 5840730"/>
              <a:gd name="connsiteY11-1284" fmla="*/ 3926535 h 6887937"/>
              <a:gd name="connsiteX12-1285" fmla="*/ 4028621 w 5840730"/>
              <a:gd name="connsiteY12-1286" fmla="*/ 6887937 h 6887937"/>
              <a:gd name="connsiteX13-1287" fmla="*/ 0 w 5840730"/>
              <a:gd name="connsiteY13-1288" fmla="*/ 6877051 h 6887937"/>
              <a:gd name="connsiteX14-1289" fmla="*/ 0 w 5840730"/>
              <a:gd name="connsiteY14-1290" fmla="*/ 0 h 6887937"/>
              <a:gd name="connsiteX0-1291" fmla="*/ 0 w 5840730"/>
              <a:gd name="connsiteY0-1292" fmla="*/ 0 h 6887937"/>
              <a:gd name="connsiteX1-1293" fmla="*/ 5840730 w 5840730"/>
              <a:gd name="connsiteY1-1294" fmla="*/ 0 h 6887937"/>
              <a:gd name="connsiteX2-1295" fmla="*/ 5090160 w 5840730"/>
              <a:gd name="connsiteY2-1296" fmla="*/ 2775915 h 6887937"/>
              <a:gd name="connsiteX3-1297" fmla="*/ 4853940 w 5840730"/>
              <a:gd name="connsiteY3-1298" fmla="*/ 2962605 h 6887937"/>
              <a:gd name="connsiteX4-1299" fmla="*/ 4754880 w 5840730"/>
              <a:gd name="connsiteY4-1300" fmla="*/ 2692095 h 6887937"/>
              <a:gd name="connsiteX5-1301" fmla="*/ 4979670 w 5840730"/>
              <a:gd name="connsiteY5-1302" fmla="*/ 1846275 h 6887937"/>
              <a:gd name="connsiteX6-1303" fmla="*/ 4872990 w 5840730"/>
              <a:gd name="connsiteY6-1304" fmla="*/ 1571955 h 6887937"/>
              <a:gd name="connsiteX7-1305" fmla="*/ 4655820 w 5840730"/>
              <a:gd name="connsiteY7-1306" fmla="*/ 1770075 h 6887937"/>
              <a:gd name="connsiteX8-1307" fmla="*/ 3901440 w 5840730"/>
              <a:gd name="connsiteY8-1308" fmla="*/ 4696155 h 6887937"/>
              <a:gd name="connsiteX9-1309" fmla="*/ 4213860 w 5840730"/>
              <a:gd name="connsiteY9-1310" fmla="*/ 4757115 h 6887937"/>
              <a:gd name="connsiteX10-1311" fmla="*/ 4457700 w 5840730"/>
              <a:gd name="connsiteY10-1312" fmla="*/ 3842715 h 6887937"/>
              <a:gd name="connsiteX11-1313" fmla="*/ 4785360 w 5840730"/>
              <a:gd name="connsiteY11-1314" fmla="*/ 3926535 h 6887937"/>
              <a:gd name="connsiteX12-1315" fmla="*/ 4028621 w 5840730"/>
              <a:gd name="connsiteY12-1316" fmla="*/ 6887937 h 6887937"/>
              <a:gd name="connsiteX13-1317" fmla="*/ 0 w 5840730"/>
              <a:gd name="connsiteY13-1318" fmla="*/ 6877051 h 6887937"/>
              <a:gd name="connsiteX14-1319" fmla="*/ 0 w 5840730"/>
              <a:gd name="connsiteY14-1320" fmla="*/ 0 h 6887937"/>
              <a:gd name="connsiteX0-1321" fmla="*/ 0 w 5840730"/>
              <a:gd name="connsiteY0-1322" fmla="*/ 0 h 6887937"/>
              <a:gd name="connsiteX1-1323" fmla="*/ 5840730 w 5840730"/>
              <a:gd name="connsiteY1-1324" fmla="*/ 0 h 6887937"/>
              <a:gd name="connsiteX2-1325" fmla="*/ 5090160 w 5840730"/>
              <a:gd name="connsiteY2-1326" fmla="*/ 2775915 h 6887937"/>
              <a:gd name="connsiteX3-1327" fmla="*/ 4853940 w 5840730"/>
              <a:gd name="connsiteY3-1328" fmla="*/ 2962605 h 6887937"/>
              <a:gd name="connsiteX4-1329" fmla="*/ 4754880 w 5840730"/>
              <a:gd name="connsiteY4-1330" fmla="*/ 2692095 h 6887937"/>
              <a:gd name="connsiteX5-1331" fmla="*/ 4979670 w 5840730"/>
              <a:gd name="connsiteY5-1332" fmla="*/ 1846275 h 6887937"/>
              <a:gd name="connsiteX6-1333" fmla="*/ 4872990 w 5840730"/>
              <a:gd name="connsiteY6-1334" fmla="*/ 1571955 h 6887937"/>
              <a:gd name="connsiteX7-1335" fmla="*/ 4655820 w 5840730"/>
              <a:gd name="connsiteY7-1336" fmla="*/ 1770075 h 6887937"/>
              <a:gd name="connsiteX8-1337" fmla="*/ 3901440 w 5840730"/>
              <a:gd name="connsiteY8-1338" fmla="*/ 4696155 h 6887937"/>
              <a:gd name="connsiteX9-1339" fmla="*/ 4213860 w 5840730"/>
              <a:gd name="connsiteY9-1340" fmla="*/ 4757115 h 6887937"/>
              <a:gd name="connsiteX10-1341" fmla="*/ 4457700 w 5840730"/>
              <a:gd name="connsiteY10-1342" fmla="*/ 3842715 h 6887937"/>
              <a:gd name="connsiteX11-1343" fmla="*/ 4785360 w 5840730"/>
              <a:gd name="connsiteY11-1344" fmla="*/ 3926535 h 6887937"/>
              <a:gd name="connsiteX12-1345" fmla="*/ 4028621 w 5840730"/>
              <a:gd name="connsiteY12-1346" fmla="*/ 6887937 h 6887937"/>
              <a:gd name="connsiteX13-1347" fmla="*/ 0 w 5840730"/>
              <a:gd name="connsiteY13-1348" fmla="*/ 6877051 h 6887937"/>
              <a:gd name="connsiteX14-1349" fmla="*/ 0 w 5840730"/>
              <a:gd name="connsiteY14-1350" fmla="*/ 0 h 6887937"/>
              <a:gd name="connsiteX0-1351" fmla="*/ 0 w 5840730"/>
              <a:gd name="connsiteY0-1352" fmla="*/ 0 h 6887937"/>
              <a:gd name="connsiteX1-1353" fmla="*/ 5840730 w 5840730"/>
              <a:gd name="connsiteY1-1354" fmla="*/ 0 h 6887937"/>
              <a:gd name="connsiteX2-1355" fmla="*/ 5090160 w 5840730"/>
              <a:gd name="connsiteY2-1356" fmla="*/ 2775915 h 6887937"/>
              <a:gd name="connsiteX3-1357" fmla="*/ 4853940 w 5840730"/>
              <a:gd name="connsiteY3-1358" fmla="*/ 2962605 h 6887937"/>
              <a:gd name="connsiteX4-1359" fmla="*/ 4754880 w 5840730"/>
              <a:gd name="connsiteY4-1360" fmla="*/ 2692095 h 6887937"/>
              <a:gd name="connsiteX5-1361" fmla="*/ 4979670 w 5840730"/>
              <a:gd name="connsiteY5-1362" fmla="*/ 1846275 h 6887937"/>
              <a:gd name="connsiteX6-1363" fmla="*/ 4872990 w 5840730"/>
              <a:gd name="connsiteY6-1364" fmla="*/ 1571955 h 6887937"/>
              <a:gd name="connsiteX7-1365" fmla="*/ 4655820 w 5840730"/>
              <a:gd name="connsiteY7-1366" fmla="*/ 1770075 h 6887937"/>
              <a:gd name="connsiteX8-1367" fmla="*/ 3901440 w 5840730"/>
              <a:gd name="connsiteY8-1368" fmla="*/ 4696155 h 6887937"/>
              <a:gd name="connsiteX9-1369" fmla="*/ 4213860 w 5840730"/>
              <a:gd name="connsiteY9-1370" fmla="*/ 4757115 h 6887937"/>
              <a:gd name="connsiteX10-1371" fmla="*/ 4457700 w 5840730"/>
              <a:gd name="connsiteY10-1372" fmla="*/ 3842715 h 6887937"/>
              <a:gd name="connsiteX11-1373" fmla="*/ 4560570 w 5840730"/>
              <a:gd name="connsiteY11-1374" fmla="*/ 4120845 h 6887937"/>
              <a:gd name="connsiteX12-1375" fmla="*/ 4785360 w 5840730"/>
              <a:gd name="connsiteY12-1376" fmla="*/ 3926535 h 6887937"/>
              <a:gd name="connsiteX13-1377" fmla="*/ 4028621 w 5840730"/>
              <a:gd name="connsiteY13-1378" fmla="*/ 6887937 h 6887937"/>
              <a:gd name="connsiteX14-1379" fmla="*/ 0 w 5840730"/>
              <a:gd name="connsiteY14-1380" fmla="*/ 6877051 h 6887937"/>
              <a:gd name="connsiteX15" fmla="*/ 0 w 5840730"/>
              <a:gd name="connsiteY15" fmla="*/ 0 h 6887937"/>
              <a:gd name="connsiteX0-1381" fmla="*/ 0 w 5840730"/>
              <a:gd name="connsiteY0-1382" fmla="*/ 0 h 6887937"/>
              <a:gd name="connsiteX1-1383" fmla="*/ 5840730 w 5840730"/>
              <a:gd name="connsiteY1-1384" fmla="*/ 0 h 6887937"/>
              <a:gd name="connsiteX2-1385" fmla="*/ 5090160 w 5840730"/>
              <a:gd name="connsiteY2-1386" fmla="*/ 2775915 h 6887937"/>
              <a:gd name="connsiteX3-1387" fmla="*/ 4853940 w 5840730"/>
              <a:gd name="connsiteY3-1388" fmla="*/ 2962605 h 6887937"/>
              <a:gd name="connsiteX4-1389" fmla="*/ 4754880 w 5840730"/>
              <a:gd name="connsiteY4-1390" fmla="*/ 2692095 h 6887937"/>
              <a:gd name="connsiteX5-1391" fmla="*/ 4979670 w 5840730"/>
              <a:gd name="connsiteY5-1392" fmla="*/ 1846275 h 6887937"/>
              <a:gd name="connsiteX6-1393" fmla="*/ 4872990 w 5840730"/>
              <a:gd name="connsiteY6-1394" fmla="*/ 1571955 h 6887937"/>
              <a:gd name="connsiteX7-1395" fmla="*/ 4655820 w 5840730"/>
              <a:gd name="connsiteY7-1396" fmla="*/ 1770075 h 6887937"/>
              <a:gd name="connsiteX8-1397" fmla="*/ 3901440 w 5840730"/>
              <a:gd name="connsiteY8-1398" fmla="*/ 4696155 h 6887937"/>
              <a:gd name="connsiteX9-1399" fmla="*/ 4213860 w 5840730"/>
              <a:gd name="connsiteY9-1400" fmla="*/ 4757115 h 6887937"/>
              <a:gd name="connsiteX10-1401" fmla="*/ 4457700 w 5840730"/>
              <a:gd name="connsiteY10-1402" fmla="*/ 3842715 h 6887937"/>
              <a:gd name="connsiteX11-1403" fmla="*/ 4709160 w 5840730"/>
              <a:gd name="connsiteY11-1404" fmla="*/ 3633165 h 6887937"/>
              <a:gd name="connsiteX12-1405" fmla="*/ 4785360 w 5840730"/>
              <a:gd name="connsiteY12-1406" fmla="*/ 3926535 h 6887937"/>
              <a:gd name="connsiteX13-1407" fmla="*/ 4028621 w 5840730"/>
              <a:gd name="connsiteY13-1408" fmla="*/ 6887937 h 6887937"/>
              <a:gd name="connsiteX14-1409" fmla="*/ 0 w 5840730"/>
              <a:gd name="connsiteY14-1410" fmla="*/ 6877051 h 6887937"/>
              <a:gd name="connsiteX15-1411" fmla="*/ 0 w 5840730"/>
              <a:gd name="connsiteY15-1412" fmla="*/ 0 h 6887937"/>
              <a:gd name="connsiteX0-1413" fmla="*/ 0 w 5840730"/>
              <a:gd name="connsiteY0-1414" fmla="*/ 0 h 6887937"/>
              <a:gd name="connsiteX1-1415" fmla="*/ 5840730 w 5840730"/>
              <a:gd name="connsiteY1-1416" fmla="*/ 0 h 6887937"/>
              <a:gd name="connsiteX2-1417" fmla="*/ 5090160 w 5840730"/>
              <a:gd name="connsiteY2-1418" fmla="*/ 2775915 h 6887937"/>
              <a:gd name="connsiteX3-1419" fmla="*/ 4853940 w 5840730"/>
              <a:gd name="connsiteY3-1420" fmla="*/ 2962605 h 6887937"/>
              <a:gd name="connsiteX4-1421" fmla="*/ 4754880 w 5840730"/>
              <a:gd name="connsiteY4-1422" fmla="*/ 2692095 h 6887937"/>
              <a:gd name="connsiteX5-1423" fmla="*/ 4979670 w 5840730"/>
              <a:gd name="connsiteY5-1424" fmla="*/ 1846275 h 6887937"/>
              <a:gd name="connsiteX6-1425" fmla="*/ 4872990 w 5840730"/>
              <a:gd name="connsiteY6-1426" fmla="*/ 1571955 h 6887937"/>
              <a:gd name="connsiteX7-1427" fmla="*/ 4655820 w 5840730"/>
              <a:gd name="connsiteY7-1428" fmla="*/ 1770075 h 6887937"/>
              <a:gd name="connsiteX8-1429" fmla="*/ 3901440 w 5840730"/>
              <a:gd name="connsiteY8-1430" fmla="*/ 4696155 h 6887937"/>
              <a:gd name="connsiteX9-1431" fmla="*/ 4213860 w 5840730"/>
              <a:gd name="connsiteY9-1432" fmla="*/ 4757115 h 6887937"/>
              <a:gd name="connsiteX10-1433" fmla="*/ 4457700 w 5840730"/>
              <a:gd name="connsiteY10-1434" fmla="*/ 3842715 h 6887937"/>
              <a:gd name="connsiteX11-1435" fmla="*/ 4686300 w 5840730"/>
              <a:gd name="connsiteY11-1436" fmla="*/ 3713175 h 6887937"/>
              <a:gd name="connsiteX12-1437" fmla="*/ 4785360 w 5840730"/>
              <a:gd name="connsiteY12-1438" fmla="*/ 3926535 h 6887937"/>
              <a:gd name="connsiteX13-1439" fmla="*/ 4028621 w 5840730"/>
              <a:gd name="connsiteY13-1440" fmla="*/ 6887937 h 6887937"/>
              <a:gd name="connsiteX14-1441" fmla="*/ 0 w 5840730"/>
              <a:gd name="connsiteY14-1442" fmla="*/ 6877051 h 6887937"/>
              <a:gd name="connsiteX15-1443" fmla="*/ 0 w 5840730"/>
              <a:gd name="connsiteY15-1444" fmla="*/ 0 h 6887937"/>
              <a:gd name="connsiteX0-1445" fmla="*/ 0 w 5840730"/>
              <a:gd name="connsiteY0-1446" fmla="*/ 0 h 6887937"/>
              <a:gd name="connsiteX1-1447" fmla="*/ 5840730 w 5840730"/>
              <a:gd name="connsiteY1-1448" fmla="*/ 0 h 6887937"/>
              <a:gd name="connsiteX2-1449" fmla="*/ 5090160 w 5840730"/>
              <a:gd name="connsiteY2-1450" fmla="*/ 2775915 h 6887937"/>
              <a:gd name="connsiteX3-1451" fmla="*/ 4853940 w 5840730"/>
              <a:gd name="connsiteY3-1452" fmla="*/ 2962605 h 6887937"/>
              <a:gd name="connsiteX4-1453" fmla="*/ 4754880 w 5840730"/>
              <a:gd name="connsiteY4-1454" fmla="*/ 2692095 h 6887937"/>
              <a:gd name="connsiteX5-1455" fmla="*/ 4979670 w 5840730"/>
              <a:gd name="connsiteY5-1456" fmla="*/ 1846275 h 6887937"/>
              <a:gd name="connsiteX6-1457" fmla="*/ 4872990 w 5840730"/>
              <a:gd name="connsiteY6-1458" fmla="*/ 1571955 h 6887937"/>
              <a:gd name="connsiteX7-1459" fmla="*/ 4655820 w 5840730"/>
              <a:gd name="connsiteY7-1460" fmla="*/ 1770075 h 6887937"/>
              <a:gd name="connsiteX8-1461" fmla="*/ 3901440 w 5840730"/>
              <a:gd name="connsiteY8-1462" fmla="*/ 4696155 h 6887937"/>
              <a:gd name="connsiteX9-1463" fmla="*/ 4213860 w 5840730"/>
              <a:gd name="connsiteY9-1464" fmla="*/ 4757115 h 6887937"/>
              <a:gd name="connsiteX10-1465" fmla="*/ 4457700 w 5840730"/>
              <a:gd name="connsiteY10-1466" fmla="*/ 3842715 h 6887937"/>
              <a:gd name="connsiteX11-1467" fmla="*/ 4686300 w 5840730"/>
              <a:gd name="connsiteY11-1468" fmla="*/ 3713175 h 6887937"/>
              <a:gd name="connsiteX12-1469" fmla="*/ 4785360 w 5840730"/>
              <a:gd name="connsiteY12-1470" fmla="*/ 3926535 h 6887937"/>
              <a:gd name="connsiteX13-1471" fmla="*/ 4028621 w 5840730"/>
              <a:gd name="connsiteY13-1472" fmla="*/ 6887937 h 6887937"/>
              <a:gd name="connsiteX14-1473" fmla="*/ 0 w 5840730"/>
              <a:gd name="connsiteY14-1474" fmla="*/ 6877051 h 6887937"/>
              <a:gd name="connsiteX15-1475" fmla="*/ 0 w 5840730"/>
              <a:gd name="connsiteY15-1476" fmla="*/ 0 h 6887937"/>
              <a:gd name="connsiteX0-1477" fmla="*/ 0 w 5840730"/>
              <a:gd name="connsiteY0-1478" fmla="*/ 0 h 6887937"/>
              <a:gd name="connsiteX1-1479" fmla="*/ 5840730 w 5840730"/>
              <a:gd name="connsiteY1-1480" fmla="*/ 0 h 6887937"/>
              <a:gd name="connsiteX2-1481" fmla="*/ 5090160 w 5840730"/>
              <a:gd name="connsiteY2-1482" fmla="*/ 2775915 h 6887937"/>
              <a:gd name="connsiteX3-1483" fmla="*/ 4853940 w 5840730"/>
              <a:gd name="connsiteY3-1484" fmla="*/ 2962605 h 6887937"/>
              <a:gd name="connsiteX4-1485" fmla="*/ 4754880 w 5840730"/>
              <a:gd name="connsiteY4-1486" fmla="*/ 2692095 h 6887937"/>
              <a:gd name="connsiteX5-1487" fmla="*/ 4979670 w 5840730"/>
              <a:gd name="connsiteY5-1488" fmla="*/ 1846275 h 6887937"/>
              <a:gd name="connsiteX6-1489" fmla="*/ 4872990 w 5840730"/>
              <a:gd name="connsiteY6-1490" fmla="*/ 1571955 h 6887937"/>
              <a:gd name="connsiteX7-1491" fmla="*/ 4655820 w 5840730"/>
              <a:gd name="connsiteY7-1492" fmla="*/ 1770075 h 6887937"/>
              <a:gd name="connsiteX8-1493" fmla="*/ 3901440 w 5840730"/>
              <a:gd name="connsiteY8-1494" fmla="*/ 4696155 h 6887937"/>
              <a:gd name="connsiteX9-1495" fmla="*/ 4213860 w 5840730"/>
              <a:gd name="connsiteY9-1496" fmla="*/ 4757115 h 6887937"/>
              <a:gd name="connsiteX10-1497" fmla="*/ 4457700 w 5840730"/>
              <a:gd name="connsiteY10-1498" fmla="*/ 3842715 h 6887937"/>
              <a:gd name="connsiteX11-1499" fmla="*/ 4686300 w 5840730"/>
              <a:gd name="connsiteY11-1500" fmla="*/ 3713175 h 6887937"/>
              <a:gd name="connsiteX12-1501" fmla="*/ 4785360 w 5840730"/>
              <a:gd name="connsiteY12-1502" fmla="*/ 3926535 h 6887937"/>
              <a:gd name="connsiteX13-1503" fmla="*/ 4028621 w 5840730"/>
              <a:gd name="connsiteY13-1504" fmla="*/ 6887937 h 6887937"/>
              <a:gd name="connsiteX14-1505" fmla="*/ 0 w 5840730"/>
              <a:gd name="connsiteY14-1506" fmla="*/ 6877051 h 6887937"/>
              <a:gd name="connsiteX15-1507" fmla="*/ 0 w 5840730"/>
              <a:gd name="connsiteY15-1508" fmla="*/ 0 h 6887937"/>
              <a:gd name="connsiteX0-1509" fmla="*/ 0 w 5840730"/>
              <a:gd name="connsiteY0-1510" fmla="*/ 0 h 6887937"/>
              <a:gd name="connsiteX1-1511" fmla="*/ 5840730 w 5840730"/>
              <a:gd name="connsiteY1-1512" fmla="*/ 0 h 6887937"/>
              <a:gd name="connsiteX2-1513" fmla="*/ 5090160 w 5840730"/>
              <a:gd name="connsiteY2-1514" fmla="*/ 2775915 h 6887937"/>
              <a:gd name="connsiteX3-1515" fmla="*/ 4853940 w 5840730"/>
              <a:gd name="connsiteY3-1516" fmla="*/ 2962605 h 6887937"/>
              <a:gd name="connsiteX4-1517" fmla="*/ 4754880 w 5840730"/>
              <a:gd name="connsiteY4-1518" fmla="*/ 2692095 h 6887937"/>
              <a:gd name="connsiteX5-1519" fmla="*/ 4979670 w 5840730"/>
              <a:gd name="connsiteY5-1520" fmla="*/ 1846275 h 6887937"/>
              <a:gd name="connsiteX6-1521" fmla="*/ 4872990 w 5840730"/>
              <a:gd name="connsiteY6-1522" fmla="*/ 1571955 h 6887937"/>
              <a:gd name="connsiteX7-1523" fmla="*/ 4655820 w 5840730"/>
              <a:gd name="connsiteY7-1524" fmla="*/ 1770075 h 6887937"/>
              <a:gd name="connsiteX8-1525" fmla="*/ 3901440 w 5840730"/>
              <a:gd name="connsiteY8-1526" fmla="*/ 4696155 h 6887937"/>
              <a:gd name="connsiteX9-1527" fmla="*/ 4213860 w 5840730"/>
              <a:gd name="connsiteY9-1528" fmla="*/ 4757115 h 6887937"/>
              <a:gd name="connsiteX10-1529" fmla="*/ 4457700 w 5840730"/>
              <a:gd name="connsiteY10-1530" fmla="*/ 3842715 h 6887937"/>
              <a:gd name="connsiteX11-1531" fmla="*/ 4686300 w 5840730"/>
              <a:gd name="connsiteY11-1532" fmla="*/ 3713175 h 6887937"/>
              <a:gd name="connsiteX12-1533" fmla="*/ 4785360 w 5840730"/>
              <a:gd name="connsiteY12-1534" fmla="*/ 3926535 h 6887937"/>
              <a:gd name="connsiteX13-1535" fmla="*/ 4028621 w 5840730"/>
              <a:gd name="connsiteY13-1536" fmla="*/ 6887937 h 6887937"/>
              <a:gd name="connsiteX14-1537" fmla="*/ 0 w 5840730"/>
              <a:gd name="connsiteY14-1538" fmla="*/ 6877051 h 6887937"/>
              <a:gd name="connsiteX15-1539" fmla="*/ 0 w 5840730"/>
              <a:gd name="connsiteY15-1540" fmla="*/ 0 h 6887937"/>
              <a:gd name="connsiteX0-1541" fmla="*/ 0 w 5840730"/>
              <a:gd name="connsiteY0-1542" fmla="*/ 0 h 6887937"/>
              <a:gd name="connsiteX1-1543" fmla="*/ 5840730 w 5840730"/>
              <a:gd name="connsiteY1-1544" fmla="*/ 0 h 6887937"/>
              <a:gd name="connsiteX2-1545" fmla="*/ 5090160 w 5840730"/>
              <a:gd name="connsiteY2-1546" fmla="*/ 2775915 h 6887937"/>
              <a:gd name="connsiteX3-1547" fmla="*/ 4853940 w 5840730"/>
              <a:gd name="connsiteY3-1548" fmla="*/ 2962605 h 6887937"/>
              <a:gd name="connsiteX4-1549" fmla="*/ 4754880 w 5840730"/>
              <a:gd name="connsiteY4-1550" fmla="*/ 2692095 h 6887937"/>
              <a:gd name="connsiteX5-1551" fmla="*/ 4979670 w 5840730"/>
              <a:gd name="connsiteY5-1552" fmla="*/ 1846275 h 6887937"/>
              <a:gd name="connsiteX6-1553" fmla="*/ 4872990 w 5840730"/>
              <a:gd name="connsiteY6-1554" fmla="*/ 1571955 h 6887937"/>
              <a:gd name="connsiteX7-1555" fmla="*/ 4655820 w 5840730"/>
              <a:gd name="connsiteY7-1556" fmla="*/ 1770075 h 6887937"/>
              <a:gd name="connsiteX8-1557" fmla="*/ 3901440 w 5840730"/>
              <a:gd name="connsiteY8-1558" fmla="*/ 4696155 h 6887937"/>
              <a:gd name="connsiteX9-1559" fmla="*/ 4213860 w 5840730"/>
              <a:gd name="connsiteY9-1560" fmla="*/ 4757115 h 6887937"/>
              <a:gd name="connsiteX10-1561" fmla="*/ 4457700 w 5840730"/>
              <a:gd name="connsiteY10-1562" fmla="*/ 3842715 h 6887937"/>
              <a:gd name="connsiteX11-1563" fmla="*/ 4686300 w 5840730"/>
              <a:gd name="connsiteY11-1564" fmla="*/ 3713175 h 6887937"/>
              <a:gd name="connsiteX12-1565" fmla="*/ 4785360 w 5840730"/>
              <a:gd name="connsiteY12-1566" fmla="*/ 3926535 h 6887937"/>
              <a:gd name="connsiteX13-1567" fmla="*/ 4028621 w 5840730"/>
              <a:gd name="connsiteY13-1568" fmla="*/ 6887937 h 6887937"/>
              <a:gd name="connsiteX14-1569" fmla="*/ 0 w 5840730"/>
              <a:gd name="connsiteY14-1570" fmla="*/ 6877051 h 6887937"/>
              <a:gd name="connsiteX15-1571" fmla="*/ 0 w 5840730"/>
              <a:gd name="connsiteY15-1572" fmla="*/ 0 h 6887937"/>
              <a:gd name="connsiteX0-1573" fmla="*/ 0 w 5840730"/>
              <a:gd name="connsiteY0-1574" fmla="*/ 0 h 6887937"/>
              <a:gd name="connsiteX1-1575" fmla="*/ 5840730 w 5840730"/>
              <a:gd name="connsiteY1-1576" fmla="*/ 0 h 6887937"/>
              <a:gd name="connsiteX2-1577" fmla="*/ 5090160 w 5840730"/>
              <a:gd name="connsiteY2-1578" fmla="*/ 2775915 h 6887937"/>
              <a:gd name="connsiteX3-1579" fmla="*/ 4853940 w 5840730"/>
              <a:gd name="connsiteY3-1580" fmla="*/ 2962605 h 6887937"/>
              <a:gd name="connsiteX4-1581" fmla="*/ 4754880 w 5840730"/>
              <a:gd name="connsiteY4-1582" fmla="*/ 2692095 h 6887937"/>
              <a:gd name="connsiteX5-1583" fmla="*/ 4979670 w 5840730"/>
              <a:gd name="connsiteY5-1584" fmla="*/ 1846275 h 6887937"/>
              <a:gd name="connsiteX6-1585" fmla="*/ 4872990 w 5840730"/>
              <a:gd name="connsiteY6-1586" fmla="*/ 1571955 h 6887937"/>
              <a:gd name="connsiteX7-1587" fmla="*/ 4655820 w 5840730"/>
              <a:gd name="connsiteY7-1588" fmla="*/ 1770075 h 6887937"/>
              <a:gd name="connsiteX8-1589" fmla="*/ 3901440 w 5840730"/>
              <a:gd name="connsiteY8-1590" fmla="*/ 4696155 h 6887937"/>
              <a:gd name="connsiteX9-1591" fmla="*/ 4213860 w 5840730"/>
              <a:gd name="connsiteY9-1592" fmla="*/ 4757115 h 6887937"/>
              <a:gd name="connsiteX10-1593" fmla="*/ 4457700 w 5840730"/>
              <a:gd name="connsiteY10-1594" fmla="*/ 3842715 h 6887937"/>
              <a:gd name="connsiteX11-1595" fmla="*/ 4686300 w 5840730"/>
              <a:gd name="connsiteY11-1596" fmla="*/ 3713175 h 6887937"/>
              <a:gd name="connsiteX12-1597" fmla="*/ 4785360 w 5840730"/>
              <a:gd name="connsiteY12-1598" fmla="*/ 3926535 h 6887937"/>
              <a:gd name="connsiteX13-1599" fmla="*/ 4028621 w 5840730"/>
              <a:gd name="connsiteY13-1600" fmla="*/ 6887937 h 6887937"/>
              <a:gd name="connsiteX14-1601" fmla="*/ 0 w 5840730"/>
              <a:gd name="connsiteY14-1602" fmla="*/ 6877051 h 6887937"/>
              <a:gd name="connsiteX15-1603" fmla="*/ 0 w 5840730"/>
              <a:gd name="connsiteY15-1604" fmla="*/ 0 h 6887937"/>
              <a:gd name="connsiteX0-1605" fmla="*/ 0 w 5840730"/>
              <a:gd name="connsiteY0-1606" fmla="*/ 0 h 6887937"/>
              <a:gd name="connsiteX1-1607" fmla="*/ 5840730 w 5840730"/>
              <a:gd name="connsiteY1-1608" fmla="*/ 0 h 6887937"/>
              <a:gd name="connsiteX2-1609" fmla="*/ 5090160 w 5840730"/>
              <a:gd name="connsiteY2-1610" fmla="*/ 2775915 h 6887937"/>
              <a:gd name="connsiteX3-1611" fmla="*/ 4853940 w 5840730"/>
              <a:gd name="connsiteY3-1612" fmla="*/ 2962605 h 6887937"/>
              <a:gd name="connsiteX4-1613" fmla="*/ 4754880 w 5840730"/>
              <a:gd name="connsiteY4-1614" fmla="*/ 2692095 h 6887937"/>
              <a:gd name="connsiteX5-1615" fmla="*/ 4979670 w 5840730"/>
              <a:gd name="connsiteY5-1616" fmla="*/ 1846275 h 6887937"/>
              <a:gd name="connsiteX6-1617" fmla="*/ 4872990 w 5840730"/>
              <a:gd name="connsiteY6-1618" fmla="*/ 1571955 h 6887937"/>
              <a:gd name="connsiteX7-1619" fmla="*/ 4655820 w 5840730"/>
              <a:gd name="connsiteY7-1620" fmla="*/ 1770075 h 6887937"/>
              <a:gd name="connsiteX8-1621" fmla="*/ 3901440 w 5840730"/>
              <a:gd name="connsiteY8-1622" fmla="*/ 4696155 h 6887937"/>
              <a:gd name="connsiteX9-1623" fmla="*/ 4213860 w 5840730"/>
              <a:gd name="connsiteY9-1624" fmla="*/ 4757115 h 6887937"/>
              <a:gd name="connsiteX10-1625" fmla="*/ 4457700 w 5840730"/>
              <a:gd name="connsiteY10-1626" fmla="*/ 3842715 h 6887937"/>
              <a:gd name="connsiteX11-1627" fmla="*/ 4686300 w 5840730"/>
              <a:gd name="connsiteY11-1628" fmla="*/ 3713175 h 6887937"/>
              <a:gd name="connsiteX12-1629" fmla="*/ 4785360 w 5840730"/>
              <a:gd name="connsiteY12-1630" fmla="*/ 3926535 h 6887937"/>
              <a:gd name="connsiteX13-1631" fmla="*/ 4028621 w 5840730"/>
              <a:gd name="connsiteY13-1632" fmla="*/ 6887937 h 6887937"/>
              <a:gd name="connsiteX14-1633" fmla="*/ 0 w 5840730"/>
              <a:gd name="connsiteY14-1634" fmla="*/ 6877051 h 6887937"/>
              <a:gd name="connsiteX15-1635" fmla="*/ 0 w 5840730"/>
              <a:gd name="connsiteY15-1636" fmla="*/ 0 h 6887937"/>
              <a:gd name="connsiteX0-1637" fmla="*/ 0 w 5840730"/>
              <a:gd name="connsiteY0-1638" fmla="*/ 0 h 6887937"/>
              <a:gd name="connsiteX1-1639" fmla="*/ 5840730 w 5840730"/>
              <a:gd name="connsiteY1-1640" fmla="*/ 0 h 6887937"/>
              <a:gd name="connsiteX2-1641" fmla="*/ 5090160 w 5840730"/>
              <a:gd name="connsiteY2-1642" fmla="*/ 2775915 h 6887937"/>
              <a:gd name="connsiteX3-1643" fmla="*/ 4853940 w 5840730"/>
              <a:gd name="connsiteY3-1644" fmla="*/ 2962605 h 6887937"/>
              <a:gd name="connsiteX4-1645" fmla="*/ 4754880 w 5840730"/>
              <a:gd name="connsiteY4-1646" fmla="*/ 2692095 h 6887937"/>
              <a:gd name="connsiteX5-1647" fmla="*/ 4979670 w 5840730"/>
              <a:gd name="connsiteY5-1648" fmla="*/ 1846275 h 6887937"/>
              <a:gd name="connsiteX6-1649" fmla="*/ 4872990 w 5840730"/>
              <a:gd name="connsiteY6-1650" fmla="*/ 1571955 h 6887937"/>
              <a:gd name="connsiteX7-1651" fmla="*/ 4655820 w 5840730"/>
              <a:gd name="connsiteY7-1652" fmla="*/ 1770075 h 6887937"/>
              <a:gd name="connsiteX8-1653" fmla="*/ 3901440 w 5840730"/>
              <a:gd name="connsiteY8-1654" fmla="*/ 4696155 h 6887937"/>
              <a:gd name="connsiteX9-1655" fmla="*/ 4213860 w 5840730"/>
              <a:gd name="connsiteY9-1656" fmla="*/ 4757115 h 6887937"/>
              <a:gd name="connsiteX10-1657" fmla="*/ 4457700 w 5840730"/>
              <a:gd name="connsiteY10-1658" fmla="*/ 3842715 h 6887937"/>
              <a:gd name="connsiteX11-1659" fmla="*/ 4686300 w 5840730"/>
              <a:gd name="connsiteY11-1660" fmla="*/ 3713175 h 6887937"/>
              <a:gd name="connsiteX12-1661" fmla="*/ 4785360 w 5840730"/>
              <a:gd name="connsiteY12-1662" fmla="*/ 3926535 h 6887937"/>
              <a:gd name="connsiteX13-1663" fmla="*/ 4028621 w 5840730"/>
              <a:gd name="connsiteY13-1664" fmla="*/ 6887937 h 6887937"/>
              <a:gd name="connsiteX14-1665" fmla="*/ 0 w 5840730"/>
              <a:gd name="connsiteY14-1666" fmla="*/ 6877051 h 6887937"/>
              <a:gd name="connsiteX15-1667" fmla="*/ 0 w 5840730"/>
              <a:gd name="connsiteY15-1668" fmla="*/ 0 h 6887937"/>
              <a:gd name="connsiteX0-1669" fmla="*/ 0 w 5840730"/>
              <a:gd name="connsiteY0-1670" fmla="*/ 0 h 6887937"/>
              <a:gd name="connsiteX1-1671" fmla="*/ 5840730 w 5840730"/>
              <a:gd name="connsiteY1-1672" fmla="*/ 0 h 6887937"/>
              <a:gd name="connsiteX2-1673" fmla="*/ 5090160 w 5840730"/>
              <a:gd name="connsiteY2-1674" fmla="*/ 2775915 h 6887937"/>
              <a:gd name="connsiteX3-1675" fmla="*/ 4853940 w 5840730"/>
              <a:gd name="connsiteY3-1676" fmla="*/ 2962605 h 6887937"/>
              <a:gd name="connsiteX4-1677" fmla="*/ 4754880 w 5840730"/>
              <a:gd name="connsiteY4-1678" fmla="*/ 2692095 h 6887937"/>
              <a:gd name="connsiteX5-1679" fmla="*/ 4979670 w 5840730"/>
              <a:gd name="connsiteY5-1680" fmla="*/ 1846275 h 6887937"/>
              <a:gd name="connsiteX6-1681" fmla="*/ 4872990 w 5840730"/>
              <a:gd name="connsiteY6-1682" fmla="*/ 1571955 h 6887937"/>
              <a:gd name="connsiteX7-1683" fmla="*/ 4655820 w 5840730"/>
              <a:gd name="connsiteY7-1684" fmla="*/ 1770075 h 6887937"/>
              <a:gd name="connsiteX8-1685" fmla="*/ 3901440 w 5840730"/>
              <a:gd name="connsiteY8-1686" fmla="*/ 4696155 h 6887937"/>
              <a:gd name="connsiteX9-1687" fmla="*/ 4213860 w 5840730"/>
              <a:gd name="connsiteY9-1688" fmla="*/ 4757115 h 6887937"/>
              <a:gd name="connsiteX10-1689" fmla="*/ 4457700 w 5840730"/>
              <a:gd name="connsiteY10-1690" fmla="*/ 3842715 h 6887937"/>
              <a:gd name="connsiteX11-1691" fmla="*/ 4686300 w 5840730"/>
              <a:gd name="connsiteY11-1692" fmla="*/ 3713175 h 6887937"/>
              <a:gd name="connsiteX12-1693" fmla="*/ 4785360 w 5840730"/>
              <a:gd name="connsiteY12-1694" fmla="*/ 3926535 h 6887937"/>
              <a:gd name="connsiteX13-1695" fmla="*/ 4028621 w 5840730"/>
              <a:gd name="connsiteY13-1696" fmla="*/ 6887937 h 6887937"/>
              <a:gd name="connsiteX14-1697" fmla="*/ 0 w 5840730"/>
              <a:gd name="connsiteY14-1698" fmla="*/ 6877051 h 6887937"/>
              <a:gd name="connsiteX15-1699" fmla="*/ 0 w 5840730"/>
              <a:gd name="connsiteY15-1700" fmla="*/ 0 h 6887937"/>
              <a:gd name="connsiteX0-1701" fmla="*/ 0 w 5840730"/>
              <a:gd name="connsiteY0-1702" fmla="*/ 0 h 6887937"/>
              <a:gd name="connsiteX1-1703" fmla="*/ 5840730 w 5840730"/>
              <a:gd name="connsiteY1-1704" fmla="*/ 0 h 6887937"/>
              <a:gd name="connsiteX2-1705" fmla="*/ 5090160 w 5840730"/>
              <a:gd name="connsiteY2-1706" fmla="*/ 2775915 h 6887937"/>
              <a:gd name="connsiteX3-1707" fmla="*/ 4853940 w 5840730"/>
              <a:gd name="connsiteY3-1708" fmla="*/ 2962605 h 6887937"/>
              <a:gd name="connsiteX4-1709" fmla="*/ 4754880 w 5840730"/>
              <a:gd name="connsiteY4-1710" fmla="*/ 2692095 h 6887937"/>
              <a:gd name="connsiteX5-1711" fmla="*/ 4979670 w 5840730"/>
              <a:gd name="connsiteY5-1712" fmla="*/ 1846275 h 6887937"/>
              <a:gd name="connsiteX6-1713" fmla="*/ 4872990 w 5840730"/>
              <a:gd name="connsiteY6-1714" fmla="*/ 1571955 h 6887937"/>
              <a:gd name="connsiteX7-1715" fmla="*/ 4655820 w 5840730"/>
              <a:gd name="connsiteY7-1716" fmla="*/ 1770075 h 6887937"/>
              <a:gd name="connsiteX8-1717" fmla="*/ 3901440 w 5840730"/>
              <a:gd name="connsiteY8-1718" fmla="*/ 4696155 h 6887937"/>
              <a:gd name="connsiteX9-1719" fmla="*/ 4213860 w 5840730"/>
              <a:gd name="connsiteY9-1720" fmla="*/ 4757115 h 6887937"/>
              <a:gd name="connsiteX10-1721" fmla="*/ 4457700 w 5840730"/>
              <a:gd name="connsiteY10-1722" fmla="*/ 3842715 h 6887937"/>
              <a:gd name="connsiteX11-1723" fmla="*/ 4686300 w 5840730"/>
              <a:gd name="connsiteY11-1724" fmla="*/ 3713175 h 6887937"/>
              <a:gd name="connsiteX12-1725" fmla="*/ 4785360 w 5840730"/>
              <a:gd name="connsiteY12-1726" fmla="*/ 3926535 h 6887937"/>
              <a:gd name="connsiteX13-1727" fmla="*/ 4028621 w 5840730"/>
              <a:gd name="connsiteY13-1728" fmla="*/ 6887937 h 6887937"/>
              <a:gd name="connsiteX14-1729" fmla="*/ 0 w 5840730"/>
              <a:gd name="connsiteY14-1730" fmla="*/ 6877051 h 6887937"/>
              <a:gd name="connsiteX15-1731" fmla="*/ 0 w 5840730"/>
              <a:gd name="connsiteY15-1732" fmla="*/ 0 h 6887937"/>
              <a:gd name="connsiteX0-1733" fmla="*/ 0 w 5840730"/>
              <a:gd name="connsiteY0-1734" fmla="*/ 0 h 6887937"/>
              <a:gd name="connsiteX1-1735" fmla="*/ 5840730 w 5840730"/>
              <a:gd name="connsiteY1-1736" fmla="*/ 0 h 6887937"/>
              <a:gd name="connsiteX2-1737" fmla="*/ 5090160 w 5840730"/>
              <a:gd name="connsiteY2-1738" fmla="*/ 2775915 h 6887937"/>
              <a:gd name="connsiteX3-1739" fmla="*/ 4853940 w 5840730"/>
              <a:gd name="connsiteY3-1740" fmla="*/ 2962605 h 6887937"/>
              <a:gd name="connsiteX4-1741" fmla="*/ 4754880 w 5840730"/>
              <a:gd name="connsiteY4-1742" fmla="*/ 2692095 h 6887937"/>
              <a:gd name="connsiteX5-1743" fmla="*/ 4979670 w 5840730"/>
              <a:gd name="connsiteY5-1744" fmla="*/ 1846275 h 6887937"/>
              <a:gd name="connsiteX6-1745" fmla="*/ 4872990 w 5840730"/>
              <a:gd name="connsiteY6-1746" fmla="*/ 1571955 h 6887937"/>
              <a:gd name="connsiteX7-1747" fmla="*/ 4655820 w 5840730"/>
              <a:gd name="connsiteY7-1748" fmla="*/ 1770075 h 6887937"/>
              <a:gd name="connsiteX8-1749" fmla="*/ 3901440 w 5840730"/>
              <a:gd name="connsiteY8-1750" fmla="*/ 4696155 h 6887937"/>
              <a:gd name="connsiteX9-1751" fmla="*/ 4213860 w 5840730"/>
              <a:gd name="connsiteY9-1752" fmla="*/ 4757115 h 6887937"/>
              <a:gd name="connsiteX10-1753" fmla="*/ 4457700 w 5840730"/>
              <a:gd name="connsiteY10-1754" fmla="*/ 3842715 h 6887937"/>
              <a:gd name="connsiteX11-1755" fmla="*/ 4686300 w 5840730"/>
              <a:gd name="connsiteY11-1756" fmla="*/ 3713175 h 6887937"/>
              <a:gd name="connsiteX12-1757" fmla="*/ 4785360 w 5840730"/>
              <a:gd name="connsiteY12-1758" fmla="*/ 3926535 h 6887937"/>
              <a:gd name="connsiteX13-1759" fmla="*/ 4028621 w 5840730"/>
              <a:gd name="connsiteY13-1760" fmla="*/ 6887937 h 6887937"/>
              <a:gd name="connsiteX14-1761" fmla="*/ 0 w 5840730"/>
              <a:gd name="connsiteY14-1762" fmla="*/ 6877051 h 6887937"/>
              <a:gd name="connsiteX15-1763" fmla="*/ 0 w 5840730"/>
              <a:gd name="connsiteY15-1764" fmla="*/ 0 h 6887937"/>
              <a:gd name="connsiteX0-1765" fmla="*/ 0 w 5840730"/>
              <a:gd name="connsiteY0-1766" fmla="*/ 0 h 6887937"/>
              <a:gd name="connsiteX1-1767" fmla="*/ 5840730 w 5840730"/>
              <a:gd name="connsiteY1-1768" fmla="*/ 0 h 6887937"/>
              <a:gd name="connsiteX2-1769" fmla="*/ 5090160 w 5840730"/>
              <a:gd name="connsiteY2-1770" fmla="*/ 2775915 h 6887937"/>
              <a:gd name="connsiteX3-1771" fmla="*/ 4853940 w 5840730"/>
              <a:gd name="connsiteY3-1772" fmla="*/ 2962605 h 6887937"/>
              <a:gd name="connsiteX4-1773" fmla="*/ 4754880 w 5840730"/>
              <a:gd name="connsiteY4-1774" fmla="*/ 2692095 h 6887937"/>
              <a:gd name="connsiteX5-1775" fmla="*/ 4979670 w 5840730"/>
              <a:gd name="connsiteY5-1776" fmla="*/ 1846275 h 6887937"/>
              <a:gd name="connsiteX6-1777" fmla="*/ 4872990 w 5840730"/>
              <a:gd name="connsiteY6-1778" fmla="*/ 1571955 h 6887937"/>
              <a:gd name="connsiteX7-1779" fmla="*/ 4655820 w 5840730"/>
              <a:gd name="connsiteY7-1780" fmla="*/ 1770075 h 6887937"/>
              <a:gd name="connsiteX8-1781" fmla="*/ 3901440 w 5840730"/>
              <a:gd name="connsiteY8-1782" fmla="*/ 4696155 h 6887937"/>
              <a:gd name="connsiteX9-1783" fmla="*/ 4213860 w 5840730"/>
              <a:gd name="connsiteY9-1784" fmla="*/ 4757115 h 6887937"/>
              <a:gd name="connsiteX10-1785" fmla="*/ 4457700 w 5840730"/>
              <a:gd name="connsiteY10-1786" fmla="*/ 3842715 h 6887937"/>
              <a:gd name="connsiteX11-1787" fmla="*/ 4686300 w 5840730"/>
              <a:gd name="connsiteY11-1788" fmla="*/ 3713175 h 6887937"/>
              <a:gd name="connsiteX12-1789" fmla="*/ 4785360 w 5840730"/>
              <a:gd name="connsiteY12-1790" fmla="*/ 3926535 h 6887937"/>
              <a:gd name="connsiteX13-1791" fmla="*/ 4028621 w 5840730"/>
              <a:gd name="connsiteY13-1792" fmla="*/ 6887937 h 6887937"/>
              <a:gd name="connsiteX14-1793" fmla="*/ 0 w 5840730"/>
              <a:gd name="connsiteY14-1794" fmla="*/ 6877051 h 6887937"/>
              <a:gd name="connsiteX15-1795" fmla="*/ 0 w 5840730"/>
              <a:gd name="connsiteY15-1796" fmla="*/ 0 h 6887937"/>
              <a:gd name="connsiteX0-1797" fmla="*/ 0 w 5840730"/>
              <a:gd name="connsiteY0-1798" fmla="*/ 0 h 6887937"/>
              <a:gd name="connsiteX1-1799" fmla="*/ 5840730 w 5840730"/>
              <a:gd name="connsiteY1-1800" fmla="*/ 0 h 6887937"/>
              <a:gd name="connsiteX2-1801" fmla="*/ 5090160 w 5840730"/>
              <a:gd name="connsiteY2-1802" fmla="*/ 2775915 h 6887937"/>
              <a:gd name="connsiteX3-1803" fmla="*/ 4853940 w 5840730"/>
              <a:gd name="connsiteY3-1804" fmla="*/ 2962605 h 6887937"/>
              <a:gd name="connsiteX4-1805" fmla="*/ 4754880 w 5840730"/>
              <a:gd name="connsiteY4-1806" fmla="*/ 2692095 h 6887937"/>
              <a:gd name="connsiteX5-1807" fmla="*/ 4979670 w 5840730"/>
              <a:gd name="connsiteY5-1808" fmla="*/ 1846275 h 6887937"/>
              <a:gd name="connsiteX6-1809" fmla="*/ 4872990 w 5840730"/>
              <a:gd name="connsiteY6-1810" fmla="*/ 1571955 h 6887937"/>
              <a:gd name="connsiteX7-1811" fmla="*/ 4655820 w 5840730"/>
              <a:gd name="connsiteY7-1812" fmla="*/ 1770075 h 6887937"/>
              <a:gd name="connsiteX8-1813" fmla="*/ 3901440 w 5840730"/>
              <a:gd name="connsiteY8-1814" fmla="*/ 4696155 h 6887937"/>
              <a:gd name="connsiteX9-1815" fmla="*/ 4213860 w 5840730"/>
              <a:gd name="connsiteY9-1816" fmla="*/ 4757115 h 6887937"/>
              <a:gd name="connsiteX10-1817" fmla="*/ 4457700 w 5840730"/>
              <a:gd name="connsiteY10-1818" fmla="*/ 3842715 h 6887937"/>
              <a:gd name="connsiteX11-1819" fmla="*/ 4686300 w 5840730"/>
              <a:gd name="connsiteY11-1820" fmla="*/ 3713175 h 6887937"/>
              <a:gd name="connsiteX12-1821" fmla="*/ 4785360 w 5840730"/>
              <a:gd name="connsiteY12-1822" fmla="*/ 3926535 h 6887937"/>
              <a:gd name="connsiteX13-1823" fmla="*/ 4028621 w 5840730"/>
              <a:gd name="connsiteY13-1824" fmla="*/ 6887937 h 6887937"/>
              <a:gd name="connsiteX14-1825" fmla="*/ 0 w 5840730"/>
              <a:gd name="connsiteY14-1826" fmla="*/ 6877051 h 6887937"/>
              <a:gd name="connsiteX15-1827" fmla="*/ 0 w 5840730"/>
              <a:gd name="connsiteY15-1828" fmla="*/ 0 h 6887937"/>
              <a:gd name="connsiteX0-1829" fmla="*/ 0 w 5840730"/>
              <a:gd name="connsiteY0-1830" fmla="*/ 0 h 6887937"/>
              <a:gd name="connsiteX1-1831" fmla="*/ 5840730 w 5840730"/>
              <a:gd name="connsiteY1-1832" fmla="*/ 0 h 6887937"/>
              <a:gd name="connsiteX2-1833" fmla="*/ 5090160 w 5840730"/>
              <a:gd name="connsiteY2-1834" fmla="*/ 2775915 h 6887937"/>
              <a:gd name="connsiteX3-1835" fmla="*/ 4853940 w 5840730"/>
              <a:gd name="connsiteY3-1836" fmla="*/ 2962605 h 6887937"/>
              <a:gd name="connsiteX4-1837" fmla="*/ 4754880 w 5840730"/>
              <a:gd name="connsiteY4-1838" fmla="*/ 2692095 h 6887937"/>
              <a:gd name="connsiteX5-1839" fmla="*/ 4979670 w 5840730"/>
              <a:gd name="connsiteY5-1840" fmla="*/ 1846275 h 6887937"/>
              <a:gd name="connsiteX6-1841" fmla="*/ 4872990 w 5840730"/>
              <a:gd name="connsiteY6-1842" fmla="*/ 1571955 h 6887937"/>
              <a:gd name="connsiteX7-1843" fmla="*/ 4655820 w 5840730"/>
              <a:gd name="connsiteY7-1844" fmla="*/ 1770075 h 6887937"/>
              <a:gd name="connsiteX8-1845" fmla="*/ 3901440 w 5840730"/>
              <a:gd name="connsiteY8-1846" fmla="*/ 4696155 h 6887937"/>
              <a:gd name="connsiteX9-1847" fmla="*/ 4213860 w 5840730"/>
              <a:gd name="connsiteY9-1848" fmla="*/ 4757115 h 6887937"/>
              <a:gd name="connsiteX10-1849" fmla="*/ 4457700 w 5840730"/>
              <a:gd name="connsiteY10-1850" fmla="*/ 3842715 h 6887937"/>
              <a:gd name="connsiteX11-1851" fmla="*/ 4686300 w 5840730"/>
              <a:gd name="connsiteY11-1852" fmla="*/ 3713175 h 6887937"/>
              <a:gd name="connsiteX12-1853" fmla="*/ 4785360 w 5840730"/>
              <a:gd name="connsiteY12-1854" fmla="*/ 3926535 h 6887937"/>
              <a:gd name="connsiteX13-1855" fmla="*/ 4028621 w 5840730"/>
              <a:gd name="connsiteY13-1856" fmla="*/ 6887937 h 6887937"/>
              <a:gd name="connsiteX14-1857" fmla="*/ 0 w 5840730"/>
              <a:gd name="connsiteY14-1858" fmla="*/ 6877051 h 6887937"/>
              <a:gd name="connsiteX15-1859" fmla="*/ 0 w 5840730"/>
              <a:gd name="connsiteY15-1860" fmla="*/ 0 h 6887937"/>
              <a:gd name="connsiteX0-1861" fmla="*/ 0 w 5840730"/>
              <a:gd name="connsiteY0-1862" fmla="*/ 0 h 6887937"/>
              <a:gd name="connsiteX1-1863" fmla="*/ 5840730 w 5840730"/>
              <a:gd name="connsiteY1-1864" fmla="*/ 0 h 6887937"/>
              <a:gd name="connsiteX2-1865" fmla="*/ 5090160 w 5840730"/>
              <a:gd name="connsiteY2-1866" fmla="*/ 2775915 h 6887937"/>
              <a:gd name="connsiteX3-1867" fmla="*/ 4853940 w 5840730"/>
              <a:gd name="connsiteY3-1868" fmla="*/ 2962605 h 6887937"/>
              <a:gd name="connsiteX4-1869" fmla="*/ 4754880 w 5840730"/>
              <a:gd name="connsiteY4-1870" fmla="*/ 2692095 h 6887937"/>
              <a:gd name="connsiteX5-1871" fmla="*/ 4979670 w 5840730"/>
              <a:gd name="connsiteY5-1872" fmla="*/ 1846275 h 6887937"/>
              <a:gd name="connsiteX6-1873" fmla="*/ 4872990 w 5840730"/>
              <a:gd name="connsiteY6-1874" fmla="*/ 1571955 h 6887937"/>
              <a:gd name="connsiteX7-1875" fmla="*/ 4655820 w 5840730"/>
              <a:gd name="connsiteY7-1876" fmla="*/ 1770075 h 6887937"/>
              <a:gd name="connsiteX8-1877" fmla="*/ 3901440 w 5840730"/>
              <a:gd name="connsiteY8-1878" fmla="*/ 4696155 h 6887937"/>
              <a:gd name="connsiteX9-1879" fmla="*/ 4213860 w 5840730"/>
              <a:gd name="connsiteY9-1880" fmla="*/ 4757115 h 6887937"/>
              <a:gd name="connsiteX10-1881" fmla="*/ 4457700 w 5840730"/>
              <a:gd name="connsiteY10-1882" fmla="*/ 3842715 h 6887937"/>
              <a:gd name="connsiteX11-1883" fmla="*/ 4686300 w 5840730"/>
              <a:gd name="connsiteY11-1884" fmla="*/ 3713175 h 6887937"/>
              <a:gd name="connsiteX12-1885" fmla="*/ 4785360 w 5840730"/>
              <a:gd name="connsiteY12-1886" fmla="*/ 3926535 h 6887937"/>
              <a:gd name="connsiteX13-1887" fmla="*/ 4028621 w 5840730"/>
              <a:gd name="connsiteY13-1888" fmla="*/ 6887937 h 6887937"/>
              <a:gd name="connsiteX14-1889" fmla="*/ 0 w 5840730"/>
              <a:gd name="connsiteY14-1890" fmla="*/ 6877051 h 6887937"/>
              <a:gd name="connsiteX15-1891" fmla="*/ 0 w 5840730"/>
              <a:gd name="connsiteY15-1892" fmla="*/ 0 h 6887937"/>
              <a:gd name="connsiteX0-1893" fmla="*/ 0 w 5840730"/>
              <a:gd name="connsiteY0-1894" fmla="*/ 0 h 6887937"/>
              <a:gd name="connsiteX1-1895" fmla="*/ 5840730 w 5840730"/>
              <a:gd name="connsiteY1-1896" fmla="*/ 0 h 6887937"/>
              <a:gd name="connsiteX2-1897" fmla="*/ 5090160 w 5840730"/>
              <a:gd name="connsiteY2-1898" fmla="*/ 2775915 h 6887937"/>
              <a:gd name="connsiteX3-1899" fmla="*/ 4853940 w 5840730"/>
              <a:gd name="connsiteY3-1900" fmla="*/ 2962605 h 6887937"/>
              <a:gd name="connsiteX4-1901" fmla="*/ 4754880 w 5840730"/>
              <a:gd name="connsiteY4-1902" fmla="*/ 2692095 h 6887937"/>
              <a:gd name="connsiteX5-1903" fmla="*/ 4979670 w 5840730"/>
              <a:gd name="connsiteY5-1904" fmla="*/ 1846275 h 6887937"/>
              <a:gd name="connsiteX6-1905" fmla="*/ 4872990 w 5840730"/>
              <a:gd name="connsiteY6-1906" fmla="*/ 1571955 h 6887937"/>
              <a:gd name="connsiteX7-1907" fmla="*/ 4655820 w 5840730"/>
              <a:gd name="connsiteY7-1908" fmla="*/ 1770075 h 6887937"/>
              <a:gd name="connsiteX8-1909" fmla="*/ 3901440 w 5840730"/>
              <a:gd name="connsiteY8-1910" fmla="*/ 4696155 h 6887937"/>
              <a:gd name="connsiteX9-1911" fmla="*/ 3992880 w 5840730"/>
              <a:gd name="connsiteY9-1912" fmla="*/ 4905705 h 6887937"/>
              <a:gd name="connsiteX10-1913" fmla="*/ 4213860 w 5840730"/>
              <a:gd name="connsiteY10-1914" fmla="*/ 4757115 h 6887937"/>
              <a:gd name="connsiteX11-1915" fmla="*/ 4457700 w 5840730"/>
              <a:gd name="connsiteY11-1916" fmla="*/ 3842715 h 6887937"/>
              <a:gd name="connsiteX12-1917" fmla="*/ 4686300 w 5840730"/>
              <a:gd name="connsiteY12-1918" fmla="*/ 3713175 h 6887937"/>
              <a:gd name="connsiteX13-1919" fmla="*/ 4785360 w 5840730"/>
              <a:gd name="connsiteY13-1920" fmla="*/ 3926535 h 6887937"/>
              <a:gd name="connsiteX14-1921" fmla="*/ 4028621 w 5840730"/>
              <a:gd name="connsiteY14-1922" fmla="*/ 6887937 h 6887937"/>
              <a:gd name="connsiteX15-1923" fmla="*/ 0 w 5840730"/>
              <a:gd name="connsiteY15-1924" fmla="*/ 6877051 h 6887937"/>
              <a:gd name="connsiteX16" fmla="*/ 0 w 5840730"/>
              <a:gd name="connsiteY16" fmla="*/ 0 h 6887937"/>
              <a:gd name="connsiteX0-1925" fmla="*/ 0 w 5840730"/>
              <a:gd name="connsiteY0-1926" fmla="*/ 0 h 6887937"/>
              <a:gd name="connsiteX1-1927" fmla="*/ 5840730 w 5840730"/>
              <a:gd name="connsiteY1-1928" fmla="*/ 0 h 6887937"/>
              <a:gd name="connsiteX2-1929" fmla="*/ 5090160 w 5840730"/>
              <a:gd name="connsiteY2-1930" fmla="*/ 2775915 h 6887937"/>
              <a:gd name="connsiteX3-1931" fmla="*/ 4853940 w 5840730"/>
              <a:gd name="connsiteY3-1932" fmla="*/ 2962605 h 6887937"/>
              <a:gd name="connsiteX4-1933" fmla="*/ 4754880 w 5840730"/>
              <a:gd name="connsiteY4-1934" fmla="*/ 2692095 h 6887937"/>
              <a:gd name="connsiteX5-1935" fmla="*/ 4979670 w 5840730"/>
              <a:gd name="connsiteY5-1936" fmla="*/ 1846275 h 6887937"/>
              <a:gd name="connsiteX6-1937" fmla="*/ 4872990 w 5840730"/>
              <a:gd name="connsiteY6-1938" fmla="*/ 1571955 h 6887937"/>
              <a:gd name="connsiteX7-1939" fmla="*/ 4655820 w 5840730"/>
              <a:gd name="connsiteY7-1940" fmla="*/ 1770075 h 6887937"/>
              <a:gd name="connsiteX8-1941" fmla="*/ 3901440 w 5840730"/>
              <a:gd name="connsiteY8-1942" fmla="*/ 4696155 h 6887937"/>
              <a:gd name="connsiteX9-1943" fmla="*/ 3992880 w 5840730"/>
              <a:gd name="connsiteY9-1944" fmla="*/ 4905705 h 6887937"/>
              <a:gd name="connsiteX10-1945" fmla="*/ 4213860 w 5840730"/>
              <a:gd name="connsiteY10-1946" fmla="*/ 4757115 h 6887937"/>
              <a:gd name="connsiteX11-1947" fmla="*/ 4457700 w 5840730"/>
              <a:gd name="connsiteY11-1948" fmla="*/ 3842715 h 6887937"/>
              <a:gd name="connsiteX12-1949" fmla="*/ 4686300 w 5840730"/>
              <a:gd name="connsiteY12-1950" fmla="*/ 3713175 h 6887937"/>
              <a:gd name="connsiteX13-1951" fmla="*/ 4785360 w 5840730"/>
              <a:gd name="connsiteY13-1952" fmla="*/ 3926535 h 6887937"/>
              <a:gd name="connsiteX14-1953" fmla="*/ 4028621 w 5840730"/>
              <a:gd name="connsiteY14-1954" fmla="*/ 6887937 h 6887937"/>
              <a:gd name="connsiteX15-1955" fmla="*/ 0 w 5840730"/>
              <a:gd name="connsiteY15-1956" fmla="*/ 6877051 h 6887937"/>
              <a:gd name="connsiteX16-1957" fmla="*/ 0 w 5840730"/>
              <a:gd name="connsiteY16-1958" fmla="*/ 0 h 6887937"/>
              <a:gd name="connsiteX0-1959" fmla="*/ 0 w 5840730"/>
              <a:gd name="connsiteY0-1960" fmla="*/ 0 h 6887937"/>
              <a:gd name="connsiteX1-1961" fmla="*/ 5840730 w 5840730"/>
              <a:gd name="connsiteY1-1962" fmla="*/ 0 h 6887937"/>
              <a:gd name="connsiteX2-1963" fmla="*/ 5090160 w 5840730"/>
              <a:gd name="connsiteY2-1964" fmla="*/ 2775915 h 6887937"/>
              <a:gd name="connsiteX3-1965" fmla="*/ 4853940 w 5840730"/>
              <a:gd name="connsiteY3-1966" fmla="*/ 2962605 h 6887937"/>
              <a:gd name="connsiteX4-1967" fmla="*/ 4754880 w 5840730"/>
              <a:gd name="connsiteY4-1968" fmla="*/ 2692095 h 6887937"/>
              <a:gd name="connsiteX5-1969" fmla="*/ 4979670 w 5840730"/>
              <a:gd name="connsiteY5-1970" fmla="*/ 1846275 h 6887937"/>
              <a:gd name="connsiteX6-1971" fmla="*/ 4872990 w 5840730"/>
              <a:gd name="connsiteY6-1972" fmla="*/ 1571955 h 6887937"/>
              <a:gd name="connsiteX7-1973" fmla="*/ 4655820 w 5840730"/>
              <a:gd name="connsiteY7-1974" fmla="*/ 1770075 h 6887937"/>
              <a:gd name="connsiteX8-1975" fmla="*/ 3901440 w 5840730"/>
              <a:gd name="connsiteY8-1976" fmla="*/ 4696155 h 6887937"/>
              <a:gd name="connsiteX9-1977" fmla="*/ 3992880 w 5840730"/>
              <a:gd name="connsiteY9-1978" fmla="*/ 4905705 h 6887937"/>
              <a:gd name="connsiteX10-1979" fmla="*/ 4213860 w 5840730"/>
              <a:gd name="connsiteY10-1980" fmla="*/ 4757115 h 6887937"/>
              <a:gd name="connsiteX11-1981" fmla="*/ 4457700 w 5840730"/>
              <a:gd name="connsiteY11-1982" fmla="*/ 3842715 h 6887937"/>
              <a:gd name="connsiteX12-1983" fmla="*/ 4686300 w 5840730"/>
              <a:gd name="connsiteY12-1984" fmla="*/ 3713175 h 6887937"/>
              <a:gd name="connsiteX13-1985" fmla="*/ 4785360 w 5840730"/>
              <a:gd name="connsiteY13-1986" fmla="*/ 3926535 h 6887937"/>
              <a:gd name="connsiteX14-1987" fmla="*/ 4028621 w 5840730"/>
              <a:gd name="connsiteY14-1988" fmla="*/ 6887937 h 6887937"/>
              <a:gd name="connsiteX15-1989" fmla="*/ 0 w 5840730"/>
              <a:gd name="connsiteY15-1990" fmla="*/ 6877051 h 6887937"/>
              <a:gd name="connsiteX16-1991" fmla="*/ 0 w 5840730"/>
              <a:gd name="connsiteY16-1992" fmla="*/ 0 h 6887937"/>
              <a:gd name="connsiteX0-1993" fmla="*/ 0 w 5840730"/>
              <a:gd name="connsiteY0-1994" fmla="*/ 0 h 6887937"/>
              <a:gd name="connsiteX1-1995" fmla="*/ 5840730 w 5840730"/>
              <a:gd name="connsiteY1-1996" fmla="*/ 0 h 6887937"/>
              <a:gd name="connsiteX2-1997" fmla="*/ 5090160 w 5840730"/>
              <a:gd name="connsiteY2-1998" fmla="*/ 2775915 h 6887937"/>
              <a:gd name="connsiteX3-1999" fmla="*/ 4853940 w 5840730"/>
              <a:gd name="connsiteY3-2000" fmla="*/ 2962605 h 6887937"/>
              <a:gd name="connsiteX4-2001" fmla="*/ 4754880 w 5840730"/>
              <a:gd name="connsiteY4-2002" fmla="*/ 2692095 h 6887937"/>
              <a:gd name="connsiteX5-2003" fmla="*/ 4979670 w 5840730"/>
              <a:gd name="connsiteY5-2004" fmla="*/ 1846275 h 6887937"/>
              <a:gd name="connsiteX6-2005" fmla="*/ 4872990 w 5840730"/>
              <a:gd name="connsiteY6-2006" fmla="*/ 1571955 h 6887937"/>
              <a:gd name="connsiteX7-2007" fmla="*/ 4655820 w 5840730"/>
              <a:gd name="connsiteY7-2008" fmla="*/ 1770075 h 6887937"/>
              <a:gd name="connsiteX8-2009" fmla="*/ 3901440 w 5840730"/>
              <a:gd name="connsiteY8-2010" fmla="*/ 4696155 h 6887937"/>
              <a:gd name="connsiteX9-2011" fmla="*/ 3992880 w 5840730"/>
              <a:gd name="connsiteY9-2012" fmla="*/ 4905705 h 6887937"/>
              <a:gd name="connsiteX10-2013" fmla="*/ 4213860 w 5840730"/>
              <a:gd name="connsiteY10-2014" fmla="*/ 4757115 h 6887937"/>
              <a:gd name="connsiteX11-2015" fmla="*/ 4457700 w 5840730"/>
              <a:gd name="connsiteY11-2016" fmla="*/ 3842715 h 6887937"/>
              <a:gd name="connsiteX12-2017" fmla="*/ 4686300 w 5840730"/>
              <a:gd name="connsiteY12-2018" fmla="*/ 3713175 h 6887937"/>
              <a:gd name="connsiteX13-2019" fmla="*/ 4785360 w 5840730"/>
              <a:gd name="connsiteY13-2020" fmla="*/ 3926535 h 6887937"/>
              <a:gd name="connsiteX14-2021" fmla="*/ 4028621 w 5840730"/>
              <a:gd name="connsiteY14-2022" fmla="*/ 6887937 h 6887937"/>
              <a:gd name="connsiteX15-2023" fmla="*/ 0 w 5840730"/>
              <a:gd name="connsiteY15-2024" fmla="*/ 6877051 h 6887937"/>
              <a:gd name="connsiteX16-2025" fmla="*/ 0 w 5840730"/>
              <a:gd name="connsiteY16-2026" fmla="*/ 0 h 6887937"/>
              <a:gd name="connsiteX0-2027" fmla="*/ 0 w 5840730"/>
              <a:gd name="connsiteY0-2028" fmla="*/ 0 h 6887937"/>
              <a:gd name="connsiteX1-2029" fmla="*/ 5840730 w 5840730"/>
              <a:gd name="connsiteY1-2030" fmla="*/ 0 h 6887937"/>
              <a:gd name="connsiteX2-2031" fmla="*/ 5090160 w 5840730"/>
              <a:gd name="connsiteY2-2032" fmla="*/ 2775915 h 6887937"/>
              <a:gd name="connsiteX3-2033" fmla="*/ 4853940 w 5840730"/>
              <a:gd name="connsiteY3-2034" fmla="*/ 2962605 h 6887937"/>
              <a:gd name="connsiteX4-2035" fmla="*/ 4754880 w 5840730"/>
              <a:gd name="connsiteY4-2036" fmla="*/ 2692095 h 6887937"/>
              <a:gd name="connsiteX5-2037" fmla="*/ 4979670 w 5840730"/>
              <a:gd name="connsiteY5-2038" fmla="*/ 1846275 h 6887937"/>
              <a:gd name="connsiteX6-2039" fmla="*/ 4872990 w 5840730"/>
              <a:gd name="connsiteY6-2040" fmla="*/ 1571955 h 6887937"/>
              <a:gd name="connsiteX7-2041" fmla="*/ 4655820 w 5840730"/>
              <a:gd name="connsiteY7-2042" fmla="*/ 1770075 h 6887937"/>
              <a:gd name="connsiteX8-2043" fmla="*/ 3901440 w 5840730"/>
              <a:gd name="connsiteY8-2044" fmla="*/ 4696155 h 6887937"/>
              <a:gd name="connsiteX9-2045" fmla="*/ 3992880 w 5840730"/>
              <a:gd name="connsiteY9-2046" fmla="*/ 4905705 h 6887937"/>
              <a:gd name="connsiteX10-2047" fmla="*/ 4213860 w 5840730"/>
              <a:gd name="connsiteY10-2048" fmla="*/ 4757115 h 6887937"/>
              <a:gd name="connsiteX11-2049" fmla="*/ 4457700 w 5840730"/>
              <a:gd name="connsiteY11-2050" fmla="*/ 3842715 h 6887937"/>
              <a:gd name="connsiteX12-2051" fmla="*/ 4686300 w 5840730"/>
              <a:gd name="connsiteY12-2052" fmla="*/ 3713175 h 6887937"/>
              <a:gd name="connsiteX13-2053" fmla="*/ 4785360 w 5840730"/>
              <a:gd name="connsiteY13-2054" fmla="*/ 3926535 h 6887937"/>
              <a:gd name="connsiteX14-2055" fmla="*/ 4028621 w 5840730"/>
              <a:gd name="connsiteY14-2056" fmla="*/ 6887937 h 6887937"/>
              <a:gd name="connsiteX15-2057" fmla="*/ 0 w 5840730"/>
              <a:gd name="connsiteY15-2058" fmla="*/ 6877051 h 6887937"/>
              <a:gd name="connsiteX16-2059" fmla="*/ 0 w 5840730"/>
              <a:gd name="connsiteY16-2060" fmla="*/ 0 h 6887937"/>
              <a:gd name="connsiteX0-2061" fmla="*/ 0 w 5840730"/>
              <a:gd name="connsiteY0-2062" fmla="*/ 0 h 6887937"/>
              <a:gd name="connsiteX1-2063" fmla="*/ 5840730 w 5840730"/>
              <a:gd name="connsiteY1-2064" fmla="*/ 0 h 6887937"/>
              <a:gd name="connsiteX2-2065" fmla="*/ 5090160 w 5840730"/>
              <a:gd name="connsiteY2-2066" fmla="*/ 2775915 h 6887937"/>
              <a:gd name="connsiteX3-2067" fmla="*/ 4853940 w 5840730"/>
              <a:gd name="connsiteY3-2068" fmla="*/ 2962605 h 6887937"/>
              <a:gd name="connsiteX4-2069" fmla="*/ 4754880 w 5840730"/>
              <a:gd name="connsiteY4-2070" fmla="*/ 2692095 h 6887937"/>
              <a:gd name="connsiteX5-2071" fmla="*/ 4979670 w 5840730"/>
              <a:gd name="connsiteY5-2072" fmla="*/ 1846275 h 6887937"/>
              <a:gd name="connsiteX6-2073" fmla="*/ 4872990 w 5840730"/>
              <a:gd name="connsiteY6-2074" fmla="*/ 1571955 h 6887937"/>
              <a:gd name="connsiteX7-2075" fmla="*/ 4655820 w 5840730"/>
              <a:gd name="connsiteY7-2076" fmla="*/ 1770075 h 6887937"/>
              <a:gd name="connsiteX8-2077" fmla="*/ 3901440 w 5840730"/>
              <a:gd name="connsiteY8-2078" fmla="*/ 4696155 h 6887937"/>
              <a:gd name="connsiteX9-2079" fmla="*/ 3992880 w 5840730"/>
              <a:gd name="connsiteY9-2080" fmla="*/ 4905705 h 6887937"/>
              <a:gd name="connsiteX10-2081" fmla="*/ 4213860 w 5840730"/>
              <a:gd name="connsiteY10-2082" fmla="*/ 4757115 h 6887937"/>
              <a:gd name="connsiteX11-2083" fmla="*/ 4457700 w 5840730"/>
              <a:gd name="connsiteY11-2084" fmla="*/ 3842715 h 6887937"/>
              <a:gd name="connsiteX12-2085" fmla="*/ 4686300 w 5840730"/>
              <a:gd name="connsiteY12-2086" fmla="*/ 3713175 h 6887937"/>
              <a:gd name="connsiteX13-2087" fmla="*/ 4785360 w 5840730"/>
              <a:gd name="connsiteY13-2088" fmla="*/ 3926535 h 6887937"/>
              <a:gd name="connsiteX14-2089" fmla="*/ 4028621 w 5840730"/>
              <a:gd name="connsiteY14-2090" fmla="*/ 6887937 h 6887937"/>
              <a:gd name="connsiteX15-2091" fmla="*/ 0 w 5840730"/>
              <a:gd name="connsiteY15-2092" fmla="*/ 6877051 h 6887937"/>
              <a:gd name="connsiteX16-2093" fmla="*/ 0 w 5840730"/>
              <a:gd name="connsiteY16-2094" fmla="*/ 0 h 6887937"/>
              <a:gd name="connsiteX0-2095" fmla="*/ 0 w 5840730"/>
              <a:gd name="connsiteY0-2096" fmla="*/ 0 h 6887937"/>
              <a:gd name="connsiteX1-2097" fmla="*/ 5840730 w 5840730"/>
              <a:gd name="connsiteY1-2098" fmla="*/ 0 h 6887937"/>
              <a:gd name="connsiteX2-2099" fmla="*/ 5090160 w 5840730"/>
              <a:gd name="connsiteY2-2100" fmla="*/ 2775915 h 6887937"/>
              <a:gd name="connsiteX3-2101" fmla="*/ 4853940 w 5840730"/>
              <a:gd name="connsiteY3-2102" fmla="*/ 2962605 h 6887937"/>
              <a:gd name="connsiteX4-2103" fmla="*/ 4754880 w 5840730"/>
              <a:gd name="connsiteY4-2104" fmla="*/ 2692095 h 6887937"/>
              <a:gd name="connsiteX5-2105" fmla="*/ 4979670 w 5840730"/>
              <a:gd name="connsiteY5-2106" fmla="*/ 1846275 h 6887937"/>
              <a:gd name="connsiteX6-2107" fmla="*/ 4872990 w 5840730"/>
              <a:gd name="connsiteY6-2108" fmla="*/ 1571955 h 6887937"/>
              <a:gd name="connsiteX7-2109" fmla="*/ 4655820 w 5840730"/>
              <a:gd name="connsiteY7-2110" fmla="*/ 1770075 h 6887937"/>
              <a:gd name="connsiteX8-2111" fmla="*/ 3901440 w 5840730"/>
              <a:gd name="connsiteY8-2112" fmla="*/ 4696155 h 6887937"/>
              <a:gd name="connsiteX9-2113" fmla="*/ 3992880 w 5840730"/>
              <a:gd name="connsiteY9-2114" fmla="*/ 4905705 h 6887937"/>
              <a:gd name="connsiteX10-2115" fmla="*/ 4213860 w 5840730"/>
              <a:gd name="connsiteY10-2116" fmla="*/ 4757115 h 6887937"/>
              <a:gd name="connsiteX11-2117" fmla="*/ 4457700 w 5840730"/>
              <a:gd name="connsiteY11-2118" fmla="*/ 3842715 h 6887937"/>
              <a:gd name="connsiteX12-2119" fmla="*/ 4686300 w 5840730"/>
              <a:gd name="connsiteY12-2120" fmla="*/ 3713175 h 6887937"/>
              <a:gd name="connsiteX13-2121" fmla="*/ 4785360 w 5840730"/>
              <a:gd name="connsiteY13-2122" fmla="*/ 3926535 h 6887937"/>
              <a:gd name="connsiteX14-2123" fmla="*/ 4028621 w 5840730"/>
              <a:gd name="connsiteY14-2124" fmla="*/ 6887937 h 6887937"/>
              <a:gd name="connsiteX15-2125" fmla="*/ 0 w 5840730"/>
              <a:gd name="connsiteY15-2126" fmla="*/ 6877051 h 6887937"/>
              <a:gd name="connsiteX16-2127" fmla="*/ 0 w 5840730"/>
              <a:gd name="connsiteY16-2128" fmla="*/ 0 h 6887937"/>
              <a:gd name="connsiteX0-2129" fmla="*/ 0 w 5840730"/>
              <a:gd name="connsiteY0-2130" fmla="*/ 0 h 6887937"/>
              <a:gd name="connsiteX1-2131" fmla="*/ 5840730 w 5840730"/>
              <a:gd name="connsiteY1-2132" fmla="*/ 0 h 6887937"/>
              <a:gd name="connsiteX2-2133" fmla="*/ 5090160 w 5840730"/>
              <a:gd name="connsiteY2-2134" fmla="*/ 2775915 h 6887937"/>
              <a:gd name="connsiteX3-2135" fmla="*/ 4853940 w 5840730"/>
              <a:gd name="connsiteY3-2136" fmla="*/ 2962605 h 6887937"/>
              <a:gd name="connsiteX4-2137" fmla="*/ 4754880 w 5840730"/>
              <a:gd name="connsiteY4-2138" fmla="*/ 2692095 h 6887937"/>
              <a:gd name="connsiteX5-2139" fmla="*/ 4979670 w 5840730"/>
              <a:gd name="connsiteY5-2140" fmla="*/ 1846275 h 6887937"/>
              <a:gd name="connsiteX6-2141" fmla="*/ 4872990 w 5840730"/>
              <a:gd name="connsiteY6-2142" fmla="*/ 1571955 h 6887937"/>
              <a:gd name="connsiteX7-2143" fmla="*/ 4655820 w 5840730"/>
              <a:gd name="connsiteY7-2144" fmla="*/ 1770075 h 6887937"/>
              <a:gd name="connsiteX8-2145" fmla="*/ 3901440 w 5840730"/>
              <a:gd name="connsiteY8-2146" fmla="*/ 4696155 h 6887937"/>
              <a:gd name="connsiteX9-2147" fmla="*/ 3992880 w 5840730"/>
              <a:gd name="connsiteY9-2148" fmla="*/ 4905705 h 6887937"/>
              <a:gd name="connsiteX10-2149" fmla="*/ 4213860 w 5840730"/>
              <a:gd name="connsiteY10-2150" fmla="*/ 4757115 h 6887937"/>
              <a:gd name="connsiteX11-2151" fmla="*/ 4457700 w 5840730"/>
              <a:gd name="connsiteY11-2152" fmla="*/ 3842715 h 6887937"/>
              <a:gd name="connsiteX12-2153" fmla="*/ 4686300 w 5840730"/>
              <a:gd name="connsiteY12-2154" fmla="*/ 3713175 h 6887937"/>
              <a:gd name="connsiteX13-2155" fmla="*/ 4785360 w 5840730"/>
              <a:gd name="connsiteY13-2156" fmla="*/ 3926535 h 6887937"/>
              <a:gd name="connsiteX14-2157" fmla="*/ 4028621 w 5840730"/>
              <a:gd name="connsiteY14-2158" fmla="*/ 6887937 h 6887937"/>
              <a:gd name="connsiteX15-2159" fmla="*/ 0 w 5840730"/>
              <a:gd name="connsiteY15-2160" fmla="*/ 6877051 h 6887937"/>
              <a:gd name="connsiteX16-2161" fmla="*/ 0 w 5840730"/>
              <a:gd name="connsiteY16-2162" fmla="*/ 0 h 6887937"/>
              <a:gd name="connsiteX0-2163" fmla="*/ 0 w 5840730"/>
              <a:gd name="connsiteY0-2164" fmla="*/ 0 h 6887937"/>
              <a:gd name="connsiteX1-2165" fmla="*/ 5840730 w 5840730"/>
              <a:gd name="connsiteY1-2166" fmla="*/ 0 h 6887937"/>
              <a:gd name="connsiteX2-2167" fmla="*/ 5090160 w 5840730"/>
              <a:gd name="connsiteY2-2168" fmla="*/ 2775915 h 6887937"/>
              <a:gd name="connsiteX3-2169" fmla="*/ 4853940 w 5840730"/>
              <a:gd name="connsiteY3-2170" fmla="*/ 2962605 h 6887937"/>
              <a:gd name="connsiteX4-2171" fmla="*/ 4754880 w 5840730"/>
              <a:gd name="connsiteY4-2172" fmla="*/ 2692095 h 6887937"/>
              <a:gd name="connsiteX5-2173" fmla="*/ 4979670 w 5840730"/>
              <a:gd name="connsiteY5-2174" fmla="*/ 1846275 h 6887937"/>
              <a:gd name="connsiteX6-2175" fmla="*/ 4872990 w 5840730"/>
              <a:gd name="connsiteY6-2176" fmla="*/ 1571955 h 6887937"/>
              <a:gd name="connsiteX7-2177" fmla="*/ 4655820 w 5840730"/>
              <a:gd name="connsiteY7-2178" fmla="*/ 1770075 h 6887937"/>
              <a:gd name="connsiteX8-2179" fmla="*/ 3901440 w 5840730"/>
              <a:gd name="connsiteY8-2180" fmla="*/ 4696155 h 6887937"/>
              <a:gd name="connsiteX9-2181" fmla="*/ 3992880 w 5840730"/>
              <a:gd name="connsiteY9-2182" fmla="*/ 4905705 h 6887937"/>
              <a:gd name="connsiteX10-2183" fmla="*/ 4213860 w 5840730"/>
              <a:gd name="connsiteY10-2184" fmla="*/ 4757115 h 6887937"/>
              <a:gd name="connsiteX11-2185" fmla="*/ 4457700 w 5840730"/>
              <a:gd name="connsiteY11-2186" fmla="*/ 3842715 h 6887937"/>
              <a:gd name="connsiteX12-2187" fmla="*/ 4686300 w 5840730"/>
              <a:gd name="connsiteY12-2188" fmla="*/ 3713175 h 6887937"/>
              <a:gd name="connsiteX13-2189" fmla="*/ 4785360 w 5840730"/>
              <a:gd name="connsiteY13-2190" fmla="*/ 3926535 h 6887937"/>
              <a:gd name="connsiteX14-2191" fmla="*/ 4028621 w 5840730"/>
              <a:gd name="connsiteY14-2192" fmla="*/ 6887937 h 6887937"/>
              <a:gd name="connsiteX15-2193" fmla="*/ 0 w 5840730"/>
              <a:gd name="connsiteY15-2194" fmla="*/ 6877051 h 6887937"/>
              <a:gd name="connsiteX16-2195" fmla="*/ 0 w 5840730"/>
              <a:gd name="connsiteY16-2196" fmla="*/ 0 h 6887937"/>
              <a:gd name="connsiteX0-2197" fmla="*/ 0 w 5840730"/>
              <a:gd name="connsiteY0-2198" fmla="*/ 0 h 6887937"/>
              <a:gd name="connsiteX1-2199" fmla="*/ 5840730 w 5840730"/>
              <a:gd name="connsiteY1-2200" fmla="*/ 0 h 6887937"/>
              <a:gd name="connsiteX2-2201" fmla="*/ 5090160 w 5840730"/>
              <a:gd name="connsiteY2-2202" fmla="*/ 2775915 h 6887937"/>
              <a:gd name="connsiteX3-2203" fmla="*/ 4853940 w 5840730"/>
              <a:gd name="connsiteY3-2204" fmla="*/ 2962605 h 6887937"/>
              <a:gd name="connsiteX4-2205" fmla="*/ 4754880 w 5840730"/>
              <a:gd name="connsiteY4-2206" fmla="*/ 2692095 h 6887937"/>
              <a:gd name="connsiteX5-2207" fmla="*/ 4979670 w 5840730"/>
              <a:gd name="connsiteY5-2208" fmla="*/ 1846275 h 6887937"/>
              <a:gd name="connsiteX6-2209" fmla="*/ 4872990 w 5840730"/>
              <a:gd name="connsiteY6-2210" fmla="*/ 1571955 h 6887937"/>
              <a:gd name="connsiteX7-2211" fmla="*/ 4655820 w 5840730"/>
              <a:gd name="connsiteY7-2212" fmla="*/ 1770075 h 6887937"/>
              <a:gd name="connsiteX8-2213" fmla="*/ 3893820 w 5840730"/>
              <a:gd name="connsiteY8-2214" fmla="*/ 4688535 h 6887937"/>
              <a:gd name="connsiteX9-2215" fmla="*/ 3992880 w 5840730"/>
              <a:gd name="connsiteY9-2216" fmla="*/ 4905705 h 6887937"/>
              <a:gd name="connsiteX10-2217" fmla="*/ 4213860 w 5840730"/>
              <a:gd name="connsiteY10-2218" fmla="*/ 4757115 h 6887937"/>
              <a:gd name="connsiteX11-2219" fmla="*/ 4457700 w 5840730"/>
              <a:gd name="connsiteY11-2220" fmla="*/ 3842715 h 6887937"/>
              <a:gd name="connsiteX12-2221" fmla="*/ 4686300 w 5840730"/>
              <a:gd name="connsiteY12-2222" fmla="*/ 3713175 h 6887937"/>
              <a:gd name="connsiteX13-2223" fmla="*/ 4785360 w 5840730"/>
              <a:gd name="connsiteY13-2224" fmla="*/ 3926535 h 6887937"/>
              <a:gd name="connsiteX14-2225" fmla="*/ 4028621 w 5840730"/>
              <a:gd name="connsiteY14-2226" fmla="*/ 6887937 h 6887937"/>
              <a:gd name="connsiteX15-2227" fmla="*/ 0 w 5840730"/>
              <a:gd name="connsiteY15-2228" fmla="*/ 6877051 h 6887937"/>
              <a:gd name="connsiteX16-2229" fmla="*/ 0 w 5840730"/>
              <a:gd name="connsiteY16-2230" fmla="*/ 0 h 6887937"/>
              <a:gd name="connsiteX0-2231" fmla="*/ 0 w 5840730"/>
              <a:gd name="connsiteY0-2232" fmla="*/ 0 h 6887937"/>
              <a:gd name="connsiteX1-2233" fmla="*/ 5840730 w 5840730"/>
              <a:gd name="connsiteY1-2234" fmla="*/ 0 h 6887937"/>
              <a:gd name="connsiteX2-2235" fmla="*/ 5090160 w 5840730"/>
              <a:gd name="connsiteY2-2236" fmla="*/ 2775915 h 6887937"/>
              <a:gd name="connsiteX3-2237" fmla="*/ 4853940 w 5840730"/>
              <a:gd name="connsiteY3-2238" fmla="*/ 2962605 h 6887937"/>
              <a:gd name="connsiteX4-2239" fmla="*/ 4754880 w 5840730"/>
              <a:gd name="connsiteY4-2240" fmla="*/ 2692095 h 6887937"/>
              <a:gd name="connsiteX5-2241" fmla="*/ 4979670 w 5840730"/>
              <a:gd name="connsiteY5-2242" fmla="*/ 1846275 h 6887937"/>
              <a:gd name="connsiteX6-2243" fmla="*/ 4872990 w 5840730"/>
              <a:gd name="connsiteY6-2244" fmla="*/ 1571955 h 6887937"/>
              <a:gd name="connsiteX7-2245" fmla="*/ 4655820 w 5840730"/>
              <a:gd name="connsiteY7-2246" fmla="*/ 1770075 h 6887937"/>
              <a:gd name="connsiteX8-2247" fmla="*/ 3893820 w 5840730"/>
              <a:gd name="connsiteY8-2248" fmla="*/ 4688535 h 6887937"/>
              <a:gd name="connsiteX9-2249" fmla="*/ 3992880 w 5840730"/>
              <a:gd name="connsiteY9-2250" fmla="*/ 4905705 h 6887937"/>
              <a:gd name="connsiteX10-2251" fmla="*/ 4213860 w 5840730"/>
              <a:gd name="connsiteY10-2252" fmla="*/ 4757115 h 6887937"/>
              <a:gd name="connsiteX11-2253" fmla="*/ 4457700 w 5840730"/>
              <a:gd name="connsiteY11-2254" fmla="*/ 3842715 h 6887937"/>
              <a:gd name="connsiteX12-2255" fmla="*/ 4686300 w 5840730"/>
              <a:gd name="connsiteY12-2256" fmla="*/ 3713175 h 6887937"/>
              <a:gd name="connsiteX13-2257" fmla="*/ 4785360 w 5840730"/>
              <a:gd name="connsiteY13-2258" fmla="*/ 3926535 h 6887937"/>
              <a:gd name="connsiteX14-2259" fmla="*/ 4028621 w 5840730"/>
              <a:gd name="connsiteY14-2260" fmla="*/ 6887937 h 6887937"/>
              <a:gd name="connsiteX15-2261" fmla="*/ 0 w 5840730"/>
              <a:gd name="connsiteY15-2262" fmla="*/ 6877051 h 6887937"/>
              <a:gd name="connsiteX16-2263" fmla="*/ 0 w 5840730"/>
              <a:gd name="connsiteY16-2264" fmla="*/ 0 h 6887937"/>
              <a:gd name="connsiteX0-2265" fmla="*/ 0 w 5840730"/>
              <a:gd name="connsiteY0-2266" fmla="*/ 0 h 6887937"/>
              <a:gd name="connsiteX1-2267" fmla="*/ 5840730 w 5840730"/>
              <a:gd name="connsiteY1-2268" fmla="*/ 0 h 6887937"/>
              <a:gd name="connsiteX2-2269" fmla="*/ 5090160 w 5840730"/>
              <a:gd name="connsiteY2-2270" fmla="*/ 2775915 h 6887937"/>
              <a:gd name="connsiteX3-2271" fmla="*/ 4853940 w 5840730"/>
              <a:gd name="connsiteY3-2272" fmla="*/ 2962605 h 6887937"/>
              <a:gd name="connsiteX4-2273" fmla="*/ 4754880 w 5840730"/>
              <a:gd name="connsiteY4-2274" fmla="*/ 2692095 h 6887937"/>
              <a:gd name="connsiteX5-2275" fmla="*/ 4979670 w 5840730"/>
              <a:gd name="connsiteY5-2276" fmla="*/ 1846275 h 6887937"/>
              <a:gd name="connsiteX6-2277" fmla="*/ 4872990 w 5840730"/>
              <a:gd name="connsiteY6-2278" fmla="*/ 1571955 h 6887937"/>
              <a:gd name="connsiteX7-2279" fmla="*/ 4655820 w 5840730"/>
              <a:gd name="connsiteY7-2280" fmla="*/ 1770075 h 6887937"/>
              <a:gd name="connsiteX8-2281" fmla="*/ 3893820 w 5840730"/>
              <a:gd name="connsiteY8-2282" fmla="*/ 4688535 h 6887937"/>
              <a:gd name="connsiteX9-2283" fmla="*/ 3992880 w 5840730"/>
              <a:gd name="connsiteY9-2284" fmla="*/ 4905705 h 6887937"/>
              <a:gd name="connsiteX10-2285" fmla="*/ 4213860 w 5840730"/>
              <a:gd name="connsiteY10-2286" fmla="*/ 4757115 h 6887937"/>
              <a:gd name="connsiteX11-2287" fmla="*/ 4457700 w 5840730"/>
              <a:gd name="connsiteY11-2288" fmla="*/ 3842715 h 6887937"/>
              <a:gd name="connsiteX12-2289" fmla="*/ 4686300 w 5840730"/>
              <a:gd name="connsiteY12-2290" fmla="*/ 3713175 h 6887937"/>
              <a:gd name="connsiteX13-2291" fmla="*/ 4785360 w 5840730"/>
              <a:gd name="connsiteY13-2292" fmla="*/ 3926535 h 6887937"/>
              <a:gd name="connsiteX14-2293" fmla="*/ 4028621 w 5840730"/>
              <a:gd name="connsiteY14-2294" fmla="*/ 6887937 h 6887937"/>
              <a:gd name="connsiteX15-2295" fmla="*/ 0 w 5840730"/>
              <a:gd name="connsiteY15-2296" fmla="*/ 6877051 h 6887937"/>
              <a:gd name="connsiteX16-2297" fmla="*/ 0 w 5840730"/>
              <a:gd name="connsiteY16-2298" fmla="*/ 0 h 6887937"/>
              <a:gd name="connsiteX0-2299" fmla="*/ 0 w 5840730"/>
              <a:gd name="connsiteY0-2300" fmla="*/ 0 h 6887937"/>
              <a:gd name="connsiteX1-2301" fmla="*/ 5840730 w 5840730"/>
              <a:gd name="connsiteY1-2302" fmla="*/ 0 h 6887937"/>
              <a:gd name="connsiteX2-2303" fmla="*/ 5090160 w 5840730"/>
              <a:gd name="connsiteY2-2304" fmla="*/ 2775915 h 6887937"/>
              <a:gd name="connsiteX3-2305" fmla="*/ 4853940 w 5840730"/>
              <a:gd name="connsiteY3-2306" fmla="*/ 2962605 h 6887937"/>
              <a:gd name="connsiteX4-2307" fmla="*/ 4754880 w 5840730"/>
              <a:gd name="connsiteY4-2308" fmla="*/ 2692095 h 6887937"/>
              <a:gd name="connsiteX5-2309" fmla="*/ 4979670 w 5840730"/>
              <a:gd name="connsiteY5-2310" fmla="*/ 1846275 h 6887937"/>
              <a:gd name="connsiteX6-2311" fmla="*/ 4655820 w 5840730"/>
              <a:gd name="connsiteY6-2312" fmla="*/ 1770075 h 6887937"/>
              <a:gd name="connsiteX7-2313" fmla="*/ 3893820 w 5840730"/>
              <a:gd name="connsiteY7-2314" fmla="*/ 4688535 h 6887937"/>
              <a:gd name="connsiteX8-2315" fmla="*/ 3992880 w 5840730"/>
              <a:gd name="connsiteY8-2316" fmla="*/ 4905705 h 6887937"/>
              <a:gd name="connsiteX9-2317" fmla="*/ 4213860 w 5840730"/>
              <a:gd name="connsiteY9-2318" fmla="*/ 4757115 h 6887937"/>
              <a:gd name="connsiteX10-2319" fmla="*/ 4457700 w 5840730"/>
              <a:gd name="connsiteY10-2320" fmla="*/ 3842715 h 6887937"/>
              <a:gd name="connsiteX11-2321" fmla="*/ 4686300 w 5840730"/>
              <a:gd name="connsiteY11-2322" fmla="*/ 3713175 h 6887937"/>
              <a:gd name="connsiteX12-2323" fmla="*/ 4785360 w 5840730"/>
              <a:gd name="connsiteY12-2324" fmla="*/ 3926535 h 6887937"/>
              <a:gd name="connsiteX13-2325" fmla="*/ 4028621 w 5840730"/>
              <a:gd name="connsiteY13-2326" fmla="*/ 6887937 h 6887937"/>
              <a:gd name="connsiteX14-2327" fmla="*/ 0 w 5840730"/>
              <a:gd name="connsiteY14-2328" fmla="*/ 6877051 h 6887937"/>
              <a:gd name="connsiteX15-2329" fmla="*/ 0 w 5840730"/>
              <a:gd name="connsiteY15-2330" fmla="*/ 0 h 6887937"/>
              <a:gd name="connsiteX0-2331" fmla="*/ 0 w 5840730"/>
              <a:gd name="connsiteY0-2332" fmla="*/ 0 h 6887937"/>
              <a:gd name="connsiteX1-2333" fmla="*/ 5840730 w 5840730"/>
              <a:gd name="connsiteY1-2334" fmla="*/ 0 h 6887937"/>
              <a:gd name="connsiteX2-2335" fmla="*/ 5090160 w 5840730"/>
              <a:gd name="connsiteY2-2336" fmla="*/ 2775915 h 6887937"/>
              <a:gd name="connsiteX3-2337" fmla="*/ 4853940 w 5840730"/>
              <a:gd name="connsiteY3-2338" fmla="*/ 2962605 h 6887937"/>
              <a:gd name="connsiteX4-2339" fmla="*/ 4754880 w 5840730"/>
              <a:gd name="connsiteY4-2340" fmla="*/ 2692095 h 6887937"/>
              <a:gd name="connsiteX5-2341" fmla="*/ 4979670 w 5840730"/>
              <a:gd name="connsiteY5-2342" fmla="*/ 1846275 h 6887937"/>
              <a:gd name="connsiteX6-2343" fmla="*/ 3893820 w 5840730"/>
              <a:gd name="connsiteY6-2344" fmla="*/ 4688535 h 6887937"/>
              <a:gd name="connsiteX7-2345" fmla="*/ 3992880 w 5840730"/>
              <a:gd name="connsiteY7-2346" fmla="*/ 4905705 h 6887937"/>
              <a:gd name="connsiteX8-2347" fmla="*/ 4213860 w 5840730"/>
              <a:gd name="connsiteY8-2348" fmla="*/ 4757115 h 6887937"/>
              <a:gd name="connsiteX9-2349" fmla="*/ 4457700 w 5840730"/>
              <a:gd name="connsiteY9-2350" fmla="*/ 3842715 h 6887937"/>
              <a:gd name="connsiteX10-2351" fmla="*/ 4686300 w 5840730"/>
              <a:gd name="connsiteY10-2352" fmla="*/ 3713175 h 6887937"/>
              <a:gd name="connsiteX11-2353" fmla="*/ 4785360 w 5840730"/>
              <a:gd name="connsiteY11-2354" fmla="*/ 3926535 h 6887937"/>
              <a:gd name="connsiteX12-2355" fmla="*/ 4028621 w 5840730"/>
              <a:gd name="connsiteY12-2356" fmla="*/ 6887937 h 6887937"/>
              <a:gd name="connsiteX13-2357" fmla="*/ 0 w 5840730"/>
              <a:gd name="connsiteY13-2358" fmla="*/ 6877051 h 6887937"/>
              <a:gd name="connsiteX14-2359" fmla="*/ 0 w 5840730"/>
              <a:gd name="connsiteY14-2360" fmla="*/ 0 h 6887937"/>
              <a:gd name="connsiteX0-2361" fmla="*/ 0 w 5840730"/>
              <a:gd name="connsiteY0-2362" fmla="*/ 0 h 6887937"/>
              <a:gd name="connsiteX1-2363" fmla="*/ 5840730 w 5840730"/>
              <a:gd name="connsiteY1-2364" fmla="*/ 0 h 6887937"/>
              <a:gd name="connsiteX2-2365" fmla="*/ 5090160 w 5840730"/>
              <a:gd name="connsiteY2-2366" fmla="*/ 2775915 h 6887937"/>
              <a:gd name="connsiteX3-2367" fmla="*/ 4853940 w 5840730"/>
              <a:gd name="connsiteY3-2368" fmla="*/ 2962605 h 6887937"/>
              <a:gd name="connsiteX4-2369" fmla="*/ 4754880 w 5840730"/>
              <a:gd name="connsiteY4-2370" fmla="*/ 2692095 h 6887937"/>
              <a:gd name="connsiteX5-2371" fmla="*/ 3893820 w 5840730"/>
              <a:gd name="connsiteY5-2372" fmla="*/ 4688535 h 6887937"/>
              <a:gd name="connsiteX6-2373" fmla="*/ 3992880 w 5840730"/>
              <a:gd name="connsiteY6-2374" fmla="*/ 4905705 h 6887937"/>
              <a:gd name="connsiteX7-2375" fmla="*/ 4213860 w 5840730"/>
              <a:gd name="connsiteY7-2376" fmla="*/ 4757115 h 6887937"/>
              <a:gd name="connsiteX8-2377" fmla="*/ 4457700 w 5840730"/>
              <a:gd name="connsiteY8-2378" fmla="*/ 3842715 h 6887937"/>
              <a:gd name="connsiteX9-2379" fmla="*/ 4686300 w 5840730"/>
              <a:gd name="connsiteY9-2380" fmla="*/ 3713175 h 6887937"/>
              <a:gd name="connsiteX10-2381" fmla="*/ 4785360 w 5840730"/>
              <a:gd name="connsiteY10-2382" fmla="*/ 3926535 h 6887937"/>
              <a:gd name="connsiteX11-2383" fmla="*/ 4028621 w 5840730"/>
              <a:gd name="connsiteY11-2384" fmla="*/ 6887937 h 6887937"/>
              <a:gd name="connsiteX12-2385" fmla="*/ 0 w 5840730"/>
              <a:gd name="connsiteY12-2386" fmla="*/ 6877051 h 6887937"/>
              <a:gd name="connsiteX13-2387" fmla="*/ 0 w 5840730"/>
              <a:gd name="connsiteY13-2388" fmla="*/ 0 h 6887937"/>
              <a:gd name="connsiteX0-2389" fmla="*/ 0 w 5840730"/>
              <a:gd name="connsiteY0-2390" fmla="*/ 0 h 6887937"/>
              <a:gd name="connsiteX1-2391" fmla="*/ 5840730 w 5840730"/>
              <a:gd name="connsiteY1-2392" fmla="*/ 0 h 6887937"/>
              <a:gd name="connsiteX2-2393" fmla="*/ 5090160 w 5840730"/>
              <a:gd name="connsiteY2-2394" fmla="*/ 2775915 h 6887937"/>
              <a:gd name="connsiteX3-2395" fmla="*/ 4853940 w 5840730"/>
              <a:gd name="connsiteY3-2396" fmla="*/ 2962605 h 6887937"/>
              <a:gd name="connsiteX4-2397" fmla="*/ 3893820 w 5840730"/>
              <a:gd name="connsiteY4-2398" fmla="*/ 4688535 h 6887937"/>
              <a:gd name="connsiteX5-2399" fmla="*/ 3992880 w 5840730"/>
              <a:gd name="connsiteY5-2400" fmla="*/ 4905705 h 6887937"/>
              <a:gd name="connsiteX6-2401" fmla="*/ 4213860 w 5840730"/>
              <a:gd name="connsiteY6-2402" fmla="*/ 4757115 h 6887937"/>
              <a:gd name="connsiteX7-2403" fmla="*/ 4457700 w 5840730"/>
              <a:gd name="connsiteY7-2404" fmla="*/ 3842715 h 6887937"/>
              <a:gd name="connsiteX8-2405" fmla="*/ 4686300 w 5840730"/>
              <a:gd name="connsiteY8-2406" fmla="*/ 3713175 h 6887937"/>
              <a:gd name="connsiteX9-2407" fmla="*/ 4785360 w 5840730"/>
              <a:gd name="connsiteY9-2408" fmla="*/ 3926535 h 6887937"/>
              <a:gd name="connsiteX10-2409" fmla="*/ 4028621 w 5840730"/>
              <a:gd name="connsiteY10-2410" fmla="*/ 6887937 h 6887937"/>
              <a:gd name="connsiteX11-2411" fmla="*/ 0 w 5840730"/>
              <a:gd name="connsiteY11-2412" fmla="*/ 6877051 h 6887937"/>
              <a:gd name="connsiteX12-2413" fmla="*/ 0 w 5840730"/>
              <a:gd name="connsiteY12-2414" fmla="*/ 0 h 6887937"/>
              <a:gd name="connsiteX0-2415" fmla="*/ 0 w 5840730"/>
              <a:gd name="connsiteY0-2416" fmla="*/ 0 h 6887937"/>
              <a:gd name="connsiteX1-2417" fmla="*/ 5840730 w 5840730"/>
              <a:gd name="connsiteY1-2418" fmla="*/ 0 h 6887937"/>
              <a:gd name="connsiteX2-2419" fmla="*/ 5090160 w 5840730"/>
              <a:gd name="connsiteY2-2420" fmla="*/ 2775915 h 6887937"/>
              <a:gd name="connsiteX3-2421" fmla="*/ 3893820 w 5840730"/>
              <a:gd name="connsiteY3-2422" fmla="*/ 4688535 h 6887937"/>
              <a:gd name="connsiteX4-2423" fmla="*/ 3992880 w 5840730"/>
              <a:gd name="connsiteY4-2424" fmla="*/ 4905705 h 6887937"/>
              <a:gd name="connsiteX5-2425" fmla="*/ 4213860 w 5840730"/>
              <a:gd name="connsiteY5-2426" fmla="*/ 4757115 h 6887937"/>
              <a:gd name="connsiteX6-2427" fmla="*/ 4457700 w 5840730"/>
              <a:gd name="connsiteY6-2428" fmla="*/ 3842715 h 6887937"/>
              <a:gd name="connsiteX7-2429" fmla="*/ 4686300 w 5840730"/>
              <a:gd name="connsiteY7-2430" fmla="*/ 3713175 h 6887937"/>
              <a:gd name="connsiteX8-2431" fmla="*/ 4785360 w 5840730"/>
              <a:gd name="connsiteY8-2432" fmla="*/ 3926535 h 6887937"/>
              <a:gd name="connsiteX9-2433" fmla="*/ 4028621 w 5840730"/>
              <a:gd name="connsiteY9-2434" fmla="*/ 6887937 h 6887937"/>
              <a:gd name="connsiteX10-2435" fmla="*/ 0 w 5840730"/>
              <a:gd name="connsiteY10-2436" fmla="*/ 6877051 h 6887937"/>
              <a:gd name="connsiteX11-2437" fmla="*/ 0 w 5840730"/>
              <a:gd name="connsiteY11-2438" fmla="*/ 0 h 6887937"/>
              <a:gd name="connsiteX0-2439" fmla="*/ 0 w 5840730"/>
              <a:gd name="connsiteY0-2440" fmla="*/ 0 h 6887937"/>
              <a:gd name="connsiteX1-2441" fmla="*/ 5840730 w 5840730"/>
              <a:gd name="connsiteY1-2442" fmla="*/ 0 h 6887937"/>
              <a:gd name="connsiteX2-2443" fmla="*/ 3893820 w 5840730"/>
              <a:gd name="connsiteY2-2444" fmla="*/ 4688535 h 6887937"/>
              <a:gd name="connsiteX3-2445" fmla="*/ 3992880 w 5840730"/>
              <a:gd name="connsiteY3-2446" fmla="*/ 4905705 h 6887937"/>
              <a:gd name="connsiteX4-2447" fmla="*/ 4213860 w 5840730"/>
              <a:gd name="connsiteY4-2448" fmla="*/ 4757115 h 6887937"/>
              <a:gd name="connsiteX5-2449" fmla="*/ 4457700 w 5840730"/>
              <a:gd name="connsiteY5-2450" fmla="*/ 3842715 h 6887937"/>
              <a:gd name="connsiteX6-2451" fmla="*/ 4686300 w 5840730"/>
              <a:gd name="connsiteY6-2452" fmla="*/ 3713175 h 6887937"/>
              <a:gd name="connsiteX7-2453" fmla="*/ 4785360 w 5840730"/>
              <a:gd name="connsiteY7-2454" fmla="*/ 3926535 h 6887937"/>
              <a:gd name="connsiteX8-2455" fmla="*/ 4028621 w 5840730"/>
              <a:gd name="connsiteY8-2456" fmla="*/ 6887937 h 6887937"/>
              <a:gd name="connsiteX9-2457" fmla="*/ 0 w 5840730"/>
              <a:gd name="connsiteY9-2458" fmla="*/ 6877051 h 6887937"/>
              <a:gd name="connsiteX10-2459" fmla="*/ 0 w 5840730"/>
              <a:gd name="connsiteY10-2460" fmla="*/ 0 h 6887937"/>
              <a:gd name="connsiteX0-2461" fmla="*/ 0 w 4790753"/>
              <a:gd name="connsiteY0-2462" fmla="*/ 0 h 6887937"/>
              <a:gd name="connsiteX1-2463" fmla="*/ 2674743 w 4790753"/>
              <a:gd name="connsiteY1-2464" fmla="*/ 49345 h 6887937"/>
              <a:gd name="connsiteX2-2465" fmla="*/ 3893820 w 4790753"/>
              <a:gd name="connsiteY2-2466" fmla="*/ 4688535 h 6887937"/>
              <a:gd name="connsiteX3-2467" fmla="*/ 3992880 w 4790753"/>
              <a:gd name="connsiteY3-2468" fmla="*/ 4905705 h 6887937"/>
              <a:gd name="connsiteX4-2469" fmla="*/ 4213860 w 4790753"/>
              <a:gd name="connsiteY4-2470" fmla="*/ 4757115 h 6887937"/>
              <a:gd name="connsiteX5-2471" fmla="*/ 4457700 w 4790753"/>
              <a:gd name="connsiteY5-2472" fmla="*/ 3842715 h 6887937"/>
              <a:gd name="connsiteX6-2473" fmla="*/ 4686300 w 4790753"/>
              <a:gd name="connsiteY6-2474" fmla="*/ 3713175 h 6887937"/>
              <a:gd name="connsiteX7-2475" fmla="*/ 4785360 w 4790753"/>
              <a:gd name="connsiteY7-2476" fmla="*/ 3926535 h 6887937"/>
              <a:gd name="connsiteX8-2477" fmla="*/ 4028621 w 4790753"/>
              <a:gd name="connsiteY8-2478" fmla="*/ 6887937 h 6887937"/>
              <a:gd name="connsiteX9-2479" fmla="*/ 0 w 4790753"/>
              <a:gd name="connsiteY9-2480" fmla="*/ 6877051 h 6887937"/>
              <a:gd name="connsiteX10-2481" fmla="*/ 0 w 4790753"/>
              <a:gd name="connsiteY10-2482" fmla="*/ 0 h 6887937"/>
              <a:gd name="connsiteX0-2483" fmla="*/ 0 w 4790753"/>
              <a:gd name="connsiteY0-2484" fmla="*/ 0 h 6887937"/>
              <a:gd name="connsiteX1-2485" fmla="*/ 2497763 w 4790753"/>
              <a:gd name="connsiteY1-2486" fmla="*/ 0 h 6887937"/>
              <a:gd name="connsiteX2-2487" fmla="*/ 3893820 w 4790753"/>
              <a:gd name="connsiteY2-2488" fmla="*/ 4688535 h 6887937"/>
              <a:gd name="connsiteX3-2489" fmla="*/ 3992880 w 4790753"/>
              <a:gd name="connsiteY3-2490" fmla="*/ 4905705 h 6887937"/>
              <a:gd name="connsiteX4-2491" fmla="*/ 4213860 w 4790753"/>
              <a:gd name="connsiteY4-2492" fmla="*/ 4757115 h 6887937"/>
              <a:gd name="connsiteX5-2493" fmla="*/ 4457700 w 4790753"/>
              <a:gd name="connsiteY5-2494" fmla="*/ 3842715 h 6887937"/>
              <a:gd name="connsiteX6-2495" fmla="*/ 4686300 w 4790753"/>
              <a:gd name="connsiteY6-2496" fmla="*/ 3713175 h 6887937"/>
              <a:gd name="connsiteX7-2497" fmla="*/ 4785360 w 4790753"/>
              <a:gd name="connsiteY7-2498" fmla="*/ 3926535 h 6887937"/>
              <a:gd name="connsiteX8-2499" fmla="*/ 4028621 w 4790753"/>
              <a:gd name="connsiteY8-2500" fmla="*/ 6887937 h 6887937"/>
              <a:gd name="connsiteX9-2501" fmla="*/ 0 w 4790753"/>
              <a:gd name="connsiteY9-2502" fmla="*/ 6877051 h 6887937"/>
              <a:gd name="connsiteX10-2503" fmla="*/ 0 w 4790753"/>
              <a:gd name="connsiteY10-2504" fmla="*/ 0 h 6887937"/>
              <a:gd name="connsiteX0-2505" fmla="*/ 0 w 4790753"/>
              <a:gd name="connsiteY0-2506" fmla="*/ 0 h 6887937"/>
              <a:gd name="connsiteX1-2507" fmla="*/ 2497763 w 4790753"/>
              <a:gd name="connsiteY1-2508" fmla="*/ 0 h 6887937"/>
              <a:gd name="connsiteX2-2509" fmla="*/ 3490698 w 4790753"/>
              <a:gd name="connsiteY2-2510" fmla="*/ 3504252 h 6887937"/>
              <a:gd name="connsiteX3-2511" fmla="*/ 3992880 w 4790753"/>
              <a:gd name="connsiteY3-2512" fmla="*/ 4905705 h 6887937"/>
              <a:gd name="connsiteX4-2513" fmla="*/ 4213860 w 4790753"/>
              <a:gd name="connsiteY4-2514" fmla="*/ 4757115 h 6887937"/>
              <a:gd name="connsiteX5-2515" fmla="*/ 4457700 w 4790753"/>
              <a:gd name="connsiteY5-2516" fmla="*/ 3842715 h 6887937"/>
              <a:gd name="connsiteX6-2517" fmla="*/ 4686300 w 4790753"/>
              <a:gd name="connsiteY6-2518" fmla="*/ 3713175 h 6887937"/>
              <a:gd name="connsiteX7-2519" fmla="*/ 4785360 w 4790753"/>
              <a:gd name="connsiteY7-2520" fmla="*/ 3926535 h 6887937"/>
              <a:gd name="connsiteX8-2521" fmla="*/ 4028621 w 4790753"/>
              <a:gd name="connsiteY8-2522" fmla="*/ 6887937 h 6887937"/>
              <a:gd name="connsiteX9-2523" fmla="*/ 0 w 4790753"/>
              <a:gd name="connsiteY9-2524" fmla="*/ 6877051 h 6887937"/>
              <a:gd name="connsiteX10-2525" fmla="*/ 0 w 4790753"/>
              <a:gd name="connsiteY10-2526" fmla="*/ 0 h 6887937"/>
              <a:gd name="connsiteX0-2527" fmla="*/ 0 w 4790753"/>
              <a:gd name="connsiteY0-2528" fmla="*/ 0 h 6887937"/>
              <a:gd name="connsiteX1-2529" fmla="*/ 2310950 w 4790753"/>
              <a:gd name="connsiteY1-2530" fmla="*/ 0 h 6887937"/>
              <a:gd name="connsiteX2-2531" fmla="*/ 3490698 w 4790753"/>
              <a:gd name="connsiteY2-2532" fmla="*/ 3504252 h 6887937"/>
              <a:gd name="connsiteX3-2533" fmla="*/ 3992880 w 4790753"/>
              <a:gd name="connsiteY3-2534" fmla="*/ 4905705 h 6887937"/>
              <a:gd name="connsiteX4-2535" fmla="*/ 4213860 w 4790753"/>
              <a:gd name="connsiteY4-2536" fmla="*/ 4757115 h 6887937"/>
              <a:gd name="connsiteX5-2537" fmla="*/ 4457700 w 4790753"/>
              <a:gd name="connsiteY5-2538" fmla="*/ 3842715 h 6887937"/>
              <a:gd name="connsiteX6-2539" fmla="*/ 4686300 w 4790753"/>
              <a:gd name="connsiteY6-2540" fmla="*/ 3713175 h 6887937"/>
              <a:gd name="connsiteX7-2541" fmla="*/ 4785360 w 4790753"/>
              <a:gd name="connsiteY7-2542" fmla="*/ 3926535 h 6887937"/>
              <a:gd name="connsiteX8-2543" fmla="*/ 4028621 w 4790753"/>
              <a:gd name="connsiteY8-2544" fmla="*/ 6887937 h 6887937"/>
              <a:gd name="connsiteX9-2545" fmla="*/ 0 w 4790753"/>
              <a:gd name="connsiteY9-2546" fmla="*/ 6877051 h 6887937"/>
              <a:gd name="connsiteX10-2547" fmla="*/ 0 w 4790753"/>
              <a:gd name="connsiteY10-2548" fmla="*/ 0 h 6887937"/>
              <a:gd name="connsiteX0-2549" fmla="*/ 0 w 4790753"/>
              <a:gd name="connsiteY0-2550" fmla="*/ 0 h 6887937"/>
              <a:gd name="connsiteX1-2551" fmla="*/ 2487931 w 4790753"/>
              <a:gd name="connsiteY1-2552" fmla="*/ 0 h 6887937"/>
              <a:gd name="connsiteX2-2553" fmla="*/ 3490698 w 4790753"/>
              <a:gd name="connsiteY2-2554" fmla="*/ 3504252 h 6887937"/>
              <a:gd name="connsiteX3-2555" fmla="*/ 3992880 w 4790753"/>
              <a:gd name="connsiteY3-2556" fmla="*/ 4905705 h 6887937"/>
              <a:gd name="connsiteX4-2557" fmla="*/ 4213860 w 4790753"/>
              <a:gd name="connsiteY4-2558" fmla="*/ 4757115 h 6887937"/>
              <a:gd name="connsiteX5-2559" fmla="*/ 4457700 w 4790753"/>
              <a:gd name="connsiteY5-2560" fmla="*/ 3842715 h 6887937"/>
              <a:gd name="connsiteX6-2561" fmla="*/ 4686300 w 4790753"/>
              <a:gd name="connsiteY6-2562" fmla="*/ 3713175 h 6887937"/>
              <a:gd name="connsiteX7-2563" fmla="*/ 4785360 w 4790753"/>
              <a:gd name="connsiteY7-2564" fmla="*/ 3926535 h 6887937"/>
              <a:gd name="connsiteX8-2565" fmla="*/ 4028621 w 4790753"/>
              <a:gd name="connsiteY8-2566" fmla="*/ 6887937 h 6887937"/>
              <a:gd name="connsiteX9-2567" fmla="*/ 0 w 4790753"/>
              <a:gd name="connsiteY9-2568" fmla="*/ 6877051 h 6887937"/>
              <a:gd name="connsiteX10-2569" fmla="*/ 0 w 4790753"/>
              <a:gd name="connsiteY10-2570" fmla="*/ 0 h 6887937"/>
              <a:gd name="connsiteX0-2571" fmla="*/ 0 w 4790753"/>
              <a:gd name="connsiteY0-2572" fmla="*/ 0 h 6887937"/>
              <a:gd name="connsiteX1-2573" fmla="*/ 2487931 w 4790753"/>
              <a:gd name="connsiteY1-2574" fmla="*/ 0 h 6887937"/>
              <a:gd name="connsiteX2-2575" fmla="*/ 3412040 w 4790753"/>
              <a:gd name="connsiteY2-2576" fmla="*/ 3464777 h 6887937"/>
              <a:gd name="connsiteX3-2577" fmla="*/ 3992880 w 4790753"/>
              <a:gd name="connsiteY3-2578" fmla="*/ 4905705 h 6887937"/>
              <a:gd name="connsiteX4-2579" fmla="*/ 4213860 w 4790753"/>
              <a:gd name="connsiteY4-2580" fmla="*/ 4757115 h 6887937"/>
              <a:gd name="connsiteX5-2581" fmla="*/ 4457700 w 4790753"/>
              <a:gd name="connsiteY5-2582" fmla="*/ 3842715 h 6887937"/>
              <a:gd name="connsiteX6-2583" fmla="*/ 4686300 w 4790753"/>
              <a:gd name="connsiteY6-2584" fmla="*/ 3713175 h 6887937"/>
              <a:gd name="connsiteX7-2585" fmla="*/ 4785360 w 4790753"/>
              <a:gd name="connsiteY7-2586" fmla="*/ 3926535 h 6887937"/>
              <a:gd name="connsiteX8-2587" fmla="*/ 4028621 w 4790753"/>
              <a:gd name="connsiteY8-2588" fmla="*/ 6887937 h 6887937"/>
              <a:gd name="connsiteX9-2589" fmla="*/ 0 w 4790753"/>
              <a:gd name="connsiteY9-2590" fmla="*/ 6877051 h 6887937"/>
              <a:gd name="connsiteX10-2591" fmla="*/ 0 w 4790753"/>
              <a:gd name="connsiteY10-2592" fmla="*/ 0 h 6887937"/>
              <a:gd name="connsiteX0-2593" fmla="*/ 0 w 4790753"/>
              <a:gd name="connsiteY0-2594" fmla="*/ 0 h 6887937"/>
              <a:gd name="connsiteX1-2595" fmla="*/ 2487931 w 4790753"/>
              <a:gd name="connsiteY1-2596" fmla="*/ 0 h 6887937"/>
              <a:gd name="connsiteX2-2597" fmla="*/ 3244891 w 4790753"/>
              <a:gd name="connsiteY2-2598" fmla="*/ 3464778 h 6887937"/>
              <a:gd name="connsiteX3-2599" fmla="*/ 3992880 w 4790753"/>
              <a:gd name="connsiteY3-2600" fmla="*/ 4905705 h 6887937"/>
              <a:gd name="connsiteX4-2601" fmla="*/ 4213860 w 4790753"/>
              <a:gd name="connsiteY4-2602" fmla="*/ 4757115 h 6887937"/>
              <a:gd name="connsiteX5-2603" fmla="*/ 4457700 w 4790753"/>
              <a:gd name="connsiteY5-2604" fmla="*/ 3842715 h 6887937"/>
              <a:gd name="connsiteX6-2605" fmla="*/ 4686300 w 4790753"/>
              <a:gd name="connsiteY6-2606" fmla="*/ 3713175 h 6887937"/>
              <a:gd name="connsiteX7-2607" fmla="*/ 4785360 w 4790753"/>
              <a:gd name="connsiteY7-2608" fmla="*/ 3926535 h 6887937"/>
              <a:gd name="connsiteX8-2609" fmla="*/ 4028621 w 4790753"/>
              <a:gd name="connsiteY8-2610" fmla="*/ 6887937 h 6887937"/>
              <a:gd name="connsiteX9-2611" fmla="*/ 0 w 4790753"/>
              <a:gd name="connsiteY9-2612" fmla="*/ 6877051 h 6887937"/>
              <a:gd name="connsiteX10-2613" fmla="*/ 0 w 4790753"/>
              <a:gd name="connsiteY10-2614" fmla="*/ 0 h 6887937"/>
              <a:gd name="connsiteX0-2615" fmla="*/ 0 w 4790753"/>
              <a:gd name="connsiteY0-2616" fmla="*/ 0 h 6887937"/>
              <a:gd name="connsiteX1-2617" fmla="*/ 2487931 w 4790753"/>
              <a:gd name="connsiteY1-2618" fmla="*/ 0 h 6887937"/>
              <a:gd name="connsiteX2-2619" fmla="*/ 3392375 w 4790753"/>
              <a:gd name="connsiteY2-2620" fmla="*/ 3464779 h 6887937"/>
              <a:gd name="connsiteX3-2621" fmla="*/ 3992880 w 4790753"/>
              <a:gd name="connsiteY3-2622" fmla="*/ 4905705 h 6887937"/>
              <a:gd name="connsiteX4-2623" fmla="*/ 4213860 w 4790753"/>
              <a:gd name="connsiteY4-2624" fmla="*/ 4757115 h 6887937"/>
              <a:gd name="connsiteX5-2625" fmla="*/ 4457700 w 4790753"/>
              <a:gd name="connsiteY5-2626" fmla="*/ 3842715 h 6887937"/>
              <a:gd name="connsiteX6-2627" fmla="*/ 4686300 w 4790753"/>
              <a:gd name="connsiteY6-2628" fmla="*/ 3713175 h 6887937"/>
              <a:gd name="connsiteX7-2629" fmla="*/ 4785360 w 4790753"/>
              <a:gd name="connsiteY7-2630" fmla="*/ 3926535 h 6887937"/>
              <a:gd name="connsiteX8-2631" fmla="*/ 4028621 w 4790753"/>
              <a:gd name="connsiteY8-2632" fmla="*/ 6887937 h 6887937"/>
              <a:gd name="connsiteX9-2633" fmla="*/ 0 w 4790753"/>
              <a:gd name="connsiteY9-2634" fmla="*/ 6877051 h 6887937"/>
              <a:gd name="connsiteX10-2635" fmla="*/ 0 w 4790753"/>
              <a:gd name="connsiteY10-2636" fmla="*/ 0 h 6887937"/>
              <a:gd name="connsiteX0-2637" fmla="*/ 0 w 5110169"/>
              <a:gd name="connsiteY0-2638" fmla="*/ 0 h 6887937"/>
              <a:gd name="connsiteX1-2639" fmla="*/ 2487931 w 5110169"/>
              <a:gd name="connsiteY1-2640" fmla="*/ 0 h 6887937"/>
              <a:gd name="connsiteX2-2641" fmla="*/ 3392375 w 5110169"/>
              <a:gd name="connsiteY2-2642" fmla="*/ 3464779 h 6887937"/>
              <a:gd name="connsiteX3-2643" fmla="*/ 3992880 w 5110169"/>
              <a:gd name="connsiteY3-2644" fmla="*/ 4905705 h 6887937"/>
              <a:gd name="connsiteX4-2645" fmla="*/ 4213860 w 5110169"/>
              <a:gd name="connsiteY4-2646" fmla="*/ 4757115 h 6887937"/>
              <a:gd name="connsiteX5-2647" fmla="*/ 4457700 w 5110169"/>
              <a:gd name="connsiteY5-2648" fmla="*/ 3842715 h 6887937"/>
              <a:gd name="connsiteX6-2649" fmla="*/ 4686300 w 5110169"/>
              <a:gd name="connsiteY6-2650" fmla="*/ 3713175 h 6887937"/>
              <a:gd name="connsiteX7-2651" fmla="*/ 4785360 w 5110169"/>
              <a:gd name="connsiteY7-2652" fmla="*/ 3926535 h 6887937"/>
              <a:gd name="connsiteX8-2653" fmla="*/ 5110169 w 5110169"/>
              <a:gd name="connsiteY8-2654" fmla="*/ 6887937 h 6887937"/>
              <a:gd name="connsiteX9-2655" fmla="*/ 0 w 5110169"/>
              <a:gd name="connsiteY9-2656" fmla="*/ 6877051 h 6887937"/>
              <a:gd name="connsiteX10-2657" fmla="*/ 0 w 5110169"/>
              <a:gd name="connsiteY10-2658" fmla="*/ 0 h 6887937"/>
              <a:gd name="connsiteX0-2659" fmla="*/ 0 w 5110169"/>
              <a:gd name="connsiteY0-2660" fmla="*/ 0 h 6887937"/>
              <a:gd name="connsiteX1-2661" fmla="*/ 2487931 w 5110169"/>
              <a:gd name="connsiteY1-2662" fmla="*/ 0 h 6887937"/>
              <a:gd name="connsiteX2-2663" fmla="*/ 3766000 w 5110169"/>
              <a:gd name="connsiteY2-2664" fmla="*/ 4629324 h 6887937"/>
              <a:gd name="connsiteX3-2665" fmla="*/ 3992880 w 5110169"/>
              <a:gd name="connsiteY3-2666" fmla="*/ 4905705 h 6887937"/>
              <a:gd name="connsiteX4-2667" fmla="*/ 4213860 w 5110169"/>
              <a:gd name="connsiteY4-2668" fmla="*/ 4757115 h 6887937"/>
              <a:gd name="connsiteX5-2669" fmla="*/ 4457700 w 5110169"/>
              <a:gd name="connsiteY5-2670" fmla="*/ 3842715 h 6887937"/>
              <a:gd name="connsiteX6-2671" fmla="*/ 4686300 w 5110169"/>
              <a:gd name="connsiteY6-2672" fmla="*/ 3713175 h 6887937"/>
              <a:gd name="connsiteX7-2673" fmla="*/ 4785360 w 5110169"/>
              <a:gd name="connsiteY7-2674" fmla="*/ 3926535 h 6887937"/>
              <a:gd name="connsiteX8-2675" fmla="*/ 5110169 w 5110169"/>
              <a:gd name="connsiteY8-2676" fmla="*/ 6887937 h 6887937"/>
              <a:gd name="connsiteX9-2677" fmla="*/ 0 w 5110169"/>
              <a:gd name="connsiteY9-2678" fmla="*/ 6877051 h 6887937"/>
              <a:gd name="connsiteX10-2679" fmla="*/ 0 w 5110169"/>
              <a:gd name="connsiteY10-2680" fmla="*/ 0 h 6887937"/>
              <a:gd name="connsiteX0-2681" fmla="*/ 0 w 5110169"/>
              <a:gd name="connsiteY0-2682" fmla="*/ 0 h 6887937"/>
              <a:gd name="connsiteX1-2683" fmla="*/ 2487931 w 5110169"/>
              <a:gd name="connsiteY1-2684" fmla="*/ 0 h 6887937"/>
              <a:gd name="connsiteX2-2685" fmla="*/ 3716839 w 5110169"/>
              <a:gd name="connsiteY2-2686" fmla="*/ 4550372 h 6887937"/>
              <a:gd name="connsiteX3-2687" fmla="*/ 3992880 w 5110169"/>
              <a:gd name="connsiteY3-2688" fmla="*/ 4905705 h 6887937"/>
              <a:gd name="connsiteX4-2689" fmla="*/ 4213860 w 5110169"/>
              <a:gd name="connsiteY4-2690" fmla="*/ 4757115 h 6887937"/>
              <a:gd name="connsiteX5-2691" fmla="*/ 4457700 w 5110169"/>
              <a:gd name="connsiteY5-2692" fmla="*/ 3842715 h 6887937"/>
              <a:gd name="connsiteX6-2693" fmla="*/ 4686300 w 5110169"/>
              <a:gd name="connsiteY6-2694" fmla="*/ 3713175 h 6887937"/>
              <a:gd name="connsiteX7-2695" fmla="*/ 4785360 w 5110169"/>
              <a:gd name="connsiteY7-2696" fmla="*/ 3926535 h 6887937"/>
              <a:gd name="connsiteX8-2697" fmla="*/ 5110169 w 5110169"/>
              <a:gd name="connsiteY8-2698" fmla="*/ 6887937 h 6887937"/>
              <a:gd name="connsiteX9-2699" fmla="*/ 0 w 5110169"/>
              <a:gd name="connsiteY9-2700" fmla="*/ 6877051 h 6887937"/>
              <a:gd name="connsiteX10-2701" fmla="*/ 0 w 5110169"/>
              <a:gd name="connsiteY10-2702" fmla="*/ 0 h 6887937"/>
              <a:gd name="connsiteX0-2703" fmla="*/ 0 w 5110169"/>
              <a:gd name="connsiteY0-2704" fmla="*/ 0 h 6887937"/>
              <a:gd name="connsiteX1-2705" fmla="*/ 2487931 w 5110169"/>
              <a:gd name="connsiteY1-2706" fmla="*/ 0 h 6887937"/>
              <a:gd name="connsiteX2-2707" fmla="*/ 3589019 w 5110169"/>
              <a:gd name="connsiteY2-2708" fmla="*/ 4510896 h 6887937"/>
              <a:gd name="connsiteX3-2709" fmla="*/ 3992880 w 5110169"/>
              <a:gd name="connsiteY3-2710" fmla="*/ 4905705 h 6887937"/>
              <a:gd name="connsiteX4-2711" fmla="*/ 4213860 w 5110169"/>
              <a:gd name="connsiteY4-2712" fmla="*/ 4757115 h 6887937"/>
              <a:gd name="connsiteX5-2713" fmla="*/ 4457700 w 5110169"/>
              <a:gd name="connsiteY5-2714" fmla="*/ 3842715 h 6887937"/>
              <a:gd name="connsiteX6-2715" fmla="*/ 4686300 w 5110169"/>
              <a:gd name="connsiteY6-2716" fmla="*/ 3713175 h 6887937"/>
              <a:gd name="connsiteX7-2717" fmla="*/ 4785360 w 5110169"/>
              <a:gd name="connsiteY7-2718" fmla="*/ 3926535 h 6887937"/>
              <a:gd name="connsiteX8-2719" fmla="*/ 5110169 w 5110169"/>
              <a:gd name="connsiteY8-2720" fmla="*/ 6887937 h 6887937"/>
              <a:gd name="connsiteX9-2721" fmla="*/ 0 w 5110169"/>
              <a:gd name="connsiteY9-2722" fmla="*/ 6877051 h 6887937"/>
              <a:gd name="connsiteX10-2723" fmla="*/ 0 w 5110169"/>
              <a:gd name="connsiteY10-2724" fmla="*/ 0 h 6887937"/>
              <a:gd name="connsiteX0-2725" fmla="*/ 0 w 5110169"/>
              <a:gd name="connsiteY0-2726" fmla="*/ 0 h 6887937"/>
              <a:gd name="connsiteX1-2727" fmla="*/ 2487931 w 5110169"/>
              <a:gd name="connsiteY1-2728" fmla="*/ 0 h 6887937"/>
              <a:gd name="connsiteX2-2729" fmla="*/ 3677510 w 5110169"/>
              <a:gd name="connsiteY2-2730" fmla="*/ 4510896 h 6887937"/>
              <a:gd name="connsiteX3-2731" fmla="*/ 3992880 w 5110169"/>
              <a:gd name="connsiteY3-2732" fmla="*/ 4905705 h 6887937"/>
              <a:gd name="connsiteX4-2733" fmla="*/ 4213860 w 5110169"/>
              <a:gd name="connsiteY4-2734" fmla="*/ 4757115 h 6887937"/>
              <a:gd name="connsiteX5-2735" fmla="*/ 4457700 w 5110169"/>
              <a:gd name="connsiteY5-2736" fmla="*/ 3842715 h 6887937"/>
              <a:gd name="connsiteX6-2737" fmla="*/ 4686300 w 5110169"/>
              <a:gd name="connsiteY6-2738" fmla="*/ 3713175 h 6887937"/>
              <a:gd name="connsiteX7-2739" fmla="*/ 4785360 w 5110169"/>
              <a:gd name="connsiteY7-2740" fmla="*/ 3926535 h 6887937"/>
              <a:gd name="connsiteX8-2741" fmla="*/ 5110169 w 5110169"/>
              <a:gd name="connsiteY8-2742" fmla="*/ 6887937 h 6887937"/>
              <a:gd name="connsiteX9-2743" fmla="*/ 0 w 5110169"/>
              <a:gd name="connsiteY9-2744" fmla="*/ 6877051 h 6887937"/>
              <a:gd name="connsiteX10-2745" fmla="*/ 0 w 5110169"/>
              <a:gd name="connsiteY10-2746" fmla="*/ 0 h 6887937"/>
              <a:gd name="connsiteX0-2747" fmla="*/ 0 w 5110169"/>
              <a:gd name="connsiteY0-2748" fmla="*/ 0 h 6887937"/>
              <a:gd name="connsiteX1-2749" fmla="*/ 2487931 w 5110169"/>
              <a:gd name="connsiteY1-2750" fmla="*/ 0 h 6887937"/>
              <a:gd name="connsiteX2-2751" fmla="*/ 3677510 w 5110169"/>
              <a:gd name="connsiteY2-2752" fmla="*/ 4510896 h 6887937"/>
              <a:gd name="connsiteX3-2753" fmla="*/ 3992880 w 5110169"/>
              <a:gd name="connsiteY3-2754" fmla="*/ 4905705 h 6887937"/>
              <a:gd name="connsiteX4-2755" fmla="*/ 4213860 w 5110169"/>
              <a:gd name="connsiteY4-2756" fmla="*/ 4757115 h 6887937"/>
              <a:gd name="connsiteX5-2757" fmla="*/ 4457700 w 5110169"/>
              <a:gd name="connsiteY5-2758" fmla="*/ 3842715 h 6887937"/>
              <a:gd name="connsiteX6-2759" fmla="*/ 4686300 w 5110169"/>
              <a:gd name="connsiteY6-2760" fmla="*/ 3713175 h 6887937"/>
              <a:gd name="connsiteX7-2761" fmla="*/ 4785360 w 5110169"/>
              <a:gd name="connsiteY7-2762" fmla="*/ 3926535 h 6887937"/>
              <a:gd name="connsiteX8-2763" fmla="*/ 5110169 w 5110169"/>
              <a:gd name="connsiteY8-2764" fmla="*/ 6887937 h 6887937"/>
              <a:gd name="connsiteX9-2765" fmla="*/ 0 w 5110169"/>
              <a:gd name="connsiteY9-2766" fmla="*/ 6877051 h 6887937"/>
              <a:gd name="connsiteX10-2767" fmla="*/ 0 w 5110169"/>
              <a:gd name="connsiteY10-2768" fmla="*/ 0 h 6887937"/>
              <a:gd name="connsiteX0-2769" fmla="*/ 0 w 5110169"/>
              <a:gd name="connsiteY0-2770" fmla="*/ 0 h 6887937"/>
              <a:gd name="connsiteX1-2771" fmla="*/ 2487931 w 5110169"/>
              <a:gd name="connsiteY1-2772" fmla="*/ 0 h 6887937"/>
              <a:gd name="connsiteX2-2773" fmla="*/ 3677510 w 5110169"/>
              <a:gd name="connsiteY2-2774" fmla="*/ 4510896 h 6887937"/>
              <a:gd name="connsiteX3-2775" fmla="*/ 3953550 w 5110169"/>
              <a:gd name="connsiteY3-2776" fmla="*/ 5034002 h 6887937"/>
              <a:gd name="connsiteX4-2777" fmla="*/ 4213860 w 5110169"/>
              <a:gd name="connsiteY4-2778" fmla="*/ 4757115 h 6887937"/>
              <a:gd name="connsiteX5-2779" fmla="*/ 4457700 w 5110169"/>
              <a:gd name="connsiteY5-2780" fmla="*/ 3842715 h 6887937"/>
              <a:gd name="connsiteX6-2781" fmla="*/ 4686300 w 5110169"/>
              <a:gd name="connsiteY6-2782" fmla="*/ 3713175 h 6887937"/>
              <a:gd name="connsiteX7-2783" fmla="*/ 4785360 w 5110169"/>
              <a:gd name="connsiteY7-2784" fmla="*/ 3926535 h 6887937"/>
              <a:gd name="connsiteX8-2785" fmla="*/ 5110169 w 5110169"/>
              <a:gd name="connsiteY8-2786" fmla="*/ 6887937 h 6887937"/>
              <a:gd name="connsiteX9-2787" fmla="*/ 0 w 5110169"/>
              <a:gd name="connsiteY9-2788" fmla="*/ 6877051 h 6887937"/>
              <a:gd name="connsiteX10-2789" fmla="*/ 0 w 5110169"/>
              <a:gd name="connsiteY10-2790" fmla="*/ 0 h 6887937"/>
              <a:gd name="connsiteX0-2791" fmla="*/ 0 w 5110169"/>
              <a:gd name="connsiteY0-2792" fmla="*/ 0 h 6887937"/>
              <a:gd name="connsiteX1-2793" fmla="*/ 2487931 w 5110169"/>
              <a:gd name="connsiteY1-2794" fmla="*/ 0 h 6887937"/>
              <a:gd name="connsiteX2-2795" fmla="*/ 3677510 w 5110169"/>
              <a:gd name="connsiteY2-2796" fmla="*/ 4510896 h 6887937"/>
              <a:gd name="connsiteX3-2797" fmla="*/ 3953550 w 5110169"/>
              <a:gd name="connsiteY3-2798" fmla="*/ 5300466 h 6887937"/>
              <a:gd name="connsiteX4-2799" fmla="*/ 4213860 w 5110169"/>
              <a:gd name="connsiteY4-2800" fmla="*/ 4757115 h 6887937"/>
              <a:gd name="connsiteX5-2801" fmla="*/ 4457700 w 5110169"/>
              <a:gd name="connsiteY5-2802" fmla="*/ 3842715 h 6887937"/>
              <a:gd name="connsiteX6-2803" fmla="*/ 4686300 w 5110169"/>
              <a:gd name="connsiteY6-2804" fmla="*/ 3713175 h 6887937"/>
              <a:gd name="connsiteX7-2805" fmla="*/ 4785360 w 5110169"/>
              <a:gd name="connsiteY7-2806" fmla="*/ 3926535 h 6887937"/>
              <a:gd name="connsiteX8-2807" fmla="*/ 5110169 w 5110169"/>
              <a:gd name="connsiteY8-2808" fmla="*/ 6887937 h 6887937"/>
              <a:gd name="connsiteX9-2809" fmla="*/ 0 w 5110169"/>
              <a:gd name="connsiteY9-2810" fmla="*/ 6877051 h 6887937"/>
              <a:gd name="connsiteX10-2811" fmla="*/ 0 w 5110169"/>
              <a:gd name="connsiteY10-2812" fmla="*/ 0 h 6887937"/>
              <a:gd name="connsiteX0-2813" fmla="*/ 0 w 5110169"/>
              <a:gd name="connsiteY0-2814" fmla="*/ 0 h 6887937"/>
              <a:gd name="connsiteX1-2815" fmla="*/ 2487931 w 5110169"/>
              <a:gd name="connsiteY1-2816" fmla="*/ 0 h 6887937"/>
              <a:gd name="connsiteX2-2817" fmla="*/ 3677510 w 5110169"/>
              <a:gd name="connsiteY2-2818" fmla="*/ 4510896 h 6887937"/>
              <a:gd name="connsiteX3-2819" fmla="*/ 4042040 w 5110169"/>
              <a:gd name="connsiteY3-2820" fmla="*/ 5566930 h 6887937"/>
              <a:gd name="connsiteX4-2821" fmla="*/ 4213860 w 5110169"/>
              <a:gd name="connsiteY4-2822" fmla="*/ 4757115 h 6887937"/>
              <a:gd name="connsiteX5-2823" fmla="*/ 4457700 w 5110169"/>
              <a:gd name="connsiteY5-2824" fmla="*/ 3842715 h 6887937"/>
              <a:gd name="connsiteX6-2825" fmla="*/ 4686300 w 5110169"/>
              <a:gd name="connsiteY6-2826" fmla="*/ 3713175 h 6887937"/>
              <a:gd name="connsiteX7-2827" fmla="*/ 4785360 w 5110169"/>
              <a:gd name="connsiteY7-2828" fmla="*/ 3926535 h 6887937"/>
              <a:gd name="connsiteX8-2829" fmla="*/ 5110169 w 5110169"/>
              <a:gd name="connsiteY8-2830" fmla="*/ 6887937 h 6887937"/>
              <a:gd name="connsiteX9-2831" fmla="*/ 0 w 5110169"/>
              <a:gd name="connsiteY9-2832" fmla="*/ 6877051 h 6887937"/>
              <a:gd name="connsiteX10-2833" fmla="*/ 0 w 5110169"/>
              <a:gd name="connsiteY10-2834" fmla="*/ 0 h 6887937"/>
              <a:gd name="connsiteX0-2835" fmla="*/ 0 w 5110169"/>
              <a:gd name="connsiteY0-2836" fmla="*/ 0 h 6887937"/>
              <a:gd name="connsiteX1-2837" fmla="*/ 2487931 w 5110169"/>
              <a:gd name="connsiteY1-2838" fmla="*/ 0 h 6887937"/>
              <a:gd name="connsiteX2-2839" fmla="*/ 3677510 w 5110169"/>
              <a:gd name="connsiteY2-2840" fmla="*/ 4510896 h 6887937"/>
              <a:gd name="connsiteX3-2841" fmla="*/ 4032208 w 5110169"/>
              <a:gd name="connsiteY3-2842" fmla="*/ 5379419 h 6887937"/>
              <a:gd name="connsiteX4-2843" fmla="*/ 4213860 w 5110169"/>
              <a:gd name="connsiteY4-2844" fmla="*/ 4757115 h 6887937"/>
              <a:gd name="connsiteX5-2845" fmla="*/ 4457700 w 5110169"/>
              <a:gd name="connsiteY5-2846" fmla="*/ 3842715 h 6887937"/>
              <a:gd name="connsiteX6-2847" fmla="*/ 4686300 w 5110169"/>
              <a:gd name="connsiteY6-2848" fmla="*/ 3713175 h 6887937"/>
              <a:gd name="connsiteX7-2849" fmla="*/ 4785360 w 5110169"/>
              <a:gd name="connsiteY7-2850" fmla="*/ 3926535 h 6887937"/>
              <a:gd name="connsiteX8-2851" fmla="*/ 5110169 w 5110169"/>
              <a:gd name="connsiteY8-2852" fmla="*/ 6887937 h 6887937"/>
              <a:gd name="connsiteX9-2853" fmla="*/ 0 w 5110169"/>
              <a:gd name="connsiteY9-2854" fmla="*/ 6877051 h 6887937"/>
              <a:gd name="connsiteX10-2855" fmla="*/ 0 w 5110169"/>
              <a:gd name="connsiteY10-2856" fmla="*/ 0 h 6887937"/>
              <a:gd name="connsiteX0-2857" fmla="*/ 0 w 5110169"/>
              <a:gd name="connsiteY0-2858" fmla="*/ 0 h 6887937"/>
              <a:gd name="connsiteX1-2859" fmla="*/ 2487931 w 5110169"/>
              <a:gd name="connsiteY1-2860" fmla="*/ 0 h 6887937"/>
              <a:gd name="connsiteX2-2861" fmla="*/ 3805329 w 5110169"/>
              <a:gd name="connsiteY2-2862" fmla="*/ 4974740 h 6887937"/>
              <a:gd name="connsiteX3-2863" fmla="*/ 4032208 w 5110169"/>
              <a:gd name="connsiteY3-2864" fmla="*/ 5379419 h 6887937"/>
              <a:gd name="connsiteX4-2865" fmla="*/ 4213860 w 5110169"/>
              <a:gd name="connsiteY4-2866" fmla="*/ 4757115 h 6887937"/>
              <a:gd name="connsiteX5-2867" fmla="*/ 4457700 w 5110169"/>
              <a:gd name="connsiteY5-2868" fmla="*/ 3842715 h 6887937"/>
              <a:gd name="connsiteX6-2869" fmla="*/ 4686300 w 5110169"/>
              <a:gd name="connsiteY6-2870" fmla="*/ 3713175 h 6887937"/>
              <a:gd name="connsiteX7-2871" fmla="*/ 4785360 w 5110169"/>
              <a:gd name="connsiteY7-2872" fmla="*/ 3926535 h 6887937"/>
              <a:gd name="connsiteX8-2873" fmla="*/ 5110169 w 5110169"/>
              <a:gd name="connsiteY8-2874" fmla="*/ 6887937 h 6887937"/>
              <a:gd name="connsiteX9-2875" fmla="*/ 0 w 5110169"/>
              <a:gd name="connsiteY9-2876" fmla="*/ 6877051 h 6887937"/>
              <a:gd name="connsiteX10-2877" fmla="*/ 0 w 5110169"/>
              <a:gd name="connsiteY10-2878" fmla="*/ 0 h 6887937"/>
              <a:gd name="connsiteX0-2879" fmla="*/ 0 w 5110169"/>
              <a:gd name="connsiteY0-2880" fmla="*/ 0 h 6887937"/>
              <a:gd name="connsiteX1-2881" fmla="*/ 2487931 w 5110169"/>
              <a:gd name="connsiteY1-2882" fmla="*/ 0 h 6887937"/>
              <a:gd name="connsiteX2-2883" fmla="*/ 3775832 w 5110169"/>
              <a:gd name="connsiteY2-2884" fmla="*/ 5033954 h 6887937"/>
              <a:gd name="connsiteX3-2885" fmla="*/ 4032208 w 5110169"/>
              <a:gd name="connsiteY3-2886" fmla="*/ 5379419 h 6887937"/>
              <a:gd name="connsiteX4-2887" fmla="*/ 4213860 w 5110169"/>
              <a:gd name="connsiteY4-2888" fmla="*/ 4757115 h 6887937"/>
              <a:gd name="connsiteX5-2889" fmla="*/ 4457700 w 5110169"/>
              <a:gd name="connsiteY5-2890" fmla="*/ 3842715 h 6887937"/>
              <a:gd name="connsiteX6-2891" fmla="*/ 4686300 w 5110169"/>
              <a:gd name="connsiteY6-2892" fmla="*/ 3713175 h 6887937"/>
              <a:gd name="connsiteX7-2893" fmla="*/ 4785360 w 5110169"/>
              <a:gd name="connsiteY7-2894" fmla="*/ 3926535 h 6887937"/>
              <a:gd name="connsiteX8-2895" fmla="*/ 5110169 w 5110169"/>
              <a:gd name="connsiteY8-2896" fmla="*/ 6887937 h 6887937"/>
              <a:gd name="connsiteX9-2897" fmla="*/ 0 w 5110169"/>
              <a:gd name="connsiteY9-2898" fmla="*/ 6877051 h 6887937"/>
              <a:gd name="connsiteX10-2899" fmla="*/ 0 w 5110169"/>
              <a:gd name="connsiteY10-2900" fmla="*/ 0 h 6887937"/>
              <a:gd name="connsiteX0-2901" fmla="*/ 0 w 5110169"/>
              <a:gd name="connsiteY0-2902" fmla="*/ 0 h 6887937"/>
              <a:gd name="connsiteX1-2903" fmla="*/ 2487931 w 5110169"/>
              <a:gd name="connsiteY1-2904" fmla="*/ 0 h 6887937"/>
              <a:gd name="connsiteX2-2905" fmla="*/ 3834825 w 5110169"/>
              <a:gd name="connsiteY2-2906" fmla="*/ 5142514 h 6887937"/>
              <a:gd name="connsiteX3-2907" fmla="*/ 4032208 w 5110169"/>
              <a:gd name="connsiteY3-2908" fmla="*/ 5379419 h 6887937"/>
              <a:gd name="connsiteX4-2909" fmla="*/ 4213860 w 5110169"/>
              <a:gd name="connsiteY4-2910" fmla="*/ 4757115 h 6887937"/>
              <a:gd name="connsiteX5-2911" fmla="*/ 4457700 w 5110169"/>
              <a:gd name="connsiteY5-2912" fmla="*/ 3842715 h 6887937"/>
              <a:gd name="connsiteX6-2913" fmla="*/ 4686300 w 5110169"/>
              <a:gd name="connsiteY6-2914" fmla="*/ 3713175 h 6887937"/>
              <a:gd name="connsiteX7-2915" fmla="*/ 4785360 w 5110169"/>
              <a:gd name="connsiteY7-2916" fmla="*/ 3926535 h 6887937"/>
              <a:gd name="connsiteX8-2917" fmla="*/ 5110169 w 5110169"/>
              <a:gd name="connsiteY8-2918" fmla="*/ 6887937 h 6887937"/>
              <a:gd name="connsiteX9-2919" fmla="*/ 0 w 5110169"/>
              <a:gd name="connsiteY9-2920" fmla="*/ 6877051 h 6887937"/>
              <a:gd name="connsiteX10-2921" fmla="*/ 0 w 5110169"/>
              <a:gd name="connsiteY10-2922" fmla="*/ 0 h 6887937"/>
              <a:gd name="connsiteX0-2923" fmla="*/ 0 w 5110169"/>
              <a:gd name="connsiteY0-2924" fmla="*/ 0 h 6887937"/>
              <a:gd name="connsiteX1-2925" fmla="*/ 2487931 w 5110169"/>
              <a:gd name="connsiteY1-2926" fmla="*/ 0 h 6887937"/>
              <a:gd name="connsiteX2-2927" fmla="*/ 3834825 w 5110169"/>
              <a:gd name="connsiteY2-2928" fmla="*/ 5142514 h 6887937"/>
              <a:gd name="connsiteX3-2929" fmla="*/ 4074118 w 5110169"/>
              <a:gd name="connsiteY3-2930" fmla="*/ 5314407 h 6887937"/>
              <a:gd name="connsiteX4-2931" fmla="*/ 4213860 w 5110169"/>
              <a:gd name="connsiteY4-2932" fmla="*/ 4757115 h 6887937"/>
              <a:gd name="connsiteX5-2933" fmla="*/ 4457700 w 5110169"/>
              <a:gd name="connsiteY5-2934" fmla="*/ 3842715 h 6887937"/>
              <a:gd name="connsiteX6-2935" fmla="*/ 4686300 w 5110169"/>
              <a:gd name="connsiteY6-2936" fmla="*/ 3713175 h 6887937"/>
              <a:gd name="connsiteX7-2937" fmla="*/ 4785360 w 5110169"/>
              <a:gd name="connsiteY7-2938" fmla="*/ 3926535 h 6887937"/>
              <a:gd name="connsiteX8-2939" fmla="*/ 5110169 w 5110169"/>
              <a:gd name="connsiteY8-2940" fmla="*/ 6887937 h 6887937"/>
              <a:gd name="connsiteX9-2941" fmla="*/ 0 w 5110169"/>
              <a:gd name="connsiteY9-2942" fmla="*/ 6877051 h 6887937"/>
              <a:gd name="connsiteX10-2943" fmla="*/ 0 w 5110169"/>
              <a:gd name="connsiteY10-2944" fmla="*/ 0 h 6887937"/>
              <a:gd name="connsiteX0-2945" fmla="*/ 0 w 5110169"/>
              <a:gd name="connsiteY0-2946" fmla="*/ 0 h 6887937"/>
              <a:gd name="connsiteX1-2947" fmla="*/ 2487931 w 5110169"/>
              <a:gd name="connsiteY1-2948" fmla="*/ 0 h 6887937"/>
              <a:gd name="connsiteX2-2949" fmla="*/ 3834825 w 5110169"/>
              <a:gd name="connsiteY2-2950" fmla="*/ 5142514 h 6887937"/>
              <a:gd name="connsiteX3-2951" fmla="*/ 4074118 w 5110169"/>
              <a:gd name="connsiteY3-2952" fmla="*/ 5314407 h 6887937"/>
              <a:gd name="connsiteX4-2953" fmla="*/ 4168140 w 5110169"/>
              <a:gd name="connsiteY4-2954" fmla="*/ 5055407 h 6887937"/>
              <a:gd name="connsiteX5-2955" fmla="*/ 4457700 w 5110169"/>
              <a:gd name="connsiteY5-2956" fmla="*/ 3842715 h 6887937"/>
              <a:gd name="connsiteX6-2957" fmla="*/ 4686300 w 5110169"/>
              <a:gd name="connsiteY6-2958" fmla="*/ 3713175 h 6887937"/>
              <a:gd name="connsiteX7-2959" fmla="*/ 4785360 w 5110169"/>
              <a:gd name="connsiteY7-2960" fmla="*/ 3926535 h 6887937"/>
              <a:gd name="connsiteX8-2961" fmla="*/ 5110169 w 5110169"/>
              <a:gd name="connsiteY8-2962" fmla="*/ 6887937 h 6887937"/>
              <a:gd name="connsiteX9-2963" fmla="*/ 0 w 5110169"/>
              <a:gd name="connsiteY9-2964" fmla="*/ 6877051 h 6887937"/>
              <a:gd name="connsiteX10-2965" fmla="*/ 0 w 5110169"/>
              <a:gd name="connsiteY10-2966" fmla="*/ 0 h 6887937"/>
              <a:gd name="connsiteX0-2967" fmla="*/ 0 w 5110169"/>
              <a:gd name="connsiteY0-2968" fmla="*/ 0 h 6887937"/>
              <a:gd name="connsiteX1-2969" fmla="*/ 2487931 w 5110169"/>
              <a:gd name="connsiteY1-2970" fmla="*/ 0 h 6887937"/>
              <a:gd name="connsiteX2-2971" fmla="*/ 3834825 w 5110169"/>
              <a:gd name="connsiteY2-2972" fmla="*/ 5142514 h 6887937"/>
              <a:gd name="connsiteX3-2973" fmla="*/ 4074118 w 5110169"/>
              <a:gd name="connsiteY3-2974" fmla="*/ 5314407 h 6887937"/>
              <a:gd name="connsiteX4-2975" fmla="*/ 4168140 w 5110169"/>
              <a:gd name="connsiteY4-2976" fmla="*/ 5055407 h 6887937"/>
              <a:gd name="connsiteX5-2977" fmla="*/ 3935730 w 5110169"/>
              <a:gd name="connsiteY5-2978" fmla="*/ 4175425 h 6887937"/>
              <a:gd name="connsiteX6-2979" fmla="*/ 4686300 w 5110169"/>
              <a:gd name="connsiteY6-2980" fmla="*/ 3713175 h 6887937"/>
              <a:gd name="connsiteX7-2981" fmla="*/ 4785360 w 5110169"/>
              <a:gd name="connsiteY7-2982" fmla="*/ 3926535 h 6887937"/>
              <a:gd name="connsiteX8-2983" fmla="*/ 5110169 w 5110169"/>
              <a:gd name="connsiteY8-2984" fmla="*/ 6887937 h 6887937"/>
              <a:gd name="connsiteX9-2985" fmla="*/ 0 w 5110169"/>
              <a:gd name="connsiteY9-2986" fmla="*/ 6877051 h 6887937"/>
              <a:gd name="connsiteX10-2987" fmla="*/ 0 w 5110169"/>
              <a:gd name="connsiteY10-2988" fmla="*/ 0 h 6887937"/>
              <a:gd name="connsiteX0-2989" fmla="*/ 0 w 5110169"/>
              <a:gd name="connsiteY0-2990" fmla="*/ 0 h 6887937"/>
              <a:gd name="connsiteX1-2991" fmla="*/ 2487931 w 5110169"/>
              <a:gd name="connsiteY1-2992" fmla="*/ 0 h 6887937"/>
              <a:gd name="connsiteX2-2993" fmla="*/ 3834825 w 5110169"/>
              <a:gd name="connsiteY2-2994" fmla="*/ 5142514 h 6887937"/>
              <a:gd name="connsiteX3-2995" fmla="*/ 4074118 w 5110169"/>
              <a:gd name="connsiteY3-2996" fmla="*/ 5314407 h 6887937"/>
              <a:gd name="connsiteX4-2997" fmla="*/ 4168140 w 5110169"/>
              <a:gd name="connsiteY4-2998" fmla="*/ 5055407 h 6887937"/>
              <a:gd name="connsiteX5-2999" fmla="*/ 3935730 w 5110169"/>
              <a:gd name="connsiteY5-3000" fmla="*/ 4175425 h 6887937"/>
              <a:gd name="connsiteX6-3001" fmla="*/ 4061460 w 5110169"/>
              <a:gd name="connsiteY6-3002" fmla="*/ 3931157 h 6887937"/>
              <a:gd name="connsiteX7-3003" fmla="*/ 4785360 w 5110169"/>
              <a:gd name="connsiteY7-3004" fmla="*/ 3926535 h 6887937"/>
              <a:gd name="connsiteX8-3005" fmla="*/ 5110169 w 5110169"/>
              <a:gd name="connsiteY8-3006" fmla="*/ 6887937 h 6887937"/>
              <a:gd name="connsiteX9-3007" fmla="*/ 0 w 5110169"/>
              <a:gd name="connsiteY9-3008" fmla="*/ 6877051 h 6887937"/>
              <a:gd name="connsiteX10-3009" fmla="*/ 0 w 5110169"/>
              <a:gd name="connsiteY10-3010" fmla="*/ 0 h 6887937"/>
              <a:gd name="connsiteX0-3011" fmla="*/ 0 w 5110169"/>
              <a:gd name="connsiteY0-3012" fmla="*/ 0 h 6887937"/>
              <a:gd name="connsiteX1-3013" fmla="*/ 2487931 w 5110169"/>
              <a:gd name="connsiteY1-3014" fmla="*/ 0 h 6887937"/>
              <a:gd name="connsiteX2-3015" fmla="*/ 3834825 w 5110169"/>
              <a:gd name="connsiteY2-3016" fmla="*/ 5142514 h 6887937"/>
              <a:gd name="connsiteX3-3017" fmla="*/ 4074118 w 5110169"/>
              <a:gd name="connsiteY3-3018" fmla="*/ 5314407 h 6887937"/>
              <a:gd name="connsiteX4-3019" fmla="*/ 4168140 w 5110169"/>
              <a:gd name="connsiteY4-3020" fmla="*/ 5055407 h 6887937"/>
              <a:gd name="connsiteX5-3021" fmla="*/ 3935730 w 5110169"/>
              <a:gd name="connsiteY5-3022" fmla="*/ 4175425 h 6887937"/>
              <a:gd name="connsiteX6-3023" fmla="*/ 4061460 w 5110169"/>
              <a:gd name="connsiteY6-3024" fmla="*/ 3931157 h 6887937"/>
              <a:gd name="connsiteX7-3025" fmla="*/ 4198620 w 5110169"/>
              <a:gd name="connsiteY7-3026" fmla="*/ 4133044 h 6887937"/>
              <a:gd name="connsiteX8-3027" fmla="*/ 5110169 w 5110169"/>
              <a:gd name="connsiteY8-3028" fmla="*/ 6887937 h 6887937"/>
              <a:gd name="connsiteX9-3029" fmla="*/ 0 w 5110169"/>
              <a:gd name="connsiteY9-3030" fmla="*/ 6877051 h 6887937"/>
              <a:gd name="connsiteX10-3031" fmla="*/ 0 w 5110169"/>
              <a:gd name="connsiteY10-3032" fmla="*/ 0 h 6887937"/>
              <a:gd name="connsiteX0-3033" fmla="*/ 0 w 5110169"/>
              <a:gd name="connsiteY0-3034" fmla="*/ 0 h 6887937"/>
              <a:gd name="connsiteX1-3035" fmla="*/ 2487931 w 5110169"/>
              <a:gd name="connsiteY1-3036" fmla="*/ 0 h 6887937"/>
              <a:gd name="connsiteX2-3037" fmla="*/ 3834825 w 5110169"/>
              <a:gd name="connsiteY2-3038" fmla="*/ 5142514 h 6887937"/>
              <a:gd name="connsiteX3-3039" fmla="*/ 4074118 w 5110169"/>
              <a:gd name="connsiteY3-3040" fmla="*/ 5314407 h 6887937"/>
              <a:gd name="connsiteX4-3041" fmla="*/ 4168140 w 5110169"/>
              <a:gd name="connsiteY4-3042" fmla="*/ 5055407 h 6887937"/>
              <a:gd name="connsiteX5-3043" fmla="*/ 3935730 w 5110169"/>
              <a:gd name="connsiteY5-3044" fmla="*/ 4175425 h 6887937"/>
              <a:gd name="connsiteX6-3045" fmla="*/ 4061460 w 5110169"/>
              <a:gd name="connsiteY6-3046" fmla="*/ 3931157 h 6887937"/>
              <a:gd name="connsiteX7-3047" fmla="*/ 4251960 w 5110169"/>
              <a:gd name="connsiteY7-3048" fmla="*/ 4071856 h 6887937"/>
              <a:gd name="connsiteX8-3049" fmla="*/ 5110169 w 5110169"/>
              <a:gd name="connsiteY8-3050" fmla="*/ 6887937 h 6887937"/>
              <a:gd name="connsiteX9-3051" fmla="*/ 0 w 5110169"/>
              <a:gd name="connsiteY9-3052" fmla="*/ 6877051 h 6887937"/>
              <a:gd name="connsiteX10-3053" fmla="*/ 0 w 5110169"/>
              <a:gd name="connsiteY10-3054" fmla="*/ 0 h 6887937"/>
              <a:gd name="connsiteX0-3055" fmla="*/ 0 w 5030921"/>
              <a:gd name="connsiteY0-3056" fmla="*/ 0 h 6877051"/>
              <a:gd name="connsiteX1-3057" fmla="*/ 2487931 w 5030921"/>
              <a:gd name="connsiteY1-3058" fmla="*/ 0 h 6877051"/>
              <a:gd name="connsiteX2-3059" fmla="*/ 3834825 w 5030921"/>
              <a:gd name="connsiteY2-3060" fmla="*/ 5142514 h 6877051"/>
              <a:gd name="connsiteX3-3061" fmla="*/ 4074118 w 5030921"/>
              <a:gd name="connsiteY3-3062" fmla="*/ 5314407 h 6877051"/>
              <a:gd name="connsiteX4-3063" fmla="*/ 4168140 w 5030921"/>
              <a:gd name="connsiteY4-3064" fmla="*/ 5055407 h 6877051"/>
              <a:gd name="connsiteX5-3065" fmla="*/ 3935730 w 5030921"/>
              <a:gd name="connsiteY5-3066" fmla="*/ 4175425 h 6877051"/>
              <a:gd name="connsiteX6-3067" fmla="*/ 4061460 w 5030921"/>
              <a:gd name="connsiteY6-3068" fmla="*/ 3931157 h 6877051"/>
              <a:gd name="connsiteX7-3069" fmla="*/ 4251960 w 5030921"/>
              <a:gd name="connsiteY7-3070" fmla="*/ 4071856 h 6877051"/>
              <a:gd name="connsiteX8-3071" fmla="*/ 5030921 w 5030921"/>
              <a:gd name="connsiteY8-3072" fmla="*/ 6875699 h 6877051"/>
              <a:gd name="connsiteX9-3073" fmla="*/ 0 w 5030921"/>
              <a:gd name="connsiteY9-3074" fmla="*/ 6877051 h 6877051"/>
              <a:gd name="connsiteX10-3075" fmla="*/ 0 w 5030921"/>
              <a:gd name="connsiteY10-3076" fmla="*/ 0 h 6877051"/>
              <a:gd name="connsiteX0-3077" fmla="*/ 0 w 4963865"/>
              <a:gd name="connsiteY0-3078" fmla="*/ 0 h 6877051"/>
              <a:gd name="connsiteX1-3079" fmla="*/ 2487931 w 4963865"/>
              <a:gd name="connsiteY1-3080" fmla="*/ 0 h 6877051"/>
              <a:gd name="connsiteX2-3081" fmla="*/ 3834825 w 4963865"/>
              <a:gd name="connsiteY2-3082" fmla="*/ 5142514 h 6877051"/>
              <a:gd name="connsiteX3-3083" fmla="*/ 4074118 w 4963865"/>
              <a:gd name="connsiteY3-3084" fmla="*/ 5314407 h 6877051"/>
              <a:gd name="connsiteX4-3085" fmla="*/ 4168140 w 4963865"/>
              <a:gd name="connsiteY4-3086" fmla="*/ 5055407 h 6877051"/>
              <a:gd name="connsiteX5-3087" fmla="*/ 3935730 w 4963865"/>
              <a:gd name="connsiteY5-3088" fmla="*/ 4175425 h 6877051"/>
              <a:gd name="connsiteX6-3089" fmla="*/ 4061460 w 4963865"/>
              <a:gd name="connsiteY6-3090" fmla="*/ 3931157 h 6877051"/>
              <a:gd name="connsiteX7-3091" fmla="*/ 4251960 w 4963865"/>
              <a:gd name="connsiteY7-3092" fmla="*/ 4071856 h 6877051"/>
              <a:gd name="connsiteX8-3093" fmla="*/ 4963865 w 4963865"/>
              <a:gd name="connsiteY8-3094" fmla="*/ 6875699 h 6877051"/>
              <a:gd name="connsiteX9-3095" fmla="*/ 0 w 4963865"/>
              <a:gd name="connsiteY9-3096" fmla="*/ 6877051 h 6877051"/>
              <a:gd name="connsiteX10-3097" fmla="*/ 0 w 4963865"/>
              <a:gd name="connsiteY10-3098" fmla="*/ 0 h 6877051"/>
              <a:gd name="connsiteX0-3099" fmla="*/ 0 w 5024825"/>
              <a:gd name="connsiteY0-3100" fmla="*/ 0 h 6881818"/>
              <a:gd name="connsiteX1-3101" fmla="*/ 2487931 w 5024825"/>
              <a:gd name="connsiteY1-3102" fmla="*/ 0 h 6881818"/>
              <a:gd name="connsiteX2-3103" fmla="*/ 3834825 w 5024825"/>
              <a:gd name="connsiteY2-3104" fmla="*/ 5142514 h 6881818"/>
              <a:gd name="connsiteX3-3105" fmla="*/ 4074118 w 5024825"/>
              <a:gd name="connsiteY3-3106" fmla="*/ 5314407 h 6881818"/>
              <a:gd name="connsiteX4-3107" fmla="*/ 4168140 w 5024825"/>
              <a:gd name="connsiteY4-3108" fmla="*/ 5055407 h 6881818"/>
              <a:gd name="connsiteX5-3109" fmla="*/ 3935730 w 5024825"/>
              <a:gd name="connsiteY5-3110" fmla="*/ 4175425 h 6881818"/>
              <a:gd name="connsiteX6-3111" fmla="*/ 4061460 w 5024825"/>
              <a:gd name="connsiteY6-3112" fmla="*/ 3931157 h 6881818"/>
              <a:gd name="connsiteX7-3113" fmla="*/ 4251960 w 5024825"/>
              <a:gd name="connsiteY7-3114" fmla="*/ 4071856 h 6881818"/>
              <a:gd name="connsiteX8-3115" fmla="*/ 5024825 w 5024825"/>
              <a:gd name="connsiteY8-3116" fmla="*/ 6881818 h 6881818"/>
              <a:gd name="connsiteX9-3117" fmla="*/ 0 w 5024825"/>
              <a:gd name="connsiteY9-3118" fmla="*/ 6877051 h 6881818"/>
              <a:gd name="connsiteX10-3119" fmla="*/ 0 w 5024825"/>
              <a:gd name="connsiteY10-3120" fmla="*/ 0 h 6881818"/>
              <a:gd name="connsiteX0-3121" fmla="*/ 0 w 5024825"/>
              <a:gd name="connsiteY0-3122" fmla="*/ 0 h 6881818"/>
              <a:gd name="connsiteX1-3123" fmla="*/ 2487931 w 5024825"/>
              <a:gd name="connsiteY1-3124" fmla="*/ 0 h 6881818"/>
              <a:gd name="connsiteX2-3125" fmla="*/ 3834825 w 5024825"/>
              <a:gd name="connsiteY2-3126" fmla="*/ 5142514 h 6881818"/>
              <a:gd name="connsiteX3-3127" fmla="*/ 4074118 w 5024825"/>
              <a:gd name="connsiteY3-3128" fmla="*/ 5314407 h 6881818"/>
              <a:gd name="connsiteX4-3129" fmla="*/ 4168140 w 5024825"/>
              <a:gd name="connsiteY4-3130" fmla="*/ 5055407 h 6881818"/>
              <a:gd name="connsiteX5-3131" fmla="*/ 3935730 w 5024825"/>
              <a:gd name="connsiteY5-3132" fmla="*/ 4175425 h 6881818"/>
              <a:gd name="connsiteX6-3133" fmla="*/ 4061460 w 5024825"/>
              <a:gd name="connsiteY6-3134" fmla="*/ 3931157 h 6881818"/>
              <a:gd name="connsiteX7-3135" fmla="*/ 4251960 w 5024825"/>
              <a:gd name="connsiteY7-3136" fmla="*/ 4071856 h 6881818"/>
              <a:gd name="connsiteX8-3137" fmla="*/ 5024825 w 5024825"/>
              <a:gd name="connsiteY8-3138" fmla="*/ 6881818 h 6881818"/>
              <a:gd name="connsiteX9-3139" fmla="*/ 0 w 5024825"/>
              <a:gd name="connsiteY9-3140" fmla="*/ 6877051 h 6881818"/>
              <a:gd name="connsiteX10-3141" fmla="*/ 0 w 5024825"/>
              <a:gd name="connsiteY10-3142" fmla="*/ 0 h 6881818"/>
              <a:gd name="connsiteX0-3143" fmla="*/ 0 w 5024825"/>
              <a:gd name="connsiteY0-3144" fmla="*/ 0 h 6881818"/>
              <a:gd name="connsiteX1-3145" fmla="*/ 2487931 w 5024825"/>
              <a:gd name="connsiteY1-3146" fmla="*/ 0 h 6881818"/>
              <a:gd name="connsiteX2-3147" fmla="*/ 3834825 w 5024825"/>
              <a:gd name="connsiteY2-3148" fmla="*/ 5142514 h 6881818"/>
              <a:gd name="connsiteX3-3149" fmla="*/ 4074118 w 5024825"/>
              <a:gd name="connsiteY3-3150" fmla="*/ 5314407 h 6881818"/>
              <a:gd name="connsiteX4-3151" fmla="*/ 4168140 w 5024825"/>
              <a:gd name="connsiteY4-3152" fmla="*/ 5055407 h 6881818"/>
              <a:gd name="connsiteX5-3153" fmla="*/ 3935730 w 5024825"/>
              <a:gd name="connsiteY5-3154" fmla="*/ 4175425 h 6881818"/>
              <a:gd name="connsiteX6-3155" fmla="*/ 4061460 w 5024825"/>
              <a:gd name="connsiteY6-3156" fmla="*/ 3931157 h 6881818"/>
              <a:gd name="connsiteX7-3157" fmla="*/ 4251960 w 5024825"/>
              <a:gd name="connsiteY7-3158" fmla="*/ 4071856 h 6881818"/>
              <a:gd name="connsiteX8-3159" fmla="*/ 5024825 w 5024825"/>
              <a:gd name="connsiteY8-3160" fmla="*/ 6881818 h 6881818"/>
              <a:gd name="connsiteX9-3161" fmla="*/ 0 w 5024825"/>
              <a:gd name="connsiteY9-3162" fmla="*/ 6877051 h 6881818"/>
              <a:gd name="connsiteX10-3163" fmla="*/ 0 w 5024825"/>
              <a:gd name="connsiteY10-3164" fmla="*/ 0 h 6881818"/>
              <a:gd name="connsiteX0-3165" fmla="*/ 0 w 5024825"/>
              <a:gd name="connsiteY0-3166" fmla="*/ 0 h 6881818"/>
              <a:gd name="connsiteX1-3167" fmla="*/ 2487931 w 5024825"/>
              <a:gd name="connsiteY1-3168" fmla="*/ 0 h 6881818"/>
              <a:gd name="connsiteX2-3169" fmla="*/ 3834825 w 5024825"/>
              <a:gd name="connsiteY2-3170" fmla="*/ 5142514 h 6881818"/>
              <a:gd name="connsiteX3-3171" fmla="*/ 4074118 w 5024825"/>
              <a:gd name="connsiteY3-3172" fmla="*/ 5314407 h 6881818"/>
              <a:gd name="connsiteX4-3173" fmla="*/ 4168140 w 5024825"/>
              <a:gd name="connsiteY4-3174" fmla="*/ 5055407 h 6881818"/>
              <a:gd name="connsiteX5-3175" fmla="*/ 3935730 w 5024825"/>
              <a:gd name="connsiteY5-3176" fmla="*/ 4175425 h 6881818"/>
              <a:gd name="connsiteX6-3177" fmla="*/ 4061460 w 5024825"/>
              <a:gd name="connsiteY6-3178" fmla="*/ 3931157 h 6881818"/>
              <a:gd name="connsiteX7-3179" fmla="*/ 4251960 w 5024825"/>
              <a:gd name="connsiteY7-3180" fmla="*/ 4071856 h 6881818"/>
              <a:gd name="connsiteX8-3181" fmla="*/ 5024825 w 5024825"/>
              <a:gd name="connsiteY8-3182" fmla="*/ 6881818 h 6881818"/>
              <a:gd name="connsiteX9-3183" fmla="*/ 0 w 5024825"/>
              <a:gd name="connsiteY9-3184" fmla="*/ 6877051 h 6881818"/>
              <a:gd name="connsiteX10-3185" fmla="*/ 0 w 5024825"/>
              <a:gd name="connsiteY10-3186" fmla="*/ 0 h 6881818"/>
              <a:gd name="connsiteX0-3187" fmla="*/ 0 w 5024825"/>
              <a:gd name="connsiteY0-3188" fmla="*/ 0 h 6881818"/>
              <a:gd name="connsiteX1-3189" fmla="*/ 2487931 w 5024825"/>
              <a:gd name="connsiteY1-3190" fmla="*/ 0 h 6881818"/>
              <a:gd name="connsiteX2-3191" fmla="*/ 3834825 w 5024825"/>
              <a:gd name="connsiteY2-3192" fmla="*/ 5142514 h 6881818"/>
              <a:gd name="connsiteX3-3193" fmla="*/ 4074118 w 5024825"/>
              <a:gd name="connsiteY3-3194" fmla="*/ 5314407 h 6881818"/>
              <a:gd name="connsiteX4-3195" fmla="*/ 4168140 w 5024825"/>
              <a:gd name="connsiteY4-3196" fmla="*/ 5055407 h 6881818"/>
              <a:gd name="connsiteX5-3197" fmla="*/ 3935730 w 5024825"/>
              <a:gd name="connsiteY5-3198" fmla="*/ 4175425 h 6881818"/>
              <a:gd name="connsiteX6-3199" fmla="*/ 4061460 w 5024825"/>
              <a:gd name="connsiteY6-3200" fmla="*/ 3931157 h 6881818"/>
              <a:gd name="connsiteX7-3201" fmla="*/ 4251960 w 5024825"/>
              <a:gd name="connsiteY7-3202" fmla="*/ 4071856 h 6881818"/>
              <a:gd name="connsiteX8-3203" fmla="*/ 5024825 w 5024825"/>
              <a:gd name="connsiteY8-3204" fmla="*/ 6881818 h 6881818"/>
              <a:gd name="connsiteX9-3205" fmla="*/ 0 w 5024825"/>
              <a:gd name="connsiteY9-3206" fmla="*/ 6877051 h 6881818"/>
              <a:gd name="connsiteX10-3207" fmla="*/ 0 w 5024825"/>
              <a:gd name="connsiteY10-3208" fmla="*/ 0 h 6881818"/>
              <a:gd name="connsiteX0-3209" fmla="*/ 0 w 5024825"/>
              <a:gd name="connsiteY0-3210" fmla="*/ 0 h 6881818"/>
              <a:gd name="connsiteX1-3211" fmla="*/ 2487931 w 5024825"/>
              <a:gd name="connsiteY1-3212" fmla="*/ 0 h 6881818"/>
              <a:gd name="connsiteX2-3213" fmla="*/ 3834825 w 5024825"/>
              <a:gd name="connsiteY2-3214" fmla="*/ 5142514 h 6881818"/>
              <a:gd name="connsiteX3-3215" fmla="*/ 4074118 w 5024825"/>
              <a:gd name="connsiteY3-3216" fmla="*/ 5314407 h 6881818"/>
              <a:gd name="connsiteX4-3217" fmla="*/ 4168140 w 5024825"/>
              <a:gd name="connsiteY4-3218" fmla="*/ 5055407 h 6881818"/>
              <a:gd name="connsiteX5-3219" fmla="*/ 3935730 w 5024825"/>
              <a:gd name="connsiteY5-3220" fmla="*/ 4175425 h 6881818"/>
              <a:gd name="connsiteX6-3221" fmla="*/ 4061460 w 5024825"/>
              <a:gd name="connsiteY6-3222" fmla="*/ 3941355 h 6881818"/>
              <a:gd name="connsiteX7-3223" fmla="*/ 4251960 w 5024825"/>
              <a:gd name="connsiteY7-3224" fmla="*/ 4071856 h 6881818"/>
              <a:gd name="connsiteX8-3225" fmla="*/ 5024825 w 5024825"/>
              <a:gd name="connsiteY8-3226" fmla="*/ 6881818 h 6881818"/>
              <a:gd name="connsiteX9-3227" fmla="*/ 0 w 5024825"/>
              <a:gd name="connsiteY9-3228" fmla="*/ 6877051 h 6881818"/>
              <a:gd name="connsiteX10-3229" fmla="*/ 0 w 5024825"/>
              <a:gd name="connsiteY10-3230" fmla="*/ 0 h 6881818"/>
              <a:gd name="connsiteX0-3231" fmla="*/ 0 w 5024825"/>
              <a:gd name="connsiteY0-3232" fmla="*/ 0 h 6881818"/>
              <a:gd name="connsiteX1-3233" fmla="*/ 2487931 w 5024825"/>
              <a:gd name="connsiteY1-3234" fmla="*/ 0 h 6881818"/>
              <a:gd name="connsiteX2-3235" fmla="*/ 3834825 w 5024825"/>
              <a:gd name="connsiteY2-3236" fmla="*/ 5142514 h 6881818"/>
              <a:gd name="connsiteX3-3237" fmla="*/ 4074118 w 5024825"/>
              <a:gd name="connsiteY3-3238" fmla="*/ 5314407 h 6881818"/>
              <a:gd name="connsiteX4-3239" fmla="*/ 4168140 w 5024825"/>
              <a:gd name="connsiteY4-3240" fmla="*/ 5055407 h 6881818"/>
              <a:gd name="connsiteX5-3241" fmla="*/ 3935730 w 5024825"/>
              <a:gd name="connsiteY5-3242" fmla="*/ 4175425 h 6881818"/>
              <a:gd name="connsiteX6-3243" fmla="*/ 4061460 w 5024825"/>
              <a:gd name="connsiteY6-3244" fmla="*/ 3941355 h 6881818"/>
              <a:gd name="connsiteX7-3245" fmla="*/ 4251960 w 5024825"/>
              <a:gd name="connsiteY7-3246" fmla="*/ 4071856 h 6881818"/>
              <a:gd name="connsiteX8-3247" fmla="*/ 5024825 w 5024825"/>
              <a:gd name="connsiteY8-3248" fmla="*/ 6881818 h 6881818"/>
              <a:gd name="connsiteX9-3249" fmla="*/ 0 w 5024825"/>
              <a:gd name="connsiteY9-3250" fmla="*/ 6877051 h 6881818"/>
              <a:gd name="connsiteX10-3251" fmla="*/ 0 w 5024825"/>
              <a:gd name="connsiteY10-3252" fmla="*/ 0 h 6881818"/>
              <a:gd name="connsiteX0-3253" fmla="*/ 0 w 5024825"/>
              <a:gd name="connsiteY0-3254" fmla="*/ 0 h 6881818"/>
              <a:gd name="connsiteX1-3255" fmla="*/ 2487931 w 5024825"/>
              <a:gd name="connsiteY1-3256" fmla="*/ 0 h 6881818"/>
              <a:gd name="connsiteX2-3257" fmla="*/ 3834825 w 5024825"/>
              <a:gd name="connsiteY2-3258" fmla="*/ 5142514 h 6881818"/>
              <a:gd name="connsiteX3-3259" fmla="*/ 4074118 w 5024825"/>
              <a:gd name="connsiteY3-3260" fmla="*/ 5314407 h 6881818"/>
              <a:gd name="connsiteX4-3261" fmla="*/ 4168140 w 5024825"/>
              <a:gd name="connsiteY4-3262" fmla="*/ 5055407 h 6881818"/>
              <a:gd name="connsiteX5-3263" fmla="*/ 3935730 w 5024825"/>
              <a:gd name="connsiteY5-3264" fmla="*/ 4175425 h 6881818"/>
              <a:gd name="connsiteX6-3265" fmla="*/ 4061460 w 5024825"/>
              <a:gd name="connsiteY6-3266" fmla="*/ 3941355 h 6881818"/>
              <a:gd name="connsiteX7-3267" fmla="*/ 4251960 w 5024825"/>
              <a:gd name="connsiteY7-3268" fmla="*/ 4071856 h 6881818"/>
              <a:gd name="connsiteX8-3269" fmla="*/ 5024825 w 5024825"/>
              <a:gd name="connsiteY8-3270" fmla="*/ 6881818 h 6881818"/>
              <a:gd name="connsiteX9-3271" fmla="*/ 0 w 5024825"/>
              <a:gd name="connsiteY9-3272" fmla="*/ 6877051 h 6881818"/>
              <a:gd name="connsiteX10-3273" fmla="*/ 0 w 5024825"/>
              <a:gd name="connsiteY10-3274" fmla="*/ 0 h 6881818"/>
              <a:gd name="connsiteX0-3275" fmla="*/ 0 w 5024825"/>
              <a:gd name="connsiteY0-3276" fmla="*/ 0 h 6881818"/>
              <a:gd name="connsiteX1-3277" fmla="*/ 2487931 w 5024825"/>
              <a:gd name="connsiteY1-3278" fmla="*/ 0 h 6881818"/>
              <a:gd name="connsiteX2-3279" fmla="*/ 3834825 w 5024825"/>
              <a:gd name="connsiteY2-3280" fmla="*/ 5142514 h 6881818"/>
              <a:gd name="connsiteX3-3281" fmla="*/ 4074118 w 5024825"/>
              <a:gd name="connsiteY3-3282" fmla="*/ 5314407 h 6881818"/>
              <a:gd name="connsiteX4-3283" fmla="*/ 4168140 w 5024825"/>
              <a:gd name="connsiteY4-3284" fmla="*/ 5055407 h 6881818"/>
              <a:gd name="connsiteX5-3285" fmla="*/ 3935730 w 5024825"/>
              <a:gd name="connsiteY5-3286" fmla="*/ 4175425 h 6881818"/>
              <a:gd name="connsiteX6-3287" fmla="*/ 4061460 w 5024825"/>
              <a:gd name="connsiteY6-3288" fmla="*/ 3941355 h 6881818"/>
              <a:gd name="connsiteX7-3289" fmla="*/ 4251960 w 5024825"/>
              <a:gd name="connsiteY7-3290" fmla="*/ 4071856 h 6881818"/>
              <a:gd name="connsiteX8-3291" fmla="*/ 5024825 w 5024825"/>
              <a:gd name="connsiteY8-3292" fmla="*/ 6881818 h 6881818"/>
              <a:gd name="connsiteX9-3293" fmla="*/ 0 w 5024825"/>
              <a:gd name="connsiteY9-3294" fmla="*/ 6877051 h 6881818"/>
              <a:gd name="connsiteX10-3295" fmla="*/ 0 w 5024825"/>
              <a:gd name="connsiteY10-3296" fmla="*/ 0 h 6881818"/>
              <a:gd name="connsiteX0-3297" fmla="*/ 0 w 5024825"/>
              <a:gd name="connsiteY0-3298" fmla="*/ 0 h 6881818"/>
              <a:gd name="connsiteX1-3299" fmla="*/ 2487931 w 5024825"/>
              <a:gd name="connsiteY1-3300" fmla="*/ 0 h 6881818"/>
              <a:gd name="connsiteX2-3301" fmla="*/ 3834825 w 5024825"/>
              <a:gd name="connsiteY2-3302" fmla="*/ 5142514 h 6881818"/>
              <a:gd name="connsiteX3-3303" fmla="*/ 4074118 w 5024825"/>
              <a:gd name="connsiteY3-3304" fmla="*/ 5314407 h 6881818"/>
              <a:gd name="connsiteX4-3305" fmla="*/ 4168140 w 5024825"/>
              <a:gd name="connsiteY4-3306" fmla="*/ 5055407 h 6881818"/>
              <a:gd name="connsiteX5-3307" fmla="*/ 3935730 w 5024825"/>
              <a:gd name="connsiteY5-3308" fmla="*/ 4175425 h 6881818"/>
              <a:gd name="connsiteX6-3309" fmla="*/ 4061460 w 5024825"/>
              <a:gd name="connsiteY6-3310" fmla="*/ 3941355 h 6881818"/>
              <a:gd name="connsiteX7-3311" fmla="*/ 4251960 w 5024825"/>
              <a:gd name="connsiteY7-3312" fmla="*/ 4071856 h 6881818"/>
              <a:gd name="connsiteX8-3313" fmla="*/ 5024825 w 5024825"/>
              <a:gd name="connsiteY8-3314" fmla="*/ 6881818 h 6881818"/>
              <a:gd name="connsiteX9-3315" fmla="*/ 0 w 5024825"/>
              <a:gd name="connsiteY9-3316" fmla="*/ 6877051 h 6881818"/>
              <a:gd name="connsiteX10-3317" fmla="*/ 0 w 5024825"/>
              <a:gd name="connsiteY10-3318" fmla="*/ 0 h 6881818"/>
              <a:gd name="connsiteX0-3319" fmla="*/ 0 w 5024825"/>
              <a:gd name="connsiteY0-3320" fmla="*/ 0 h 6881818"/>
              <a:gd name="connsiteX1-3321" fmla="*/ 2487931 w 5024825"/>
              <a:gd name="connsiteY1-3322" fmla="*/ 0 h 6881818"/>
              <a:gd name="connsiteX2-3323" fmla="*/ 3834825 w 5024825"/>
              <a:gd name="connsiteY2-3324" fmla="*/ 5142514 h 6881818"/>
              <a:gd name="connsiteX3-3325" fmla="*/ 4074118 w 5024825"/>
              <a:gd name="connsiteY3-3326" fmla="*/ 5314407 h 6881818"/>
              <a:gd name="connsiteX4-3327" fmla="*/ 4168140 w 5024825"/>
              <a:gd name="connsiteY4-3328" fmla="*/ 5055407 h 6881818"/>
              <a:gd name="connsiteX5-3329" fmla="*/ 3935730 w 5024825"/>
              <a:gd name="connsiteY5-3330" fmla="*/ 4175425 h 6881818"/>
              <a:gd name="connsiteX6-3331" fmla="*/ 4061460 w 5024825"/>
              <a:gd name="connsiteY6-3332" fmla="*/ 3941355 h 6881818"/>
              <a:gd name="connsiteX7-3333" fmla="*/ 4251960 w 5024825"/>
              <a:gd name="connsiteY7-3334" fmla="*/ 4071856 h 6881818"/>
              <a:gd name="connsiteX8-3335" fmla="*/ 5024825 w 5024825"/>
              <a:gd name="connsiteY8-3336" fmla="*/ 6881818 h 6881818"/>
              <a:gd name="connsiteX9-3337" fmla="*/ 0 w 5024825"/>
              <a:gd name="connsiteY9-3338" fmla="*/ 6877051 h 6881818"/>
              <a:gd name="connsiteX10-3339" fmla="*/ 0 w 5024825"/>
              <a:gd name="connsiteY10-3340" fmla="*/ 0 h 6881818"/>
              <a:gd name="connsiteX0-3341" fmla="*/ 0 w 5024825"/>
              <a:gd name="connsiteY0-3342" fmla="*/ 0 h 6881818"/>
              <a:gd name="connsiteX1-3343" fmla="*/ 2487931 w 5024825"/>
              <a:gd name="connsiteY1-3344" fmla="*/ 0 h 6881818"/>
              <a:gd name="connsiteX2-3345" fmla="*/ 3834825 w 5024825"/>
              <a:gd name="connsiteY2-3346" fmla="*/ 5142514 h 6881818"/>
              <a:gd name="connsiteX3-3347" fmla="*/ 4074118 w 5024825"/>
              <a:gd name="connsiteY3-3348" fmla="*/ 5314407 h 6881818"/>
              <a:gd name="connsiteX4-3349" fmla="*/ 4168140 w 5024825"/>
              <a:gd name="connsiteY4-3350" fmla="*/ 5055407 h 6881818"/>
              <a:gd name="connsiteX5-3351" fmla="*/ 3935730 w 5024825"/>
              <a:gd name="connsiteY5-3352" fmla="*/ 4175425 h 6881818"/>
              <a:gd name="connsiteX6-3353" fmla="*/ 4061460 w 5024825"/>
              <a:gd name="connsiteY6-3354" fmla="*/ 3941355 h 6881818"/>
              <a:gd name="connsiteX7-3355" fmla="*/ 4251960 w 5024825"/>
              <a:gd name="connsiteY7-3356" fmla="*/ 4071856 h 6881818"/>
              <a:gd name="connsiteX8-3357" fmla="*/ 5024825 w 5024825"/>
              <a:gd name="connsiteY8-3358" fmla="*/ 6881818 h 6881818"/>
              <a:gd name="connsiteX9-3359" fmla="*/ 0 w 5024825"/>
              <a:gd name="connsiteY9-3360" fmla="*/ 6877051 h 6881818"/>
              <a:gd name="connsiteX10-3361" fmla="*/ 0 w 5024825"/>
              <a:gd name="connsiteY10-3362" fmla="*/ 0 h 6881818"/>
              <a:gd name="connsiteX0-3363" fmla="*/ 0 w 5024825"/>
              <a:gd name="connsiteY0-3364" fmla="*/ 0 h 6881818"/>
              <a:gd name="connsiteX1-3365" fmla="*/ 2487931 w 5024825"/>
              <a:gd name="connsiteY1-3366" fmla="*/ 0 h 6881818"/>
              <a:gd name="connsiteX2-3367" fmla="*/ 3834825 w 5024825"/>
              <a:gd name="connsiteY2-3368" fmla="*/ 5142514 h 6881818"/>
              <a:gd name="connsiteX3-3369" fmla="*/ 4074118 w 5024825"/>
              <a:gd name="connsiteY3-3370" fmla="*/ 5314407 h 6881818"/>
              <a:gd name="connsiteX4-3371" fmla="*/ 4168140 w 5024825"/>
              <a:gd name="connsiteY4-3372" fmla="*/ 5055407 h 6881818"/>
              <a:gd name="connsiteX5-3373" fmla="*/ 3935730 w 5024825"/>
              <a:gd name="connsiteY5-3374" fmla="*/ 4175425 h 6881818"/>
              <a:gd name="connsiteX6-3375" fmla="*/ 4061460 w 5024825"/>
              <a:gd name="connsiteY6-3376" fmla="*/ 3941355 h 6881818"/>
              <a:gd name="connsiteX7-3377" fmla="*/ 4251960 w 5024825"/>
              <a:gd name="connsiteY7-3378" fmla="*/ 4071856 h 6881818"/>
              <a:gd name="connsiteX8-3379" fmla="*/ 5024825 w 5024825"/>
              <a:gd name="connsiteY8-3380" fmla="*/ 6881818 h 6881818"/>
              <a:gd name="connsiteX9-3381" fmla="*/ 0 w 5024825"/>
              <a:gd name="connsiteY9-3382" fmla="*/ 6877051 h 6881818"/>
              <a:gd name="connsiteX10-3383" fmla="*/ 0 w 5024825"/>
              <a:gd name="connsiteY10-3384" fmla="*/ 0 h 6881818"/>
              <a:gd name="connsiteX0-3385" fmla="*/ 0 w 5024825"/>
              <a:gd name="connsiteY0-3386" fmla="*/ 0 h 6881818"/>
              <a:gd name="connsiteX1-3387" fmla="*/ 2487931 w 5024825"/>
              <a:gd name="connsiteY1-3388" fmla="*/ 0 h 6881818"/>
              <a:gd name="connsiteX2-3389" fmla="*/ 3834825 w 5024825"/>
              <a:gd name="connsiteY2-3390" fmla="*/ 5142514 h 6881818"/>
              <a:gd name="connsiteX3-3391" fmla="*/ 4079198 w 5024825"/>
              <a:gd name="connsiteY3-3392" fmla="*/ 5441882 h 6881818"/>
              <a:gd name="connsiteX4-3393" fmla="*/ 4168140 w 5024825"/>
              <a:gd name="connsiteY4-3394" fmla="*/ 5055407 h 6881818"/>
              <a:gd name="connsiteX5-3395" fmla="*/ 3935730 w 5024825"/>
              <a:gd name="connsiteY5-3396" fmla="*/ 4175425 h 6881818"/>
              <a:gd name="connsiteX6-3397" fmla="*/ 4061460 w 5024825"/>
              <a:gd name="connsiteY6-3398" fmla="*/ 3941355 h 6881818"/>
              <a:gd name="connsiteX7-3399" fmla="*/ 4251960 w 5024825"/>
              <a:gd name="connsiteY7-3400" fmla="*/ 4071856 h 6881818"/>
              <a:gd name="connsiteX8-3401" fmla="*/ 5024825 w 5024825"/>
              <a:gd name="connsiteY8-3402" fmla="*/ 6881818 h 6881818"/>
              <a:gd name="connsiteX9-3403" fmla="*/ 0 w 5024825"/>
              <a:gd name="connsiteY9-3404" fmla="*/ 6877051 h 6881818"/>
              <a:gd name="connsiteX10-3405" fmla="*/ 0 w 5024825"/>
              <a:gd name="connsiteY10-3406" fmla="*/ 0 h 6881818"/>
              <a:gd name="connsiteX0-3407" fmla="*/ 0 w 5024825"/>
              <a:gd name="connsiteY0-3408" fmla="*/ 0 h 6881818"/>
              <a:gd name="connsiteX1-3409" fmla="*/ 2487931 w 5024825"/>
              <a:gd name="connsiteY1-3410" fmla="*/ 0 h 6881818"/>
              <a:gd name="connsiteX2-3411" fmla="*/ 3834825 w 5024825"/>
              <a:gd name="connsiteY2-3412" fmla="*/ 5142514 h 6881818"/>
              <a:gd name="connsiteX3-3413" fmla="*/ 4079198 w 5024825"/>
              <a:gd name="connsiteY3-3414" fmla="*/ 5441882 h 6881818"/>
              <a:gd name="connsiteX4-3415" fmla="*/ 4168140 w 5024825"/>
              <a:gd name="connsiteY4-3416" fmla="*/ 5055407 h 6881818"/>
              <a:gd name="connsiteX5-3417" fmla="*/ 3935730 w 5024825"/>
              <a:gd name="connsiteY5-3418" fmla="*/ 4175425 h 6881818"/>
              <a:gd name="connsiteX6-3419" fmla="*/ 4061460 w 5024825"/>
              <a:gd name="connsiteY6-3420" fmla="*/ 3941355 h 6881818"/>
              <a:gd name="connsiteX7-3421" fmla="*/ 4251960 w 5024825"/>
              <a:gd name="connsiteY7-3422" fmla="*/ 4071856 h 6881818"/>
              <a:gd name="connsiteX8-3423" fmla="*/ 5024825 w 5024825"/>
              <a:gd name="connsiteY8-3424" fmla="*/ 6881818 h 6881818"/>
              <a:gd name="connsiteX9-3425" fmla="*/ 0 w 5024825"/>
              <a:gd name="connsiteY9-3426" fmla="*/ 6877051 h 6881818"/>
              <a:gd name="connsiteX10-3427" fmla="*/ 0 w 5024825"/>
              <a:gd name="connsiteY10-3428" fmla="*/ 0 h 6881818"/>
              <a:gd name="connsiteX0-3429" fmla="*/ 0 w 5024825"/>
              <a:gd name="connsiteY0-3430" fmla="*/ 0 h 6881818"/>
              <a:gd name="connsiteX1-3431" fmla="*/ 2487931 w 5024825"/>
              <a:gd name="connsiteY1-3432" fmla="*/ 0 h 6881818"/>
              <a:gd name="connsiteX2-3433" fmla="*/ 3834825 w 5024825"/>
              <a:gd name="connsiteY2-3434" fmla="*/ 5142514 h 6881818"/>
              <a:gd name="connsiteX3-3435" fmla="*/ 4079198 w 5024825"/>
              <a:gd name="connsiteY3-3436" fmla="*/ 5441882 h 6881818"/>
              <a:gd name="connsiteX4-3437" fmla="*/ 4168140 w 5024825"/>
              <a:gd name="connsiteY4-3438" fmla="*/ 5055407 h 6881818"/>
              <a:gd name="connsiteX5-3439" fmla="*/ 3935730 w 5024825"/>
              <a:gd name="connsiteY5-3440" fmla="*/ 4175425 h 6881818"/>
              <a:gd name="connsiteX6-3441" fmla="*/ 4061460 w 5024825"/>
              <a:gd name="connsiteY6-3442" fmla="*/ 3941355 h 6881818"/>
              <a:gd name="connsiteX7-3443" fmla="*/ 4251960 w 5024825"/>
              <a:gd name="connsiteY7-3444" fmla="*/ 4071856 h 6881818"/>
              <a:gd name="connsiteX8-3445" fmla="*/ 5024825 w 5024825"/>
              <a:gd name="connsiteY8-3446" fmla="*/ 6881818 h 6881818"/>
              <a:gd name="connsiteX9-3447" fmla="*/ 0 w 5024825"/>
              <a:gd name="connsiteY9-3448" fmla="*/ 6877051 h 6881818"/>
              <a:gd name="connsiteX10-3449" fmla="*/ 0 w 5024825"/>
              <a:gd name="connsiteY10-3450" fmla="*/ 0 h 6881818"/>
              <a:gd name="connsiteX0-3451" fmla="*/ 0 w 5024825"/>
              <a:gd name="connsiteY0-3452" fmla="*/ 0 h 6881818"/>
              <a:gd name="connsiteX1-3453" fmla="*/ 2487931 w 5024825"/>
              <a:gd name="connsiteY1-3454" fmla="*/ 0 h 6881818"/>
              <a:gd name="connsiteX2-3455" fmla="*/ 3834825 w 5024825"/>
              <a:gd name="connsiteY2-3456" fmla="*/ 5142514 h 6881818"/>
              <a:gd name="connsiteX3-3457" fmla="*/ 4048718 w 5024825"/>
              <a:gd name="connsiteY3-3458" fmla="*/ 5314407 h 6881818"/>
              <a:gd name="connsiteX4-3459" fmla="*/ 4168140 w 5024825"/>
              <a:gd name="connsiteY4-3460" fmla="*/ 5055407 h 6881818"/>
              <a:gd name="connsiteX5-3461" fmla="*/ 3935730 w 5024825"/>
              <a:gd name="connsiteY5-3462" fmla="*/ 4175425 h 6881818"/>
              <a:gd name="connsiteX6-3463" fmla="*/ 4061460 w 5024825"/>
              <a:gd name="connsiteY6-3464" fmla="*/ 3941355 h 6881818"/>
              <a:gd name="connsiteX7-3465" fmla="*/ 4251960 w 5024825"/>
              <a:gd name="connsiteY7-3466" fmla="*/ 4071856 h 6881818"/>
              <a:gd name="connsiteX8-3467" fmla="*/ 5024825 w 5024825"/>
              <a:gd name="connsiteY8-3468" fmla="*/ 6881818 h 6881818"/>
              <a:gd name="connsiteX9-3469" fmla="*/ 0 w 5024825"/>
              <a:gd name="connsiteY9-3470" fmla="*/ 6877051 h 6881818"/>
              <a:gd name="connsiteX10-3471" fmla="*/ 0 w 5024825"/>
              <a:gd name="connsiteY10-3472" fmla="*/ 0 h 6881818"/>
              <a:gd name="connsiteX0-3473" fmla="*/ 0 w 5024825"/>
              <a:gd name="connsiteY0-3474" fmla="*/ 0 h 6881818"/>
              <a:gd name="connsiteX1-3475" fmla="*/ 2487931 w 5024825"/>
              <a:gd name="connsiteY1-3476" fmla="*/ 0 h 6881818"/>
              <a:gd name="connsiteX2-3477" fmla="*/ 3834825 w 5024825"/>
              <a:gd name="connsiteY2-3478" fmla="*/ 5142514 h 6881818"/>
              <a:gd name="connsiteX3-3479" fmla="*/ 4048718 w 5024825"/>
              <a:gd name="connsiteY3-3480" fmla="*/ 5314407 h 6881818"/>
              <a:gd name="connsiteX4-3481" fmla="*/ 4168140 w 5024825"/>
              <a:gd name="connsiteY4-3482" fmla="*/ 5055407 h 6881818"/>
              <a:gd name="connsiteX5-3483" fmla="*/ 3935730 w 5024825"/>
              <a:gd name="connsiteY5-3484" fmla="*/ 4175425 h 6881818"/>
              <a:gd name="connsiteX6-3485" fmla="*/ 4061460 w 5024825"/>
              <a:gd name="connsiteY6-3486" fmla="*/ 3941355 h 6881818"/>
              <a:gd name="connsiteX7-3487" fmla="*/ 4251960 w 5024825"/>
              <a:gd name="connsiteY7-3488" fmla="*/ 4071856 h 6881818"/>
              <a:gd name="connsiteX8-3489" fmla="*/ 5024825 w 5024825"/>
              <a:gd name="connsiteY8-3490" fmla="*/ 6881818 h 6881818"/>
              <a:gd name="connsiteX9-3491" fmla="*/ 0 w 5024825"/>
              <a:gd name="connsiteY9-3492" fmla="*/ 6877051 h 6881818"/>
              <a:gd name="connsiteX10-3493" fmla="*/ 0 w 5024825"/>
              <a:gd name="connsiteY10-3494" fmla="*/ 0 h 6881818"/>
              <a:gd name="connsiteX0-3495" fmla="*/ 0 w 5024825"/>
              <a:gd name="connsiteY0-3496" fmla="*/ 0 h 6881818"/>
              <a:gd name="connsiteX1-3497" fmla="*/ 2487931 w 5024825"/>
              <a:gd name="connsiteY1-3498" fmla="*/ 0 h 6881818"/>
              <a:gd name="connsiteX2-3499" fmla="*/ 3834825 w 5024825"/>
              <a:gd name="connsiteY2-3500" fmla="*/ 5142514 h 6881818"/>
              <a:gd name="connsiteX3-3501" fmla="*/ 4048718 w 5024825"/>
              <a:gd name="connsiteY3-3502" fmla="*/ 5314407 h 6881818"/>
              <a:gd name="connsiteX4-3503" fmla="*/ 4168140 w 5024825"/>
              <a:gd name="connsiteY4-3504" fmla="*/ 5055407 h 6881818"/>
              <a:gd name="connsiteX5-3505" fmla="*/ 3935730 w 5024825"/>
              <a:gd name="connsiteY5-3506" fmla="*/ 4175425 h 6881818"/>
              <a:gd name="connsiteX6-3507" fmla="*/ 4061460 w 5024825"/>
              <a:gd name="connsiteY6-3508" fmla="*/ 3941355 h 6881818"/>
              <a:gd name="connsiteX7-3509" fmla="*/ 4251960 w 5024825"/>
              <a:gd name="connsiteY7-3510" fmla="*/ 4071856 h 6881818"/>
              <a:gd name="connsiteX8-3511" fmla="*/ 5024825 w 5024825"/>
              <a:gd name="connsiteY8-3512" fmla="*/ 6881818 h 6881818"/>
              <a:gd name="connsiteX9-3513" fmla="*/ 0 w 5024825"/>
              <a:gd name="connsiteY9-3514" fmla="*/ 6877051 h 6881818"/>
              <a:gd name="connsiteX10-3515" fmla="*/ 0 w 5024825"/>
              <a:gd name="connsiteY10-3516" fmla="*/ 0 h 6881818"/>
              <a:gd name="connsiteX0-3517" fmla="*/ 0 w 5024825"/>
              <a:gd name="connsiteY0-3518" fmla="*/ 0 h 6881818"/>
              <a:gd name="connsiteX1-3519" fmla="*/ 2487931 w 5024825"/>
              <a:gd name="connsiteY1-3520" fmla="*/ 0 h 6881818"/>
              <a:gd name="connsiteX2-3521" fmla="*/ 3834825 w 5024825"/>
              <a:gd name="connsiteY2-3522" fmla="*/ 5142514 h 6881818"/>
              <a:gd name="connsiteX3-3523" fmla="*/ 4048718 w 5024825"/>
              <a:gd name="connsiteY3-3524" fmla="*/ 5314407 h 6881818"/>
              <a:gd name="connsiteX4-3525" fmla="*/ 4168140 w 5024825"/>
              <a:gd name="connsiteY4-3526" fmla="*/ 5055407 h 6881818"/>
              <a:gd name="connsiteX5-3527" fmla="*/ 3935730 w 5024825"/>
              <a:gd name="connsiteY5-3528" fmla="*/ 4175425 h 6881818"/>
              <a:gd name="connsiteX6-3529" fmla="*/ 4061460 w 5024825"/>
              <a:gd name="connsiteY6-3530" fmla="*/ 3941355 h 6881818"/>
              <a:gd name="connsiteX7-3531" fmla="*/ 4251960 w 5024825"/>
              <a:gd name="connsiteY7-3532" fmla="*/ 4071856 h 6881818"/>
              <a:gd name="connsiteX8-3533" fmla="*/ 5024825 w 5024825"/>
              <a:gd name="connsiteY8-3534" fmla="*/ 6881818 h 6881818"/>
              <a:gd name="connsiteX9-3535" fmla="*/ 0 w 5024825"/>
              <a:gd name="connsiteY9-3536" fmla="*/ 6877051 h 6881818"/>
              <a:gd name="connsiteX10-3537" fmla="*/ 0 w 5024825"/>
              <a:gd name="connsiteY10-3538" fmla="*/ 0 h 6881818"/>
              <a:gd name="connsiteX0-3539" fmla="*/ 0 w 5024825"/>
              <a:gd name="connsiteY0-3540" fmla="*/ 0 h 6881818"/>
              <a:gd name="connsiteX1-3541" fmla="*/ 2487931 w 5024825"/>
              <a:gd name="connsiteY1-3542" fmla="*/ 0 h 6881818"/>
              <a:gd name="connsiteX2-3543" fmla="*/ 3834825 w 5024825"/>
              <a:gd name="connsiteY2-3544" fmla="*/ 5142514 h 6881818"/>
              <a:gd name="connsiteX3-3545" fmla="*/ 4048718 w 5024825"/>
              <a:gd name="connsiteY3-3546" fmla="*/ 5314407 h 6881818"/>
              <a:gd name="connsiteX4-3547" fmla="*/ 4168140 w 5024825"/>
              <a:gd name="connsiteY4-3548" fmla="*/ 5055407 h 6881818"/>
              <a:gd name="connsiteX5-3549" fmla="*/ 3935730 w 5024825"/>
              <a:gd name="connsiteY5-3550" fmla="*/ 4175425 h 6881818"/>
              <a:gd name="connsiteX6-3551" fmla="*/ 4061460 w 5024825"/>
              <a:gd name="connsiteY6-3552" fmla="*/ 3941355 h 6881818"/>
              <a:gd name="connsiteX7-3553" fmla="*/ 4251960 w 5024825"/>
              <a:gd name="connsiteY7-3554" fmla="*/ 4071856 h 6881818"/>
              <a:gd name="connsiteX8-3555" fmla="*/ 5024825 w 5024825"/>
              <a:gd name="connsiteY8-3556" fmla="*/ 6881818 h 6881818"/>
              <a:gd name="connsiteX9-3557" fmla="*/ 0 w 5024825"/>
              <a:gd name="connsiteY9-3558" fmla="*/ 6877051 h 6881818"/>
              <a:gd name="connsiteX10-3559" fmla="*/ 0 w 5024825"/>
              <a:gd name="connsiteY10-3560" fmla="*/ 0 h 6881818"/>
              <a:gd name="connsiteX0-3561" fmla="*/ 0 w 5024825"/>
              <a:gd name="connsiteY0-3562" fmla="*/ 0 h 6881818"/>
              <a:gd name="connsiteX1-3563" fmla="*/ 2487931 w 5024825"/>
              <a:gd name="connsiteY1-3564" fmla="*/ 0 h 6881818"/>
              <a:gd name="connsiteX2-3565" fmla="*/ 3834825 w 5024825"/>
              <a:gd name="connsiteY2-3566" fmla="*/ 5142514 h 6881818"/>
              <a:gd name="connsiteX3-3567" fmla="*/ 4048718 w 5024825"/>
              <a:gd name="connsiteY3-3568" fmla="*/ 5314407 h 6881818"/>
              <a:gd name="connsiteX4-3569" fmla="*/ 4168140 w 5024825"/>
              <a:gd name="connsiteY4-3570" fmla="*/ 5055407 h 6881818"/>
              <a:gd name="connsiteX5-3571" fmla="*/ 3935730 w 5024825"/>
              <a:gd name="connsiteY5-3572" fmla="*/ 4175425 h 6881818"/>
              <a:gd name="connsiteX6-3573" fmla="*/ 4061460 w 5024825"/>
              <a:gd name="connsiteY6-3574" fmla="*/ 3941355 h 6881818"/>
              <a:gd name="connsiteX7-3575" fmla="*/ 4251960 w 5024825"/>
              <a:gd name="connsiteY7-3576" fmla="*/ 4071856 h 6881818"/>
              <a:gd name="connsiteX8-3577" fmla="*/ 5024825 w 5024825"/>
              <a:gd name="connsiteY8-3578" fmla="*/ 6881818 h 6881818"/>
              <a:gd name="connsiteX9-3579" fmla="*/ 0 w 5024825"/>
              <a:gd name="connsiteY9-3580" fmla="*/ 6877051 h 6881818"/>
              <a:gd name="connsiteX10-3581" fmla="*/ 0 w 5024825"/>
              <a:gd name="connsiteY10-3582" fmla="*/ 0 h 6881818"/>
              <a:gd name="connsiteX0-3583" fmla="*/ 0 w 5024825"/>
              <a:gd name="connsiteY0-3584" fmla="*/ 0 h 6881818"/>
              <a:gd name="connsiteX1-3585" fmla="*/ 2487931 w 5024825"/>
              <a:gd name="connsiteY1-3586" fmla="*/ 0 h 6881818"/>
              <a:gd name="connsiteX2-3587" fmla="*/ 3834825 w 5024825"/>
              <a:gd name="connsiteY2-3588" fmla="*/ 5142514 h 6881818"/>
              <a:gd name="connsiteX3-3589" fmla="*/ 4048718 w 5024825"/>
              <a:gd name="connsiteY3-3590" fmla="*/ 5314407 h 6881818"/>
              <a:gd name="connsiteX4-3591" fmla="*/ 4168140 w 5024825"/>
              <a:gd name="connsiteY4-3592" fmla="*/ 5055407 h 6881818"/>
              <a:gd name="connsiteX5-3593" fmla="*/ 3935730 w 5024825"/>
              <a:gd name="connsiteY5-3594" fmla="*/ 4175425 h 6881818"/>
              <a:gd name="connsiteX6-3595" fmla="*/ 4061460 w 5024825"/>
              <a:gd name="connsiteY6-3596" fmla="*/ 3941355 h 6881818"/>
              <a:gd name="connsiteX7-3597" fmla="*/ 4251960 w 5024825"/>
              <a:gd name="connsiteY7-3598" fmla="*/ 4071856 h 6881818"/>
              <a:gd name="connsiteX8-3599" fmla="*/ 5024825 w 5024825"/>
              <a:gd name="connsiteY8-3600" fmla="*/ 6881818 h 6881818"/>
              <a:gd name="connsiteX9-3601" fmla="*/ 0 w 5024825"/>
              <a:gd name="connsiteY9-3602" fmla="*/ 6877051 h 6881818"/>
              <a:gd name="connsiteX10-3603" fmla="*/ 0 w 5024825"/>
              <a:gd name="connsiteY10-3604" fmla="*/ 0 h 6881818"/>
              <a:gd name="connsiteX0-3605" fmla="*/ 0 w 5024825"/>
              <a:gd name="connsiteY0-3606" fmla="*/ 0 h 6881818"/>
              <a:gd name="connsiteX1-3607" fmla="*/ 2487931 w 5024825"/>
              <a:gd name="connsiteY1-3608" fmla="*/ 0 h 6881818"/>
              <a:gd name="connsiteX2-3609" fmla="*/ 3834825 w 5024825"/>
              <a:gd name="connsiteY2-3610" fmla="*/ 5142514 h 6881818"/>
              <a:gd name="connsiteX3-3611" fmla="*/ 4048718 w 5024825"/>
              <a:gd name="connsiteY3-3612" fmla="*/ 5314407 h 6881818"/>
              <a:gd name="connsiteX4-3613" fmla="*/ 4168140 w 5024825"/>
              <a:gd name="connsiteY4-3614" fmla="*/ 5055407 h 6881818"/>
              <a:gd name="connsiteX5-3615" fmla="*/ 3935730 w 5024825"/>
              <a:gd name="connsiteY5-3616" fmla="*/ 4175425 h 6881818"/>
              <a:gd name="connsiteX6-3617" fmla="*/ 4061460 w 5024825"/>
              <a:gd name="connsiteY6-3618" fmla="*/ 3941355 h 6881818"/>
              <a:gd name="connsiteX7-3619" fmla="*/ 4251960 w 5024825"/>
              <a:gd name="connsiteY7-3620" fmla="*/ 4071856 h 6881818"/>
              <a:gd name="connsiteX8-3621" fmla="*/ 5024825 w 5024825"/>
              <a:gd name="connsiteY8-3622" fmla="*/ 6881818 h 6881818"/>
              <a:gd name="connsiteX9-3623" fmla="*/ 0 w 5024825"/>
              <a:gd name="connsiteY9-3624" fmla="*/ 6877051 h 6881818"/>
              <a:gd name="connsiteX10-3625" fmla="*/ 0 w 5024825"/>
              <a:gd name="connsiteY10-3626" fmla="*/ 0 h 6881818"/>
              <a:gd name="connsiteX0-3627" fmla="*/ 0 w 5024825"/>
              <a:gd name="connsiteY0-3628" fmla="*/ 0 h 6881818"/>
              <a:gd name="connsiteX1-3629" fmla="*/ 2487931 w 5024825"/>
              <a:gd name="connsiteY1-3630" fmla="*/ 0 h 6881818"/>
              <a:gd name="connsiteX2-3631" fmla="*/ 3834825 w 5024825"/>
              <a:gd name="connsiteY2-3632" fmla="*/ 5142514 h 6881818"/>
              <a:gd name="connsiteX3-3633" fmla="*/ 4048718 w 5024825"/>
              <a:gd name="connsiteY3-3634" fmla="*/ 5314407 h 6881818"/>
              <a:gd name="connsiteX4-3635" fmla="*/ 4168140 w 5024825"/>
              <a:gd name="connsiteY4-3636" fmla="*/ 5055407 h 6881818"/>
              <a:gd name="connsiteX5-3637" fmla="*/ 3935730 w 5024825"/>
              <a:gd name="connsiteY5-3638" fmla="*/ 4175425 h 6881818"/>
              <a:gd name="connsiteX6-3639" fmla="*/ 4061460 w 5024825"/>
              <a:gd name="connsiteY6-3640" fmla="*/ 3941355 h 6881818"/>
              <a:gd name="connsiteX7-3641" fmla="*/ 4251960 w 5024825"/>
              <a:gd name="connsiteY7-3642" fmla="*/ 4071856 h 6881818"/>
              <a:gd name="connsiteX8-3643" fmla="*/ 5024825 w 5024825"/>
              <a:gd name="connsiteY8-3644" fmla="*/ 6881818 h 6881818"/>
              <a:gd name="connsiteX9-3645" fmla="*/ 0 w 5024825"/>
              <a:gd name="connsiteY9-3646" fmla="*/ 6877051 h 6881818"/>
              <a:gd name="connsiteX10-3647" fmla="*/ 0 w 5024825"/>
              <a:gd name="connsiteY10-3648" fmla="*/ 0 h 688181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41" y="connsiteY5-42"/>
              </a:cxn>
              <a:cxn ang="0">
                <a:pos x="connsiteX6-55" y="connsiteY6-56"/>
              </a:cxn>
              <a:cxn ang="0">
                <a:pos x="connsiteX7-71" y="connsiteY7-72"/>
              </a:cxn>
              <a:cxn ang="0">
                <a:pos x="connsiteX8-89" y="connsiteY8-90"/>
              </a:cxn>
              <a:cxn ang="0">
                <a:pos x="connsiteX9-127" y="connsiteY9-128"/>
              </a:cxn>
              <a:cxn ang="0">
                <a:pos x="connsiteX10-149" y="connsiteY10-150"/>
              </a:cxn>
            </a:cxnLst>
            <a:rect l="l" t="t" r="r" b="b"/>
            <a:pathLst>
              <a:path w="5024825" h="6881818">
                <a:moveTo>
                  <a:pt x="0" y="0"/>
                </a:moveTo>
                <a:lnTo>
                  <a:pt x="2487931" y="0"/>
                </a:lnTo>
                <a:lnTo>
                  <a:pt x="3834825" y="5142514"/>
                </a:lnTo>
                <a:cubicBezTo>
                  <a:pt x="3851116" y="5182666"/>
                  <a:pt x="3878538" y="5351369"/>
                  <a:pt x="4048718" y="5314407"/>
                </a:cubicBezTo>
                <a:cubicBezTo>
                  <a:pt x="4218898" y="5277445"/>
                  <a:pt x="4184015" y="5205230"/>
                  <a:pt x="4168140" y="5055407"/>
                </a:cubicBezTo>
                <a:lnTo>
                  <a:pt x="3935730" y="4175425"/>
                </a:lnTo>
                <a:cubicBezTo>
                  <a:pt x="3924300" y="4083966"/>
                  <a:pt x="3902710" y="3989870"/>
                  <a:pt x="4061460" y="3941355"/>
                </a:cubicBezTo>
                <a:cubicBezTo>
                  <a:pt x="4194810" y="3923207"/>
                  <a:pt x="4213860" y="4007005"/>
                  <a:pt x="4251960" y="4071856"/>
                </a:cubicBezTo>
                <a:lnTo>
                  <a:pt x="5024825" y="6881818"/>
                </a:lnTo>
                <a:lnTo>
                  <a:pt x="0" y="6877051"/>
                </a:lnTo>
                <a:lnTo>
                  <a:pt x="0" y="0"/>
                </a:lnTo>
                <a:close/>
              </a:path>
            </a:pathLst>
          </a:custGeom>
          <a:solidFill>
            <a:schemeClr val="bg2"/>
          </a:solidFill>
        </p:spPr>
        <p:txBody>
          <a:bodyPr anchor="ctr"/>
          <a:lstStyle>
            <a:lvl1pPr algn="ctr">
              <a:defRPr baseline="-25000"/>
            </a:lvl1pPr>
          </a:lstStyle>
          <a:p>
            <a:endParaRPr lang="en-US" dirty="0"/>
          </a:p>
        </p:txBody>
      </p:sp>
      <p:sp>
        <p:nvSpPr>
          <p:cNvPr id="2" name="Title 1"/>
          <p:cNvSpPr>
            <a:spLocks noGrp="1"/>
          </p:cNvSpPr>
          <p:nvPr>
            <p:ph type="ctrTitle" hasCustomPrompt="1"/>
          </p:nvPr>
        </p:nvSpPr>
        <p:spPr>
          <a:xfrm>
            <a:off x="796322" y="320040"/>
            <a:ext cx="6732237" cy="1017147"/>
          </a:xfrm>
        </p:spPr>
        <p:txBody>
          <a:bodyPr anchor="b">
            <a:normAutofit/>
          </a:bodyPr>
          <a:lstStyle>
            <a:lvl1pPr algn="l">
              <a:lnSpc>
                <a:spcPct val="90000"/>
              </a:lnSpc>
              <a:defRPr sz="3600" spc="100" baseline="0">
                <a:solidFill>
                  <a:schemeClr val="tx1"/>
                </a:solidFill>
              </a:defRPr>
            </a:lvl1pPr>
          </a:lstStyle>
          <a:p>
            <a:r>
              <a:rPr lang="en-US" dirty="0"/>
              <a:t>Add title here</a:t>
            </a:r>
            <a:endParaRPr lang="en-US" dirty="0"/>
          </a:p>
        </p:txBody>
      </p:sp>
      <p:sp>
        <p:nvSpPr>
          <p:cNvPr id="8" name="Text Placeholder 7"/>
          <p:cNvSpPr>
            <a:spLocks noGrp="1"/>
          </p:cNvSpPr>
          <p:nvPr>
            <p:ph type="body" sz="quarter" idx="10" hasCustomPrompt="1"/>
          </p:nvPr>
        </p:nvSpPr>
        <p:spPr>
          <a:xfrm>
            <a:off x="824242" y="1749479"/>
            <a:ext cx="788639" cy="533400"/>
          </a:xfrm>
        </p:spPr>
        <p:txBody>
          <a:bodyPr lIns="0" tIns="0" rIns="0" bIns="0" anchor="ctr">
            <a:noAutofit/>
          </a:bodyPr>
          <a:lstStyle>
            <a:lvl1pPr marL="0" indent="0" algn="ctr">
              <a:lnSpc>
                <a:spcPct val="60000"/>
              </a:lnSpc>
              <a:spcBef>
                <a:spcPts val="0"/>
              </a:spcBef>
              <a:spcAft>
                <a:spcPts val="0"/>
              </a:spcAft>
              <a:buNone/>
              <a:defRPr sz="4400" b="0" spc="100" baseline="-25000">
                <a:solidFill>
                  <a:schemeClr val="tx2"/>
                </a:solidFill>
              </a:defRPr>
            </a:lvl1pPr>
            <a:lvl2pPr marL="201295" indent="0">
              <a:buNone/>
              <a:defRPr/>
            </a:lvl2pPr>
            <a:lvl3pPr marL="384175" indent="0">
              <a:buNone/>
              <a:defRPr/>
            </a:lvl3pPr>
            <a:lvl4pPr marL="567055" indent="0">
              <a:buNone/>
              <a:defRPr/>
            </a:lvl4pPr>
            <a:lvl5pPr marL="749935" indent="0">
              <a:buNone/>
              <a:defRPr/>
            </a:lvl5pPr>
          </a:lstStyle>
          <a:p>
            <a:pPr lvl="0"/>
            <a:r>
              <a:rPr lang="en-US" dirty="0"/>
              <a:t>o1.</a:t>
            </a:r>
            <a:endParaRPr lang="en-US" dirty="0"/>
          </a:p>
        </p:txBody>
      </p:sp>
      <p:sp>
        <p:nvSpPr>
          <p:cNvPr id="13" name="Text Placeholder 12"/>
          <p:cNvSpPr>
            <a:spLocks noGrp="1"/>
          </p:cNvSpPr>
          <p:nvPr>
            <p:ph type="body" sz="quarter" idx="16" hasCustomPrompt="1"/>
          </p:nvPr>
        </p:nvSpPr>
        <p:spPr>
          <a:xfrm>
            <a:off x="1643379" y="1749479"/>
            <a:ext cx="5885179" cy="533400"/>
          </a:xfrm>
        </p:spPr>
        <p:txBody>
          <a:bodyPr bIns="0" anchor="b"/>
          <a:lstStyle>
            <a:lvl1pPr marL="0" indent="0">
              <a:buNone/>
              <a:defRPr>
                <a:solidFill>
                  <a:schemeClr val="tx1">
                    <a:lumMod val="50000"/>
                    <a:lumOff val="50000"/>
                  </a:schemeClr>
                </a:solidFill>
              </a:defRPr>
            </a:lvl1pPr>
            <a:lvl2pPr marL="201295" indent="0">
              <a:buNone/>
              <a:defRPr/>
            </a:lvl2pPr>
            <a:lvl3pPr marL="384175" indent="0">
              <a:buNone/>
              <a:defRPr/>
            </a:lvl3pPr>
            <a:lvl4pPr marL="567055" indent="0">
              <a:buNone/>
              <a:defRPr/>
            </a:lvl4pPr>
            <a:lvl5pPr marL="749935" indent="0">
              <a:buNone/>
              <a:defRPr/>
            </a:lvl5pPr>
          </a:lstStyle>
          <a:p>
            <a:pPr lvl="0"/>
            <a:r>
              <a:rPr lang="en-US" dirty="0"/>
              <a:t>Click to add text</a:t>
            </a:r>
            <a:endParaRPr lang="en-US" dirty="0"/>
          </a:p>
        </p:txBody>
      </p:sp>
      <p:sp>
        <p:nvSpPr>
          <p:cNvPr id="6" name="Text Placeholder 7"/>
          <p:cNvSpPr>
            <a:spLocks noGrp="1"/>
          </p:cNvSpPr>
          <p:nvPr>
            <p:ph type="body" sz="quarter" idx="12" hasCustomPrompt="1"/>
          </p:nvPr>
        </p:nvSpPr>
        <p:spPr>
          <a:xfrm>
            <a:off x="824242" y="2378035"/>
            <a:ext cx="788639" cy="533400"/>
          </a:xfrm>
        </p:spPr>
        <p:txBody>
          <a:bodyPr lIns="0" tIns="0" rIns="0" bIns="0" anchor="ctr">
            <a:noAutofit/>
          </a:bodyPr>
          <a:lstStyle>
            <a:lvl1pPr marL="0" indent="0" algn="ctr">
              <a:lnSpc>
                <a:spcPct val="60000"/>
              </a:lnSpc>
              <a:spcBef>
                <a:spcPts val="0"/>
              </a:spcBef>
              <a:spcAft>
                <a:spcPts val="0"/>
              </a:spcAft>
              <a:buNone/>
              <a:defRPr sz="5400" b="0" spc="100" baseline="-25000">
                <a:solidFill>
                  <a:schemeClr val="tx2"/>
                </a:solidFill>
              </a:defRPr>
            </a:lvl1pPr>
            <a:lvl2pPr marL="201295" indent="0">
              <a:buNone/>
              <a:defRPr/>
            </a:lvl2pPr>
            <a:lvl3pPr marL="384175" indent="0">
              <a:buNone/>
              <a:defRPr/>
            </a:lvl3pPr>
            <a:lvl4pPr marL="567055" indent="0">
              <a:buNone/>
              <a:defRPr/>
            </a:lvl4pPr>
            <a:lvl5pPr marL="749935" indent="0">
              <a:buNone/>
              <a:defRPr/>
            </a:lvl5pPr>
          </a:lstStyle>
          <a:p>
            <a:pPr lvl="0"/>
            <a:r>
              <a:rPr lang="en-US" dirty="0"/>
              <a:t>o2.</a:t>
            </a:r>
            <a:endParaRPr lang="en-US" dirty="0"/>
          </a:p>
        </p:txBody>
      </p:sp>
      <p:sp>
        <p:nvSpPr>
          <p:cNvPr id="15" name="Text Placeholder 12"/>
          <p:cNvSpPr>
            <a:spLocks noGrp="1"/>
          </p:cNvSpPr>
          <p:nvPr>
            <p:ph type="body" sz="quarter" idx="17" hasCustomPrompt="1"/>
          </p:nvPr>
        </p:nvSpPr>
        <p:spPr>
          <a:xfrm>
            <a:off x="1643379" y="2378035"/>
            <a:ext cx="5885179" cy="533400"/>
          </a:xfrm>
        </p:spPr>
        <p:txBody>
          <a:bodyPr bIns="0" anchor="b">
            <a:normAutofit/>
          </a:bodyPr>
          <a:lstStyle>
            <a:lvl1pPr marL="0" indent="0">
              <a:buNone/>
              <a:defRPr sz="2400"/>
            </a:lvl1pPr>
            <a:lvl2pPr marL="201295" indent="0">
              <a:buNone/>
              <a:defRPr/>
            </a:lvl2pPr>
            <a:lvl3pPr marL="384175" indent="0">
              <a:buNone/>
              <a:defRPr/>
            </a:lvl3pPr>
            <a:lvl4pPr marL="567055" indent="0">
              <a:buNone/>
              <a:defRPr/>
            </a:lvl4pPr>
            <a:lvl5pPr marL="749935" indent="0">
              <a:buNone/>
              <a:defRPr/>
            </a:lvl5pPr>
          </a:lstStyle>
          <a:p>
            <a:pPr lvl="0"/>
            <a:r>
              <a:rPr lang="en-US" dirty="0"/>
              <a:t>Click to add text</a:t>
            </a:r>
            <a:endParaRPr lang="en-US" dirty="0"/>
          </a:p>
        </p:txBody>
      </p:sp>
      <p:sp>
        <p:nvSpPr>
          <p:cNvPr id="7" name="Text Placeholder 7"/>
          <p:cNvSpPr>
            <a:spLocks noGrp="1"/>
          </p:cNvSpPr>
          <p:nvPr>
            <p:ph type="body" sz="quarter" idx="13" hasCustomPrompt="1"/>
          </p:nvPr>
        </p:nvSpPr>
        <p:spPr>
          <a:xfrm>
            <a:off x="824242" y="3006909"/>
            <a:ext cx="788639" cy="533400"/>
          </a:xfrm>
        </p:spPr>
        <p:txBody>
          <a:bodyPr lIns="0" tIns="0" rIns="0" bIns="0" anchor="ctr">
            <a:noAutofit/>
          </a:bodyPr>
          <a:lstStyle>
            <a:lvl1pPr marL="0" indent="0" algn="ctr">
              <a:lnSpc>
                <a:spcPct val="60000"/>
              </a:lnSpc>
              <a:spcBef>
                <a:spcPts val="0"/>
              </a:spcBef>
              <a:spcAft>
                <a:spcPts val="0"/>
              </a:spcAft>
              <a:buNone/>
              <a:defRPr sz="4400" b="0" spc="100" baseline="-25000">
                <a:solidFill>
                  <a:schemeClr val="tx2"/>
                </a:solidFill>
              </a:defRPr>
            </a:lvl1pPr>
            <a:lvl2pPr marL="201295" indent="0">
              <a:buNone/>
              <a:defRPr/>
            </a:lvl2pPr>
            <a:lvl3pPr marL="384175" indent="0">
              <a:buNone/>
              <a:defRPr/>
            </a:lvl3pPr>
            <a:lvl4pPr marL="567055" indent="0">
              <a:buNone/>
              <a:defRPr/>
            </a:lvl4pPr>
            <a:lvl5pPr marL="749935" indent="0">
              <a:buNone/>
              <a:defRPr/>
            </a:lvl5pPr>
          </a:lstStyle>
          <a:p>
            <a:pPr lvl="0"/>
            <a:r>
              <a:rPr lang="en-US" dirty="0"/>
              <a:t>o3.</a:t>
            </a:r>
            <a:endParaRPr lang="en-US" dirty="0"/>
          </a:p>
        </p:txBody>
      </p:sp>
      <p:sp>
        <p:nvSpPr>
          <p:cNvPr id="16" name="Text Placeholder 12"/>
          <p:cNvSpPr>
            <a:spLocks noGrp="1"/>
          </p:cNvSpPr>
          <p:nvPr>
            <p:ph type="body" sz="quarter" idx="18" hasCustomPrompt="1"/>
          </p:nvPr>
        </p:nvSpPr>
        <p:spPr>
          <a:xfrm>
            <a:off x="1643379" y="3009613"/>
            <a:ext cx="5885179" cy="533400"/>
          </a:xfrm>
        </p:spPr>
        <p:txBody>
          <a:bodyPr bIns="0" anchor="b"/>
          <a:lstStyle>
            <a:lvl1pPr marL="0" indent="0">
              <a:buNone/>
              <a:defRPr>
                <a:solidFill>
                  <a:schemeClr val="tx1">
                    <a:lumMod val="50000"/>
                    <a:lumOff val="50000"/>
                  </a:schemeClr>
                </a:solidFill>
              </a:defRPr>
            </a:lvl1pPr>
            <a:lvl2pPr marL="201295" indent="0">
              <a:buNone/>
              <a:defRPr/>
            </a:lvl2pPr>
            <a:lvl3pPr marL="384175" indent="0">
              <a:buNone/>
              <a:defRPr/>
            </a:lvl3pPr>
            <a:lvl4pPr marL="567055" indent="0">
              <a:buNone/>
              <a:defRPr/>
            </a:lvl4pPr>
            <a:lvl5pPr marL="749935" indent="0">
              <a:buNone/>
              <a:defRPr/>
            </a:lvl5pPr>
          </a:lstStyle>
          <a:p>
            <a:pPr lvl="0"/>
            <a:r>
              <a:rPr lang="en-US" dirty="0"/>
              <a:t>Click to add text</a:t>
            </a:r>
            <a:endParaRPr lang="en-US" dirty="0"/>
          </a:p>
        </p:txBody>
      </p:sp>
      <p:sp>
        <p:nvSpPr>
          <p:cNvPr id="9" name="Text Placeholder 7"/>
          <p:cNvSpPr>
            <a:spLocks noGrp="1"/>
          </p:cNvSpPr>
          <p:nvPr>
            <p:ph type="body" sz="quarter" idx="14" hasCustomPrompt="1"/>
          </p:nvPr>
        </p:nvSpPr>
        <p:spPr>
          <a:xfrm>
            <a:off x="824242" y="3635783"/>
            <a:ext cx="788639" cy="533400"/>
          </a:xfrm>
        </p:spPr>
        <p:txBody>
          <a:bodyPr lIns="0" tIns="0" rIns="0" bIns="0" anchor="ctr">
            <a:noAutofit/>
          </a:bodyPr>
          <a:lstStyle>
            <a:lvl1pPr marL="0" indent="0" algn="ctr">
              <a:lnSpc>
                <a:spcPct val="60000"/>
              </a:lnSpc>
              <a:spcBef>
                <a:spcPts val="0"/>
              </a:spcBef>
              <a:spcAft>
                <a:spcPts val="0"/>
              </a:spcAft>
              <a:buNone/>
              <a:defRPr sz="4400" b="0" spc="100" baseline="-25000">
                <a:solidFill>
                  <a:schemeClr val="tx2"/>
                </a:solidFill>
              </a:defRPr>
            </a:lvl1pPr>
            <a:lvl2pPr marL="201295" indent="0">
              <a:buNone/>
              <a:defRPr/>
            </a:lvl2pPr>
            <a:lvl3pPr marL="384175" indent="0">
              <a:buNone/>
              <a:defRPr/>
            </a:lvl3pPr>
            <a:lvl4pPr marL="567055" indent="0">
              <a:buNone/>
              <a:defRPr/>
            </a:lvl4pPr>
            <a:lvl5pPr marL="749935" indent="0">
              <a:buNone/>
              <a:defRPr/>
            </a:lvl5pPr>
          </a:lstStyle>
          <a:p>
            <a:pPr lvl="0"/>
            <a:r>
              <a:rPr lang="en-US" dirty="0"/>
              <a:t>o4.</a:t>
            </a:r>
            <a:endParaRPr lang="en-US" dirty="0"/>
          </a:p>
        </p:txBody>
      </p:sp>
      <p:sp>
        <p:nvSpPr>
          <p:cNvPr id="17" name="Text Placeholder 12"/>
          <p:cNvSpPr>
            <a:spLocks noGrp="1"/>
          </p:cNvSpPr>
          <p:nvPr>
            <p:ph type="body" sz="quarter" idx="19" hasCustomPrompt="1"/>
          </p:nvPr>
        </p:nvSpPr>
        <p:spPr>
          <a:xfrm>
            <a:off x="1643379" y="3638169"/>
            <a:ext cx="5885179" cy="533400"/>
          </a:xfrm>
        </p:spPr>
        <p:txBody>
          <a:bodyPr bIns="0" anchor="b"/>
          <a:lstStyle>
            <a:lvl1pPr marL="0" indent="0">
              <a:buNone/>
              <a:defRPr>
                <a:solidFill>
                  <a:schemeClr val="tx1">
                    <a:lumMod val="50000"/>
                    <a:lumOff val="50000"/>
                  </a:schemeClr>
                </a:solidFill>
              </a:defRPr>
            </a:lvl1pPr>
            <a:lvl2pPr marL="201295" indent="0">
              <a:buNone/>
              <a:defRPr/>
            </a:lvl2pPr>
            <a:lvl3pPr marL="384175" indent="0">
              <a:buNone/>
              <a:defRPr/>
            </a:lvl3pPr>
            <a:lvl4pPr marL="567055" indent="0">
              <a:buNone/>
              <a:defRPr/>
            </a:lvl4pPr>
            <a:lvl5pPr marL="749935" indent="0">
              <a:buNone/>
              <a:defRPr/>
            </a:lvl5pPr>
          </a:lstStyle>
          <a:p>
            <a:pPr lvl="0"/>
            <a:r>
              <a:rPr lang="en-US" dirty="0"/>
              <a:t>Click to add text</a:t>
            </a:r>
            <a:endParaRPr lang="en-US" dirty="0"/>
          </a:p>
        </p:txBody>
      </p:sp>
      <p:sp>
        <p:nvSpPr>
          <p:cNvPr id="10" name="Text Placeholder 7"/>
          <p:cNvSpPr>
            <a:spLocks noGrp="1"/>
          </p:cNvSpPr>
          <p:nvPr>
            <p:ph type="body" sz="quarter" idx="15" hasCustomPrompt="1"/>
          </p:nvPr>
        </p:nvSpPr>
        <p:spPr>
          <a:xfrm>
            <a:off x="824242" y="4264656"/>
            <a:ext cx="788639" cy="533400"/>
          </a:xfrm>
        </p:spPr>
        <p:txBody>
          <a:bodyPr lIns="0" tIns="0" rIns="0" bIns="0" anchor="ctr">
            <a:noAutofit/>
          </a:bodyPr>
          <a:lstStyle>
            <a:lvl1pPr marL="0" indent="0" algn="ctr">
              <a:lnSpc>
                <a:spcPct val="60000"/>
              </a:lnSpc>
              <a:spcBef>
                <a:spcPts val="0"/>
              </a:spcBef>
              <a:spcAft>
                <a:spcPts val="0"/>
              </a:spcAft>
              <a:buNone/>
              <a:defRPr sz="4400" b="0" spc="100" baseline="-25000">
                <a:solidFill>
                  <a:schemeClr val="tx2"/>
                </a:solidFill>
              </a:defRPr>
            </a:lvl1pPr>
            <a:lvl2pPr marL="201295" indent="0">
              <a:buNone/>
              <a:defRPr/>
            </a:lvl2pPr>
            <a:lvl3pPr marL="384175" indent="0">
              <a:buNone/>
              <a:defRPr/>
            </a:lvl3pPr>
            <a:lvl4pPr marL="567055" indent="0">
              <a:buNone/>
              <a:defRPr/>
            </a:lvl4pPr>
            <a:lvl5pPr marL="749935" indent="0">
              <a:buNone/>
              <a:defRPr/>
            </a:lvl5pPr>
          </a:lstStyle>
          <a:p>
            <a:pPr lvl="0"/>
            <a:r>
              <a:rPr lang="en-US" dirty="0"/>
              <a:t>o5.</a:t>
            </a:r>
            <a:endParaRPr lang="en-US" dirty="0"/>
          </a:p>
        </p:txBody>
      </p:sp>
      <p:sp>
        <p:nvSpPr>
          <p:cNvPr id="20" name="Text Placeholder 12"/>
          <p:cNvSpPr>
            <a:spLocks noGrp="1"/>
          </p:cNvSpPr>
          <p:nvPr>
            <p:ph type="body" sz="quarter" idx="20" hasCustomPrompt="1"/>
          </p:nvPr>
        </p:nvSpPr>
        <p:spPr>
          <a:xfrm>
            <a:off x="1643379" y="4269747"/>
            <a:ext cx="5885179" cy="533400"/>
          </a:xfrm>
        </p:spPr>
        <p:txBody>
          <a:bodyPr bIns="0" anchor="b"/>
          <a:lstStyle>
            <a:lvl1pPr marL="0" indent="0">
              <a:buNone/>
              <a:defRPr>
                <a:solidFill>
                  <a:schemeClr val="tx1">
                    <a:lumMod val="50000"/>
                    <a:lumOff val="50000"/>
                  </a:schemeClr>
                </a:solidFill>
              </a:defRPr>
            </a:lvl1pPr>
            <a:lvl2pPr marL="201295" indent="0">
              <a:buNone/>
              <a:defRPr/>
            </a:lvl2pPr>
            <a:lvl3pPr marL="384175" indent="0">
              <a:buNone/>
              <a:defRPr/>
            </a:lvl3pPr>
            <a:lvl4pPr marL="567055" indent="0">
              <a:buNone/>
              <a:defRPr/>
            </a:lvl4pPr>
            <a:lvl5pPr marL="749935" indent="0">
              <a:buNone/>
              <a:defRPr/>
            </a:lvl5pPr>
          </a:lstStyle>
          <a:p>
            <a:pPr lvl="0"/>
            <a:r>
              <a:rPr lang="en-US" dirty="0"/>
              <a:t>Click to add text</a:t>
            </a:r>
            <a:endParaRPr lang="en-US" dirty="0"/>
          </a:p>
        </p:txBody>
      </p:sp>
      <p:cxnSp>
        <p:nvCxnSpPr>
          <p:cNvPr id="22" name="Straight Connector 21"/>
          <p:cNvCxnSpPr/>
          <p:nvPr userDrawn="1"/>
        </p:nvCxnSpPr>
        <p:spPr>
          <a:xfrm rot="10800000" flipH="1">
            <a:off x="6889763" y="0"/>
            <a:ext cx="1822122" cy="6871447"/>
          </a:xfrm>
          <a:prstGeom prst="line">
            <a:avLst/>
          </a:prstGeom>
          <a:ln w="22225">
            <a:solidFill>
              <a:schemeClr val="tx2"/>
            </a:solidFill>
          </a:ln>
        </p:spPr>
        <p:style>
          <a:lnRef idx="1">
            <a:schemeClr val="accent1"/>
          </a:lnRef>
          <a:fillRef idx="0">
            <a:schemeClr val="accent1"/>
          </a:fillRef>
          <a:effectRef idx="0">
            <a:schemeClr val="accent1"/>
          </a:effectRef>
          <a:fontRef idx="minor">
            <a:schemeClr val="tx1"/>
          </a:fontRef>
        </p:style>
      </p:cxnSp>
      <p:sp>
        <p:nvSpPr>
          <p:cNvPr id="24" name="Footer Placeholder 8"/>
          <p:cNvSpPr>
            <a:spLocks noGrp="1"/>
          </p:cNvSpPr>
          <p:nvPr>
            <p:ph type="ftr" sz="quarter" idx="3"/>
          </p:nvPr>
        </p:nvSpPr>
        <p:spPr>
          <a:xfrm>
            <a:off x="824241" y="6290774"/>
            <a:ext cx="6637071" cy="365125"/>
          </a:xfrm>
          <a:prstGeom prst="rect">
            <a:avLst/>
          </a:prstGeom>
        </p:spPr>
        <p:txBody>
          <a:bodyPr/>
          <a:lstStyle>
            <a:lvl1pPr>
              <a:defRPr sz="1100" b="0" i="0" cap="all" baseline="0">
                <a:solidFill>
                  <a:schemeClr val="tx1"/>
                </a:solidFill>
                <a:latin typeface="+mn-lt"/>
              </a:defRPr>
            </a:lvl1pPr>
          </a:lstStyle>
          <a:p>
            <a:r>
              <a:rPr lang="en-US" dirty="0"/>
              <a:t>Add footer here</a:t>
            </a:r>
            <a:endParaRPr lang="en-US" dirty="0"/>
          </a:p>
        </p:txBody>
      </p:sp>
      <p:sp>
        <p:nvSpPr>
          <p:cNvPr id="21" name="Slide Number Placeholder 9"/>
          <p:cNvSpPr>
            <a:spLocks noGrp="1"/>
          </p:cNvSpPr>
          <p:nvPr>
            <p:ph type="sldNum" sz="quarter" idx="4"/>
          </p:nvPr>
        </p:nvSpPr>
        <p:spPr>
          <a:xfrm>
            <a:off x="10768546" y="6290774"/>
            <a:ext cx="617912" cy="365125"/>
          </a:xfrm>
          <a:prstGeom prst="rect">
            <a:avLst/>
          </a:prstGeom>
        </p:spPr>
        <p:txBody>
          <a:bodyPr/>
          <a:lstStyle>
            <a:lvl1pPr algn="r">
              <a:defRPr sz="1100" b="0" i="0">
                <a:solidFill>
                  <a:schemeClr val="bg1"/>
                </a:solidFill>
                <a:latin typeface="+mn-lt"/>
              </a:defRPr>
            </a:lvl1pPr>
          </a:lstStyle>
          <a:p>
            <a:fld id="{3A98EE3D-8CD1-4C3F-BD1C-C98C9596463C}" type="slidenum">
              <a:rPr lang="en-US" smtClean="0"/>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showMasterSp="0" userDrawn="1">
  <p:cSld name="Agenda - Topic 3">
    <p:spTree>
      <p:nvGrpSpPr>
        <p:cNvPr id="1" name=""/>
        <p:cNvGrpSpPr/>
        <p:nvPr/>
      </p:nvGrpSpPr>
      <p:grpSpPr>
        <a:xfrm>
          <a:off x="0" y="0"/>
          <a:ext cx="0" cy="0"/>
          <a:chOff x="0" y="0"/>
          <a:chExt cx="0" cy="0"/>
        </a:xfrm>
      </p:grpSpPr>
      <p:sp>
        <p:nvSpPr>
          <p:cNvPr id="23" name="Freeform: Shape 22"/>
          <p:cNvSpPr/>
          <p:nvPr userDrawn="1"/>
        </p:nvSpPr>
        <p:spPr>
          <a:xfrm>
            <a:off x="6093537" y="-1946"/>
            <a:ext cx="3601340" cy="6881814"/>
          </a:xfrm>
          <a:custGeom>
            <a:avLst/>
            <a:gdLst>
              <a:gd name="connsiteX0" fmla="*/ 3601340 w 3601340"/>
              <a:gd name="connsiteY0" fmla="*/ 0 h 6881814"/>
              <a:gd name="connsiteX1" fmla="*/ 0 w 3601340"/>
              <a:gd name="connsiteY1" fmla="*/ 0 h 6881814"/>
              <a:gd name="connsiteX2" fmla="*/ 0 w 3601340"/>
              <a:gd name="connsiteY2" fmla="*/ 6881815 h 6881814"/>
              <a:gd name="connsiteX3" fmla="*/ 1064235 w 3601340"/>
              <a:gd name="connsiteY3" fmla="*/ 6881815 h 6881814"/>
              <a:gd name="connsiteX4" fmla="*/ 1441045 w 3601340"/>
              <a:gd name="connsiteY4" fmla="*/ 5490188 h 6881814"/>
              <a:gd name="connsiteX5" fmla="*/ 1835678 w 3601340"/>
              <a:gd name="connsiteY5" fmla="*/ 4034957 h 6881814"/>
              <a:gd name="connsiteX6" fmla="*/ 2045724 w 3601340"/>
              <a:gd name="connsiteY6" fmla="*/ 3914112 h 6881814"/>
              <a:gd name="connsiteX7" fmla="*/ 2166660 w 3601340"/>
              <a:gd name="connsiteY7" fmla="*/ 4124001 h 6881814"/>
              <a:gd name="connsiteX8" fmla="*/ 1906966 w 3601340"/>
              <a:gd name="connsiteY8" fmla="*/ 5081858 h 6881814"/>
              <a:gd name="connsiteX9" fmla="*/ 2027902 w 3601340"/>
              <a:gd name="connsiteY9" fmla="*/ 5291747 h 6881814"/>
              <a:gd name="connsiteX10" fmla="*/ 2227765 w 3601340"/>
              <a:gd name="connsiteY10" fmla="*/ 5198887 h 6881814"/>
              <a:gd name="connsiteX11" fmla="*/ 2570204 w 3601340"/>
              <a:gd name="connsiteY11" fmla="*/ 3923016 h 6881814"/>
              <a:gd name="connsiteX12" fmla="*/ 2602029 w 3601340"/>
              <a:gd name="connsiteY12" fmla="*/ 3799627 h 6881814"/>
              <a:gd name="connsiteX13" fmla="*/ 3601340 w 3601340"/>
              <a:gd name="connsiteY13" fmla="*/ 0 h 6881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01340" h="6881814">
                <a:moveTo>
                  <a:pt x="3601340" y="0"/>
                </a:moveTo>
                <a:lnTo>
                  <a:pt x="0" y="0"/>
                </a:lnTo>
                <a:lnTo>
                  <a:pt x="0" y="6881815"/>
                </a:lnTo>
                <a:lnTo>
                  <a:pt x="1064235" y="6881815"/>
                </a:lnTo>
                <a:lnTo>
                  <a:pt x="1441045" y="5490188"/>
                </a:lnTo>
                <a:lnTo>
                  <a:pt x="1835678" y="4034957"/>
                </a:lnTo>
                <a:cubicBezTo>
                  <a:pt x="1859865" y="3943369"/>
                  <a:pt x="1954068" y="3889943"/>
                  <a:pt x="2045724" y="3914112"/>
                </a:cubicBezTo>
                <a:cubicBezTo>
                  <a:pt x="2137381" y="3938281"/>
                  <a:pt x="2190847" y="4032413"/>
                  <a:pt x="2166660" y="4124001"/>
                </a:cubicBezTo>
                <a:lnTo>
                  <a:pt x="1906966" y="5081858"/>
                </a:lnTo>
                <a:cubicBezTo>
                  <a:pt x="1882779" y="5173446"/>
                  <a:pt x="1936246" y="5267578"/>
                  <a:pt x="2027902" y="5291747"/>
                </a:cubicBezTo>
                <a:cubicBezTo>
                  <a:pt x="2109375" y="5313372"/>
                  <a:pt x="2193393" y="5272666"/>
                  <a:pt x="2227765" y="5198887"/>
                </a:cubicBezTo>
                <a:lnTo>
                  <a:pt x="2570204" y="3923016"/>
                </a:lnTo>
                <a:lnTo>
                  <a:pt x="2602029" y="3799627"/>
                </a:lnTo>
                <a:lnTo>
                  <a:pt x="3601340" y="0"/>
                </a:lnTo>
                <a:close/>
              </a:path>
            </a:pathLst>
          </a:custGeom>
          <a:solidFill>
            <a:srgbClr val="FFFFFF"/>
          </a:solidFill>
          <a:ln w="12700" cap="flat">
            <a:noFill/>
            <a:prstDash val="solid"/>
            <a:miter/>
          </a:ln>
        </p:spPr>
        <p:txBody>
          <a:bodyPr rtlCol="0" anchor="ctr"/>
          <a:lstStyle/>
          <a:p>
            <a:endParaRPr lang="en-US" dirty="0"/>
          </a:p>
        </p:txBody>
      </p:sp>
      <p:sp>
        <p:nvSpPr>
          <p:cNvPr id="14" name="Picture Placeholder 13"/>
          <p:cNvSpPr>
            <a:spLocks noGrp="1"/>
          </p:cNvSpPr>
          <p:nvPr>
            <p:ph type="pic" sz="quarter" idx="11"/>
          </p:nvPr>
        </p:nvSpPr>
        <p:spPr>
          <a:xfrm flipH="1">
            <a:off x="7163691" y="0"/>
            <a:ext cx="5024825" cy="6858000"/>
          </a:xfrm>
          <a:custGeom>
            <a:avLst/>
            <a:gdLst>
              <a:gd name="connsiteX0" fmla="*/ 0 w 6064250"/>
              <a:gd name="connsiteY0" fmla="*/ 0 h 6877051"/>
              <a:gd name="connsiteX1" fmla="*/ 606425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1" fmla="*/ 0 w 6064250"/>
              <a:gd name="connsiteY0-2" fmla="*/ 0 h 6877051"/>
              <a:gd name="connsiteX1-3" fmla="*/ 5840730 w 6064250"/>
              <a:gd name="connsiteY1-4" fmla="*/ 0 h 6877051"/>
              <a:gd name="connsiteX2-5" fmla="*/ 6064250 w 6064250"/>
              <a:gd name="connsiteY2-6" fmla="*/ 6877051 h 6877051"/>
              <a:gd name="connsiteX3-7" fmla="*/ 0 w 6064250"/>
              <a:gd name="connsiteY3-8" fmla="*/ 6877051 h 6877051"/>
              <a:gd name="connsiteX4-9" fmla="*/ 0 w 6064250"/>
              <a:gd name="connsiteY4-10" fmla="*/ 0 h 6877051"/>
              <a:gd name="connsiteX0-11" fmla="*/ 0 w 5840730"/>
              <a:gd name="connsiteY0-12" fmla="*/ 0 h 6887937"/>
              <a:gd name="connsiteX1-13" fmla="*/ 5840730 w 5840730"/>
              <a:gd name="connsiteY1-14" fmla="*/ 0 h 6887937"/>
              <a:gd name="connsiteX2-15" fmla="*/ 4028621 w 5840730"/>
              <a:gd name="connsiteY2-16" fmla="*/ 6887937 h 6887937"/>
              <a:gd name="connsiteX3-17" fmla="*/ 0 w 5840730"/>
              <a:gd name="connsiteY3-18" fmla="*/ 6877051 h 6887937"/>
              <a:gd name="connsiteX4-19" fmla="*/ 0 w 5840730"/>
              <a:gd name="connsiteY4-20" fmla="*/ 0 h 6887937"/>
              <a:gd name="connsiteX0-21" fmla="*/ 0 w 5840730"/>
              <a:gd name="connsiteY0-22" fmla="*/ 0 h 6887937"/>
              <a:gd name="connsiteX1-23" fmla="*/ 5840730 w 5840730"/>
              <a:gd name="connsiteY1-24" fmla="*/ 0 h 6887937"/>
              <a:gd name="connsiteX2-25" fmla="*/ 5090160 w 5840730"/>
              <a:gd name="connsiteY2-26" fmla="*/ 2775915 h 6887937"/>
              <a:gd name="connsiteX3-27" fmla="*/ 4028621 w 5840730"/>
              <a:gd name="connsiteY3-28" fmla="*/ 6887937 h 6887937"/>
              <a:gd name="connsiteX4-29" fmla="*/ 0 w 5840730"/>
              <a:gd name="connsiteY4-30" fmla="*/ 6877051 h 6887937"/>
              <a:gd name="connsiteX5" fmla="*/ 0 w 5840730"/>
              <a:gd name="connsiteY5" fmla="*/ 0 h 6887937"/>
              <a:gd name="connsiteX0-31" fmla="*/ 0 w 5840730"/>
              <a:gd name="connsiteY0-32" fmla="*/ 0 h 6887937"/>
              <a:gd name="connsiteX1-33" fmla="*/ 5840730 w 5840730"/>
              <a:gd name="connsiteY1-34" fmla="*/ 0 h 6887937"/>
              <a:gd name="connsiteX2-35" fmla="*/ 5090160 w 5840730"/>
              <a:gd name="connsiteY2-36" fmla="*/ 2775915 h 6887937"/>
              <a:gd name="connsiteX3-37" fmla="*/ 4991100 w 5840730"/>
              <a:gd name="connsiteY3-38" fmla="*/ 3134055 h 6887937"/>
              <a:gd name="connsiteX4-39" fmla="*/ 4028621 w 5840730"/>
              <a:gd name="connsiteY4-40" fmla="*/ 6887937 h 6887937"/>
              <a:gd name="connsiteX5-41" fmla="*/ 0 w 5840730"/>
              <a:gd name="connsiteY5-42" fmla="*/ 6877051 h 6887937"/>
              <a:gd name="connsiteX6" fmla="*/ 0 w 5840730"/>
              <a:gd name="connsiteY6" fmla="*/ 0 h 6887937"/>
              <a:gd name="connsiteX0-43" fmla="*/ 0 w 5840730"/>
              <a:gd name="connsiteY0-44" fmla="*/ 0 h 6887937"/>
              <a:gd name="connsiteX1-45" fmla="*/ 5840730 w 5840730"/>
              <a:gd name="connsiteY1-46" fmla="*/ 0 h 6887937"/>
              <a:gd name="connsiteX2-47" fmla="*/ 5090160 w 5840730"/>
              <a:gd name="connsiteY2-48" fmla="*/ 2775915 h 6887937"/>
              <a:gd name="connsiteX3-49" fmla="*/ 4991100 w 5840730"/>
              <a:gd name="connsiteY3-50" fmla="*/ 3134055 h 6887937"/>
              <a:gd name="connsiteX4-51" fmla="*/ 4785360 w 5840730"/>
              <a:gd name="connsiteY4-52" fmla="*/ 3926535 h 6887937"/>
              <a:gd name="connsiteX5-53" fmla="*/ 4028621 w 5840730"/>
              <a:gd name="connsiteY5-54" fmla="*/ 6887937 h 6887937"/>
              <a:gd name="connsiteX6-55" fmla="*/ 0 w 5840730"/>
              <a:gd name="connsiteY6-56" fmla="*/ 6877051 h 6887937"/>
              <a:gd name="connsiteX7" fmla="*/ 0 w 5840730"/>
              <a:gd name="connsiteY7" fmla="*/ 0 h 6887937"/>
              <a:gd name="connsiteX0-57" fmla="*/ 0 w 5840730"/>
              <a:gd name="connsiteY0-58" fmla="*/ 0 h 6887937"/>
              <a:gd name="connsiteX1-59" fmla="*/ 5840730 w 5840730"/>
              <a:gd name="connsiteY1-60" fmla="*/ 0 h 6887937"/>
              <a:gd name="connsiteX2-61" fmla="*/ 5090160 w 5840730"/>
              <a:gd name="connsiteY2-62" fmla="*/ 2775915 h 6887937"/>
              <a:gd name="connsiteX3-63" fmla="*/ 4991100 w 5840730"/>
              <a:gd name="connsiteY3-64" fmla="*/ 3134055 h 6887937"/>
              <a:gd name="connsiteX4-65" fmla="*/ 4922520 w 5840730"/>
              <a:gd name="connsiteY4-66" fmla="*/ 3415995 h 6887937"/>
              <a:gd name="connsiteX5-67" fmla="*/ 4785360 w 5840730"/>
              <a:gd name="connsiteY5-68" fmla="*/ 3926535 h 6887937"/>
              <a:gd name="connsiteX6-69" fmla="*/ 4028621 w 5840730"/>
              <a:gd name="connsiteY6-70" fmla="*/ 6887937 h 6887937"/>
              <a:gd name="connsiteX7-71" fmla="*/ 0 w 5840730"/>
              <a:gd name="connsiteY7-72" fmla="*/ 6877051 h 6887937"/>
              <a:gd name="connsiteX8" fmla="*/ 0 w 5840730"/>
              <a:gd name="connsiteY8" fmla="*/ 0 h 6887937"/>
              <a:gd name="connsiteX0-73" fmla="*/ 0 w 5840730"/>
              <a:gd name="connsiteY0-74" fmla="*/ 0 h 6887937"/>
              <a:gd name="connsiteX1-75" fmla="*/ 5840730 w 5840730"/>
              <a:gd name="connsiteY1-76" fmla="*/ 0 h 6887937"/>
              <a:gd name="connsiteX2-77" fmla="*/ 5090160 w 5840730"/>
              <a:gd name="connsiteY2-78" fmla="*/ 2775915 h 6887937"/>
              <a:gd name="connsiteX3-79" fmla="*/ 4754880 w 5840730"/>
              <a:gd name="connsiteY3-80" fmla="*/ 2692095 h 6887937"/>
              <a:gd name="connsiteX4-81" fmla="*/ 4922520 w 5840730"/>
              <a:gd name="connsiteY4-82" fmla="*/ 3415995 h 6887937"/>
              <a:gd name="connsiteX5-83" fmla="*/ 4785360 w 5840730"/>
              <a:gd name="connsiteY5-84" fmla="*/ 3926535 h 6887937"/>
              <a:gd name="connsiteX6-85" fmla="*/ 4028621 w 5840730"/>
              <a:gd name="connsiteY6-86" fmla="*/ 6887937 h 6887937"/>
              <a:gd name="connsiteX7-87" fmla="*/ 0 w 5840730"/>
              <a:gd name="connsiteY7-88" fmla="*/ 6877051 h 6887937"/>
              <a:gd name="connsiteX8-89" fmla="*/ 0 w 5840730"/>
              <a:gd name="connsiteY8-90" fmla="*/ 0 h 6887937"/>
              <a:gd name="connsiteX0-91" fmla="*/ 0 w 5840730"/>
              <a:gd name="connsiteY0-92" fmla="*/ 0 h 6887937"/>
              <a:gd name="connsiteX1-93" fmla="*/ 5840730 w 5840730"/>
              <a:gd name="connsiteY1-94" fmla="*/ 0 h 6887937"/>
              <a:gd name="connsiteX2-95" fmla="*/ 5090160 w 5840730"/>
              <a:gd name="connsiteY2-96" fmla="*/ 2775915 h 6887937"/>
              <a:gd name="connsiteX3-97" fmla="*/ 4754880 w 5840730"/>
              <a:gd name="connsiteY3-98" fmla="*/ 2692095 h 6887937"/>
              <a:gd name="connsiteX4-99" fmla="*/ 5006340 w 5840730"/>
              <a:gd name="connsiteY4-100" fmla="*/ 1823415 h 6887937"/>
              <a:gd name="connsiteX5-101" fmla="*/ 4922520 w 5840730"/>
              <a:gd name="connsiteY5-102" fmla="*/ 3415995 h 6887937"/>
              <a:gd name="connsiteX6-103" fmla="*/ 4785360 w 5840730"/>
              <a:gd name="connsiteY6-104" fmla="*/ 3926535 h 6887937"/>
              <a:gd name="connsiteX7-105" fmla="*/ 4028621 w 5840730"/>
              <a:gd name="connsiteY7-106" fmla="*/ 6887937 h 6887937"/>
              <a:gd name="connsiteX8-107" fmla="*/ 0 w 5840730"/>
              <a:gd name="connsiteY8-108" fmla="*/ 6877051 h 6887937"/>
              <a:gd name="connsiteX9" fmla="*/ 0 w 5840730"/>
              <a:gd name="connsiteY9" fmla="*/ 0 h 6887937"/>
              <a:gd name="connsiteX0-109" fmla="*/ 0 w 5840730"/>
              <a:gd name="connsiteY0-110" fmla="*/ 0 h 6887937"/>
              <a:gd name="connsiteX1-111" fmla="*/ 5840730 w 5840730"/>
              <a:gd name="connsiteY1-112" fmla="*/ 0 h 6887937"/>
              <a:gd name="connsiteX2-113" fmla="*/ 5090160 w 5840730"/>
              <a:gd name="connsiteY2-114" fmla="*/ 2775915 h 6887937"/>
              <a:gd name="connsiteX3-115" fmla="*/ 4754880 w 5840730"/>
              <a:gd name="connsiteY3-116" fmla="*/ 2692095 h 6887937"/>
              <a:gd name="connsiteX4-117" fmla="*/ 5006340 w 5840730"/>
              <a:gd name="connsiteY4-118" fmla="*/ 1823415 h 6887937"/>
              <a:gd name="connsiteX5-119" fmla="*/ 4655820 w 5840730"/>
              <a:gd name="connsiteY5-120" fmla="*/ 1770075 h 6887937"/>
              <a:gd name="connsiteX6-121" fmla="*/ 4922520 w 5840730"/>
              <a:gd name="connsiteY6-122" fmla="*/ 3415995 h 6887937"/>
              <a:gd name="connsiteX7-123" fmla="*/ 4785360 w 5840730"/>
              <a:gd name="connsiteY7-124" fmla="*/ 3926535 h 6887937"/>
              <a:gd name="connsiteX8-125" fmla="*/ 4028621 w 5840730"/>
              <a:gd name="connsiteY8-126" fmla="*/ 6887937 h 6887937"/>
              <a:gd name="connsiteX9-127" fmla="*/ 0 w 5840730"/>
              <a:gd name="connsiteY9-128" fmla="*/ 6877051 h 6887937"/>
              <a:gd name="connsiteX10" fmla="*/ 0 w 5840730"/>
              <a:gd name="connsiteY10" fmla="*/ 0 h 6887937"/>
              <a:gd name="connsiteX0-129" fmla="*/ 0 w 5840730"/>
              <a:gd name="connsiteY0-130" fmla="*/ 0 h 6887937"/>
              <a:gd name="connsiteX1-131" fmla="*/ 5840730 w 5840730"/>
              <a:gd name="connsiteY1-132" fmla="*/ 0 h 6887937"/>
              <a:gd name="connsiteX2-133" fmla="*/ 5090160 w 5840730"/>
              <a:gd name="connsiteY2-134" fmla="*/ 2775915 h 6887937"/>
              <a:gd name="connsiteX3-135" fmla="*/ 4754880 w 5840730"/>
              <a:gd name="connsiteY3-136" fmla="*/ 2692095 h 6887937"/>
              <a:gd name="connsiteX4-137" fmla="*/ 5006340 w 5840730"/>
              <a:gd name="connsiteY4-138" fmla="*/ 1823415 h 6887937"/>
              <a:gd name="connsiteX5-139" fmla="*/ 4655820 w 5840730"/>
              <a:gd name="connsiteY5-140" fmla="*/ 1770075 h 6887937"/>
              <a:gd name="connsiteX6-141" fmla="*/ 3901440 w 5840730"/>
              <a:gd name="connsiteY6-142" fmla="*/ 4696155 h 6887937"/>
              <a:gd name="connsiteX7-143" fmla="*/ 4922520 w 5840730"/>
              <a:gd name="connsiteY7-144" fmla="*/ 3415995 h 6887937"/>
              <a:gd name="connsiteX8-145" fmla="*/ 4785360 w 5840730"/>
              <a:gd name="connsiteY8-146" fmla="*/ 3926535 h 6887937"/>
              <a:gd name="connsiteX9-147" fmla="*/ 4028621 w 5840730"/>
              <a:gd name="connsiteY9-148" fmla="*/ 6887937 h 6887937"/>
              <a:gd name="connsiteX10-149" fmla="*/ 0 w 5840730"/>
              <a:gd name="connsiteY10-150" fmla="*/ 6877051 h 6887937"/>
              <a:gd name="connsiteX11" fmla="*/ 0 w 5840730"/>
              <a:gd name="connsiteY11" fmla="*/ 0 h 6887937"/>
              <a:gd name="connsiteX0-151" fmla="*/ 0 w 5840730"/>
              <a:gd name="connsiteY0-152" fmla="*/ 0 h 6887937"/>
              <a:gd name="connsiteX1-153" fmla="*/ 5840730 w 5840730"/>
              <a:gd name="connsiteY1-154" fmla="*/ 0 h 6887937"/>
              <a:gd name="connsiteX2-155" fmla="*/ 5090160 w 5840730"/>
              <a:gd name="connsiteY2-156" fmla="*/ 2775915 h 6887937"/>
              <a:gd name="connsiteX3-157" fmla="*/ 4754880 w 5840730"/>
              <a:gd name="connsiteY3-158" fmla="*/ 2692095 h 6887937"/>
              <a:gd name="connsiteX4-159" fmla="*/ 5006340 w 5840730"/>
              <a:gd name="connsiteY4-160" fmla="*/ 1823415 h 6887937"/>
              <a:gd name="connsiteX5-161" fmla="*/ 4655820 w 5840730"/>
              <a:gd name="connsiteY5-162" fmla="*/ 1770075 h 6887937"/>
              <a:gd name="connsiteX6-163" fmla="*/ 3901440 w 5840730"/>
              <a:gd name="connsiteY6-164" fmla="*/ 4696155 h 6887937"/>
              <a:gd name="connsiteX7-165" fmla="*/ 4457700 w 5840730"/>
              <a:gd name="connsiteY7-166" fmla="*/ 3842715 h 6887937"/>
              <a:gd name="connsiteX8-167" fmla="*/ 4785360 w 5840730"/>
              <a:gd name="connsiteY8-168" fmla="*/ 3926535 h 6887937"/>
              <a:gd name="connsiteX9-169" fmla="*/ 4028621 w 5840730"/>
              <a:gd name="connsiteY9-170" fmla="*/ 6887937 h 6887937"/>
              <a:gd name="connsiteX10-171" fmla="*/ 0 w 5840730"/>
              <a:gd name="connsiteY10-172" fmla="*/ 6877051 h 6887937"/>
              <a:gd name="connsiteX11-173" fmla="*/ 0 w 5840730"/>
              <a:gd name="connsiteY11-174" fmla="*/ 0 h 6887937"/>
              <a:gd name="connsiteX0-175" fmla="*/ 0 w 5840730"/>
              <a:gd name="connsiteY0-176" fmla="*/ 0 h 6887937"/>
              <a:gd name="connsiteX1-177" fmla="*/ 5840730 w 5840730"/>
              <a:gd name="connsiteY1-178" fmla="*/ 0 h 6887937"/>
              <a:gd name="connsiteX2-179" fmla="*/ 5090160 w 5840730"/>
              <a:gd name="connsiteY2-180" fmla="*/ 2775915 h 6887937"/>
              <a:gd name="connsiteX3-181" fmla="*/ 4754880 w 5840730"/>
              <a:gd name="connsiteY3-182" fmla="*/ 2692095 h 6887937"/>
              <a:gd name="connsiteX4-183" fmla="*/ 5006340 w 5840730"/>
              <a:gd name="connsiteY4-184" fmla="*/ 1823415 h 6887937"/>
              <a:gd name="connsiteX5-185" fmla="*/ 4655820 w 5840730"/>
              <a:gd name="connsiteY5-186" fmla="*/ 1770075 h 6887937"/>
              <a:gd name="connsiteX6-187" fmla="*/ 3901440 w 5840730"/>
              <a:gd name="connsiteY6-188" fmla="*/ 4696155 h 6887937"/>
              <a:gd name="connsiteX7-189" fmla="*/ 4213860 w 5840730"/>
              <a:gd name="connsiteY7-190" fmla="*/ 4757115 h 6887937"/>
              <a:gd name="connsiteX8-191" fmla="*/ 4457700 w 5840730"/>
              <a:gd name="connsiteY8-192" fmla="*/ 3842715 h 6887937"/>
              <a:gd name="connsiteX9-193" fmla="*/ 4785360 w 5840730"/>
              <a:gd name="connsiteY9-194" fmla="*/ 3926535 h 6887937"/>
              <a:gd name="connsiteX10-195" fmla="*/ 4028621 w 5840730"/>
              <a:gd name="connsiteY10-196" fmla="*/ 6887937 h 6887937"/>
              <a:gd name="connsiteX11-197" fmla="*/ 0 w 5840730"/>
              <a:gd name="connsiteY11-198" fmla="*/ 6877051 h 6887937"/>
              <a:gd name="connsiteX12" fmla="*/ 0 w 5840730"/>
              <a:gd name="connsiteY12" fmla="*/ 0 h 6887937"/>
              <a:gd name="connsiteX0-199" fmla="*/ 0 w 5840730"/>
              <a:gd name="connsiteY0-200" fmla="*/ 0 h 6887937"/>
              <a:gd name="connsiteX1-201" fmla="*/ 5840730 w 5840730"/>
              <a:gd name="connsiteY1-202" fmla="*/ 0 h 6887937"/>
              <a:gd name="connsiteX2-203" fmla="*/ 5090160 w 5840730"/>
              <a:gd name="connsiteY2-204" fmla="*/ 2775915 h 6887937"/>
              <a:gd name="connsiteX3-205" fmla="*/ 4754880 w 5840730"/>
              <a:gd name="connsiteY3-206" fmla="*/ 2692095 h 6887937"/>
              <a:gd name="connsiteX4-207" fmla="*/ 5006340 w 5840730"/>
              <a:gd name="connsiteY4-208" fmla="*/ 1823415 h 6887937"/>
              <a:gd name="connsiteX5-209" fmla="*/ 4937760 w 5840730"/>
              <a:gd name="connsiteY5-210" fmla="*/ 1610055 h 6887937"/>
              <a:gd name="connsiteX6-211" fmla="*/ 4655820 w 5840730"/>
              <a:gd name="connsiteY6-212" fmla="*/ 1770075 h 6887937"/>
              <a:gd name="connsiteX7-213" fmla="*/ 3901440 w 5840730"/>
              <a:gd name="connsiteY7-214" fmla="*/ 4696155 h 6887937"/>
              <a:gd name="connsiteX8-215" fmla="*/ 4213860 w 5840730"/>
              <a:gd name="connsiteY8-216" fmla="*/ 4757115 h 6887937"/>
              <a:gd name="connsiteX9-217" fmla="*/ 4457700 w 5840730"/>
              <a:gd name="connsiteY9-218" fmla="*/ 3842715 h 6887937"/>
              <a:gd name="connsiteX10-219" fmla="*/ 4785360 w 5840730"/>
              <a:gd name="connsiteY10-220" fmla="*/ 3926535 h 6887937"/>
              <a:gd name="connsiteX11-221" fmla="*/ 4028621 w 5840730"/>
              <a:gd name="connsiteY11-222" fmla="*/ 6887937 h 6887937"/>
              <a:gd name="connsiteX12-223" fmla="*/ 0 w 5840730"/>
              <a:gd name="connsiteY12-224" fmla="*/ 6877051 h 6887937"/>
              <a:gd name="connsiteX13" fmla="*/ 0 w 5840730"/>
              <a:gd name="connsiteY13" fmla="*/ 0 h 6887937"/>
              <a:gd name="connsiteX0-225" fmla="*/ 0 w 5840730"/>
              <a:gd name="connsiteY0-226" fmla="*/ 0 h 6887937"/>
              <a:gd name="connsiteX1-227" fmla="*/ 5840730 w 5840730"/>
              <a:gd name="connsiteY1-228" fmla="*/ 0 h 6887937"/>
              <a:gd name="connsiteX2-229" fmla="*/ 5090160 w 5840730"/>
              <a:gd name="connsiteY2-230" fmla="*/ 2775915 h 6887937"/>
              <a:gd name="connsiteX3-231" fmla="*/ 4754880 w 5840730"/>
              <a:gd name="connsiteY3-232" fmla="*/ 2692095 h 6887937"/>
              <a:gd name="connsiteX4-233" fmla="*/ 5006340 w 5840730"/>
              <a:gd name="connsiteY4-234" fmla="*/ 1823415 h 6887937"/>
              <a:gd name="connsiteX5-235" fmla="*/ 4895850 w 5840730"/>
              <a:gd name="connsiteY5-236" fmla="*/ 1602435 h 6887937"/>
              <a:gd name="connsiteX6-237" fmla="*/ 4655820 w 5840730"/>
              <a:gd name="connsiteY6-238" fmla="*/ 1770075 h 6887937"/>
              <a:gd name="connsiteX7-239" fmla="*/ 3901440 w 5840730"/>
              <a:gd name="connsiteY7-240" fmla="*/ 4696155 h 6887937"/>
              <a:gd name="connsiteX8-241" fmla="*/ 4213860 w 5840730"/>
              <a:gd name="connsiteY8-242" fmla="*/ 4757115 h 6887937"/>
              <a:gd name="connsiteX9-243" fmla="*/ 4457700 w 5840730"/>
              <a:gd name="connsiteY9-244" fmla="*/ 3842715 h 6887937"/>
              <a:gd name="connsiteX10-245" fmla="*/ 4785360 w 5840730"/>
              <a:gd name="connsiteY10-246" fmla="*/ 3926535 h 6887937"/>
              <a:gd name="connsiteX11-247" fmla="*/ 4028621 w 5840730"/>
              <a:gd name="connsiteY11-248" fmla="*/ 6887937 h 6887937"/>
              <a:gd name="connsiteX12-249" fmla="*/ 0 w 5840730"/>
              <a:gd name="connsiteY12-250" fmla="*/ 6877051 h 6887937"/>
              <a:gd name="connsiteX13-251" fmla="*/ 0 w 5840730"/>
              <a:gd name="connsiteY13-252" fmla="*/ 0 h 6887937"/>
              <a:gd name="connsiteX0-253" fmla="*/ 0 w 5840730"/>
              <a:gd name="connsiteY0-254" fmla="*/ 0 h 6887937"/>
              <a:gd name="connsiteX1-255" fmla="*/ 5840730 w 5840730"/>
              <a:gd name="connsiteY1-256" fmla="*/ 0 h 6887937"/>
              <a:gd name="connsiteX2-257" fmla="*/ 5090160 w 5840730"/>
              <a:gd name="connsiteY2-258" fmla="*/ 2775915 h 6887937"/>
              <a:gd name="connsiteX3-259" fmla="*/ 4754880 w 5840730"/>
              <a:gd name="connsiteY3-260" fmla="*/ 2692095 h 6887937"/>
              <a:gd name="connsiteX4-261" fmla="*/ 5006340 w 5840730"/>
              <a:gd name="connsiteY4-262" fmla="*/ 1823415 h 6887937"/>
              <a:gd name="connsiteX5-263" fmla="*/ 4895850 w 5840730"/>
              <a:gd name="connsiteY5-264" fmla="*/ 1602435 h 6887937"/>
              <a:gd name="connsiteX6-265" fmla="*/ 4655820 w 5840730"/>
              <a:gd name="connsiteY6-266" fmla="*/ 1770075 h 6887937"/>
              <a:gd name="connsiteX7-267" fmla="*/ 3901440 w 5840730"/>
              <a:gd name="connsiteY7-268" fmla="*/ 4696155 h 6887937"/>
              <a:gd name="connsiteX8-269" fmla="*/ 4213860 w 5840730"/>
              <a:gd name="connsiteY8-270" fmla="*/ 4757115 h 6887937"/>
              <a:gd name="connsiteX9-271" fmla="*/ 4457700 w 5840730"/>
              <a:gd name="connsiteY9-272" fmla="*/ 3842715 h 6887937"/>
              <a:gd name="connsiteX10-273" fmla="*/ 4785360 w 5840730"/>
              <a:gd name="connsiteY10-274" fmla="*/ 3926535 h 6887937"/>
              <a:gd name="connsiteX11-275" fmla="*/ 4028621 w 5840730"/>
              <a:gd name="connsiteY11-276" fmla="*/ 6887937 h 6887937"/>
              <a:gd name="connsiteX12-277" fmla="*/ 0 w 5840730"/>
              <a:gd name="connsiteY12-278" fmla="*/ 6877051 h 6887937"/>
              <a:gd name="connsiteX13-279" fmla="*/ 0 w 5840730"/>
              <a:gd name="connsiteY13-280" fmla="*/ 0 h 6887937"/>
              <a:gd name="connsiteX0-281" fmla="*/ 0 w 5840730"/>
              <a:gd name="connsiteY0-282" fmla="*/ 0 h 6887937"/>
              <a:gd name="connsiteX1-283" fmla="*/ 5840730 w 5840730"/>
              <a:gd name="connsiteY1-284" fmla="*/ 0 h 6887937"/>
              <a:gd name="connsiteX2-285" fmla="*/ 5090160 w 5840730"/>
              <a:gd name="connsiteY2-286" fmla="*/ 2775915 h 6887937"/>
              <a:gd name="connsiteX3-287" fmla="*/ 4754880 w 5840730"/>
              <a:gd name="connsiteY3-288" fmla="*/ 2692095 h 6887937"/>
              <a:gd name="connsiteX4-289" fmla="*/ 5006340 w 5840730"/>
              <a:gd name="connsiteY4-290" fmla="*/ 1823415 h 6887937"/>
              <a:gd name="connsiteX5-291" fmla="*/ 4895850 w 5840730"/>
              <a:gd name="connsiteY5-292" fmla="*/ 1602435 h 6887937"/>
              <a:gd name="connsiteX6-293" fmla="*/ 4655820 w 5840730"/>
              <a:gd name="connsiteY6-294" fmla="*/ 1770075 h 6887937"/>
              <a:gd name="connsiteX7-295" fmla="*/ 3901440 w 5840730"/>
              <a:gd name="connsiteY7-296" fmla="*/ 4696155 h 6887937"/>
              <a:gd name="connsiteX8-297" fmla="*/ 4213860 w 5840730"/>
              <a:gd name="connsiteY8-298" fmla="*/ 4757115 h 6887937"/>
              <a:gd name="connsiteX9-299" fmla="*/ 4457700 w 5840730"/>
              <a:gd name="connsiteY9-300" fmla="*/ 3842715 h 6887937"/>
              <a:gd name="connsiteX10-301" fmla="*/ 4785360 w 5840730"/>
              <a:gd name="connsiteY10-302" fmla="*/ 3926535 h 6887937"/>
              <a:gd name="connsiteX11-303" fmla="*/ 4028621 w 5840730"/>
              <a:gd name="connsiteY11-304" fmla="*/ 6887937 h 6887937"/>
              <a:gd name="connsiteX12-305" fmla="*/ 0 w 5840730"/>
              <a:gd name="connsiteY12-306" fmla="*/ 6877051 h 6887937"/>
              <a:gd name="connsiteX13-307" fmla="*/ 0 w 5840730"/>
              <a:gd name="connsiteY13-308" fmla="*/ 0 h 6887937"/>
              <a:gd name="connsiteX0-309" fmla="*/ 0 w 5840730"/>
              <a:gd name="connsiteY0-310" fmla="*/ 0 h 6887937"/>
              <a:gd name="connsiteX1-311" fmla="*/ 5840730 w 5840730"/>
              <a:gd name="connsiteY1-312" fmla="*/ 0 h 6887937"/>
              <a:gd name="connsiteX2-313" fmla="*/ 5090160 w 5840730"/>
              <a:gd name="connsiteY2-314" fmla="*/ 2775915 h 6887937"/>
              <a:gd name="connsiteX3-315" fmla="*/ 4754880 w 5840730"/>
              <a:gd name="connsiteY3-316" fmla="*/ 2692095 h 6887937"/>
              <a:gd name="connsiteX4-317" fmla="*/ 5006340 w 5840730"/>
              <a:gd name="connsiteY4-318" fmla="*/ 1823415 h 6887937"/>
              <a:gd name="connsiteX5-319" fmla="*/ 4872990 w 5840730"/>
              <a:gd name="connsiteY5-320" fmla="*/ 1571955 h 6887937"/>
              <a:gd name="connsiteX6-321" fmla="*/ 4655820 w 5840730"/>
              <a:gd name="connsiteY6-322" fmla="*/ 1770075 h 6887937"/>
              <a:gd name="connsiteX7-323" fmla="*/ 3901440 w 5840730"/>
              <a:gd name="connsiteY7-324" fmla="*/ 4696155 h 6887937"/>
              <a:gd name="connsiteX8-325" fmla="*/ 4213860 w 5840730"/>
              <a:gd name="connsiteY8-326" fmla="*/ 4757115 h 6887937"/>
              <a:gd name="connsiteX9-327" fmla="*/ 4457700 w 5840730"/>
              <a:gd name="connsiteY9-328" fmla="*/ 3842715 h 6887937"/>
              <a:gd name="connsiteX10-329" fmla="*/ 4785360 w 5840730"/>
              <a:gd name="connsiteY10-330" fmla="*/ 3926535 h 6887937"/>
              <a:gd name="connsiteX11-331" fmla="*/ 4028621 w 5840730"/>
              <a:gd name="connsiteY11-332" fmla="*/ 6887937 h 6887937"/>
              <a:gd name="connsiteX12-333" fmla="*/ 0 w 5840730"/>
              <a:gd name="connsiteY12-334" fmla="*/ 6877051 h 6887937"/>
              <a:gd name="connsiteX13-335" fmla="*/ 0 w 5840730"/>
              <a:gd name="connsiteY13-336" fmla="*/ 0 h 6887937"/>
              <a:gd name="connsiteX0-337" fmla="*/ 0 w 5840730"/>
              <a:gd name="connsiteY0-338" fmla="*/ 0 h 6887937"/>
              <a:gd name="connsiteX1-339" fmla="*/ 5840730 w 5840730"/>
              <a:gd name="connsiteY1-340" fmla="*/ 0 h 6887937"/>
              <a:gd name="connsiteX2-341" fmla="*/ 5090160 w 5840730"/>
              <a:gd name="connsiteY2-342" fmla="*/ 2775915 h 6887937"/>
              <a:gd name="connsiteX3-343" fmla="*/ 4754880 w 5840730"/>
              <a:gd name="connsiteY3-344" fmla="*/ 2692095 h 6887937"/>
              <a:gd name="connsiteX4-345" fmla="*/ 5006340 w 5840730"/>
              <a:gd name="connsiteY4-346" fmla="*/ 1823415 h 6887937"/>
              <a:gd name="connsiteX5-347" fmla="*/ 4872990 w 5840730"/>
              <a:gd name="connsiteY5-348" fmla="*/ 1571955 h 6887937"/>
              <a:gd name="connsiteX6-349" fmla="*/ 4655820 w 5840730"/>
              <a:gd name="connsiteY6-350" fmla="*/ 1770075 h 6887937"/>
              <a:gd name="connsiteX7-351" fmla="*/ 3901440 w 5840730"/>
              <a:gd name="connsiteY7-352" fmla="*/ 4696155 h 6887937"/>
              <a:gd name="connsiteX8-353" fmla="*/ 4213860 w 5840730"/>
              <a:gd name="connsiteY8-354" fmla="*/ 4757115 h 6887937"/>
              <a:gd name="connsiteX9-355" fmla="*/ 4457700 w 5840730"/>
              <a:gd name="connsiteY9-356" fmla="*/ 3842715 h 6887937"/>
              <a:gd name="connsiteX10-357" fmla="*/ 4785360 w 5840730"/>
              <a:gd name="connsiteY10-358" fmla="*/ 3926535 h 6887937"/>
              <a:gd name="connsiteX11-359" fmla="*/ 4028621 w 5840730"/>
              <a:gd name="connsiteY11-360" fmla="*/ 6887937 h 6887937"/>
              <a:gd name="connsiteX12-361" fmla="*/ 0 w 5840730"/>
              <a:gd name="connsiteY12-362" fmla="*/ 6877051 h 6887937"/>
              <a:gd name="connsiteX13-363" fmla="*/ 0 w 5840730"/>
              <a:gd name="connsiteY13-364" fmla="*/ 0 h 6887937"/>
              <a:gd name="connsiteX0-365" fmla="*/ 0 w 5840730"/>
              <a:gd name="connsiteY0-366" fmla="*/ 0 h 6887937"/>
              <a:gd name="connsiteX1-367" fmla="*/ 5840730 w 5840730"/>
              <a:gd name="connsiteY1-368" fmla="*/ 0 h 6887937"/>
              <a:gd name="connsiteX2-369" fmla="*/ 5090160 w 5840730"/>
              <a:gd name="connsiteY2-370" fmla="*/ 2775915 h 6887937"/>
              <a:gd name="connsiteX3-371" fmla="*/ 4754880 w 5840730"/>
              <a:gd name="connsiteY3-372" fmla="*/ 2692095 h 6887937"/>
              <a:gd name="connsiteX4-373" fmla="*/ 5006340 w 5840730"/>
              <a:gd name="connsiteY4-374" fmla="*/ 1823415 h 6887937"/>
              <a:gd name="connsiteX5-375" fmla="*/ 4872990 w 5840730"/>
              <a:gd name="connsiteY5-376" fmla="*/ 1571955 h 6887937"/>
              <a:gd name="connsiteX6-377" fmla="*/ 4655820 w 5840730"/>
              <a:gd name="connsiteY6-378" fmla="*/ 1770075 h 6887937"/>
              <a:gd name="connsiteX7-379" fmla="*/ 3901440 w 5840730"/>
              <a:gd name="connsiteY7-380" fmla="*/ 4696155 h 6887937"/>
              <a:gd name="connsiteX8-381" fmla="*/ 4213860 w 5840730"/>
              <a:gd name="connsiteY8-382" fmla="*/ 4757115 h 6887937"/>
              <a:gd name="connsiteX9-383" fmla="*/ 4457700 w 5840730"/>
              <a:gd name="connsiteY9-384" fmla="*/ 3842715 h 6887937"/>
              <a:gd name="connsiteX10-385" fmla="*/ 4785360 w 5840730"/>
              <a:gd name="connsiteY10-386" fmla="*/ 3926535 h 6887937"/>
              <a:gd name="connsiteX11-387" fmla="*/ 4028621 w 5840730"/>
              <a:gd name="connsiteY11-388" fmla="*/ 6887937 h 6887937"/>
              <a:gd name="connsiteX12-389" fmla="*/ 0 w 5840730"/>
              <a:gd name="connsiteY12-390" fmla="*/ 6877051 h 6887937"/>
              <a:gd name="connsiteX13-391" fmla="*/ 0 w 5840730"/>
              <a:gd name="connsiteY13-392" fmla="*/ 0 h 6887937"/>
              <a:gd name="connsiteX0-393" fmla="*/ 0 w 5840730"/>
              <a:gd name="connsiteY0-394" fmla="*/ 0 h 6887937"/>
              <a:gd name="connsiteX1-395" fmla="*/ 5840730 w 5840730"/>
              <a:gd name="connsiteY1-396" fmla="*/ 0 h 6887937"/>
              <a:gd name="connsiteX2-397" fmla="*/ 5090160 w 5840730"/>
              <a:gd name="connsiteY2-398" fmla="*/ 2775915 h 6887937"/>
              <a:gd name="connsiteX3-399" fmla="*/ 4754880 w 5840730"/>
              <a:gd name="connsiteY3-400" fmla="*/ 2692095 h 6887937"/>
              <a:gd name="connsiteX4-401" fmla="*/ 5006340 w 5840730"/>
              <a:gd name="connsiteY4-402" fmla="*/ 1823415 h 6887937"/>
              <a:gd name="connsiteX5-403" fmla="*/ 4872990 w 5840730"/>
              <a:gd name="connsiteY5-404" fmla="*/ 1571955 h 6887937"/>
              <a:gd name="connsiteX6-405" fmla="*/ 4655820 w 5840730"/>
              <a:gd name="connsiteY6-406" fmla="*/ 1770075 h 6887937"/>
              <a:gd name="connsiteX7-407" fmla="*/ 3901440 w 5840730"/>
              <a:gd name="connsiteY7-408" fmla="*/ 4696155 h 6887937"/>
              <a:gd name="connsiteX8-409" fmla="*/ 4213860 w 5840730"/>
              <a:gd name="connsiteY8-410" fmla="*/ 4757115 h 6887937"/>
              <a:gd name="connsiteX9-411" fmla="*/ 4457700 w 5840730"/>
              <a:gd name="connsiteY9-412" fmla="*/ 3842715 h 6887937"/>
              <a:gd name="connsiteX10-413" fmla="*/ 4785360 w 5840730"/>
              <a:gd name="connsiteY10-414" fmla="*/ 3926535 h 6887937"/>
              <a:gd name="connsiteX11-415" fmla="*/ 4028621 w 5840730"/>
              <a:gd name="connsiteY11-416" fmla="*/ 6887937 h 6887937"/>
              <a:gd name="connsiteX12-417" fmla="*/ 0 w 5840730"/>
              <a:gd name="connsiteY12-418" fmla="*/ 6877051 h 6887937"/>
              <a:gd name="connsiteX13-419" fmla="*/ 0 w 5840730"/>
              <a:gd name="connsiteY13-420" fmla="*/ 0 h 6887937"/>
              <a:gd name="connsiteX0-421" fmla="*/ 0 w 5840730"/>
              <a:gd name="connsiteY0-422" fmla="*/ 0 h 6887937"/>
              <a:gd name="connsiteX1-423" fmla="*/ 5840730 w 5840730"/>
              <a:gd name="connsiteY1-424" fmla="*/ 0 h 6887937"/>
              <a:gd name="connsiteX2-425" fmla="*/ 5090160 w 5840730"/>
              <a:gd name="connsiteY2-426" fmla="*/ 2775915 h 6887937"/>
              <a:gd name="connsiteX3-427" fmla="*/ 4754880 w 5840730"/>
              <a:gd name="connsiteY3-428" fmla="*/ 2692095 h 6887937"/>
              <a:gd name="connsiteX4-429" fmla="*/ 5006340 w 5840730"/>
              <a:gd name="connsiteY4-430" fmla="*/ 1823415 h 6887937"/>
              <a:gd name="connsiteX5-431" fmla="*/ 4872990 w 5840730"/>
              <a:gd name="connsiteY5-432" fmla="*/ 1571955 h 6887937"/>
              <a:gd name="connsiteX6-433" fmla="*/ 4655820 w 5840730"/>
              <a:gd name="connsiteY6-434" fmla="*/ 1770075 h 6887937"/>
              <a:gd name="connsiteX7-435" fmla="*/ 3901440 w 5840730"/>
              <a:gd name="connsiteY7-436" fmla="*/ 4696155 h 6887937"/>
              <a:gd name="connsiteX8-437" fmla="*/ 4213860 w 5840730"/>
              <a:gd name="connsiteY8-438" fmla="*/ 4757115 h 6887937"/>
              <a:gd name="connsiteX9-439" fmla="*/ 4457700 w 5840730"/>
              <a:gd name="connsiteY9-440" fmla="*/ 3842715 h 6887937"/>
              <a:gd name="connsiteX10-441" fmla="*/ 4785360 w 5840730"/>
              <a:gd name="connsiteY10-442" fmla="*/ 3926535 h 6887937"/>
              <a:gd name="connsiteX11-443" fmla="*/ 4028621 w 5840730"/>
              <a:gd name="connsiteY11-444" fmla="*/ 6887937 h 6887937"/>
              <a:gd name="connsiteX12-445" fmla="*/ 0 w 5840730"/>
              <a:gd name="connsiteY12-446" fmla="*/ 6877051 h 6887937"/>
              <a:gd name="connsiteX13-447" fmla="*/ 0 w 5840730"/>
              <a:gd name="connsiteY13-448" fmla="*/ 0 h 6887937"/>
              <a:gd name="connsiteX0-449" fmla="*/ 0 w 5840730"/>
              <a:gd name="connsiteY0-450" fmla="*/ 0 h 6887937"/>
              <a:gd name="connsiteX1-451" fmla="*/ 5840730 w 5840730"/>
              <a:gd name="connsiteY1-452" fmla="*/ 0 h 6887937"/>
              <a:gd name="connsiteX2-453" fmla="*/ 5090160 w 5840730"/>
              <a:gd name="connsiteY2-454" fmla="*/ 2775915 h 6887937"/>
              <a:gd name="connsiteX3-455" fmla="*/ 4754880 w 5840730"/>
              <a:gd name="connsiteY3-456" fmla="*/ 2692095 h 6887937"/>
              <a:gd name="connsiteX4-457" fmla="*/ 4994910 w 5840730"/>
              <a:gd name="connsiteY4-458" fmla="*/ 1857705 h 6887937"/>
              <a:gd name="connsiteX5-459" fmla="*/ 4872990 w 5840730"/>
              <a:gd name="connsiteY5-460" fmla="*/ 1571955 h 6887937"/>
              <a:gd name="connsiteX6-461" fmla="*/ 4655820 w 5840730"/>
              <a:gd name="connsiteY6-462" fmla="*/ 1770075 h 6887937"/>
              <a:gd name="connsiteX7-463" fmla="*/ 3901440 w 5840730"/>
              <a:gd name="connsiteY7-464" fmla="*/ 4696155 h 6887937"/>
              <a:gd name="connsiteX8-465" fmla="*/ 4213860 w 5840730"/>
              <a:gd name="connsiteY8-466" fmla="*/ 4757115 h 6887937"/>
              <a:gd name="connsiteX9-467" fmla="*/ 4457700 w 5840730"/>
              <a:gd name="connsiteY9-468" fmla="*/ 3842715 h 6887937"/>
              <a:gd name="connsiteX10-469" fmla="*/ 4785360 w 5840730"/>
              <a:gd name="connsiteY10-470" fmla="*/ 3926535 h 6887937"/>
              <a:gd name="connsiteX11-471" fmla="*/ 4028621 w 5840730"/>
              <a:gd name="connsiteY11-472" fmla="*/ 6887937 h 6887937"/>
              <a:gd name="connsiteX12-473" fmla="*/ 0 w 5840730"/>
              <a:gd name="connsiteY12-474" fmla="*/ 6877051 h 6887937"/>
              <a:gd name="connsiteX13-475" fmla="*/ 0 w 5840730"/>
              <a:gd name="connsiteY13-476" fmla="*/ 0 h 6887937"/>
              <a:gd name="connsiteX0-477" fmla="*/ 0 w 5840730"/>
              <a:gd name="connsiteY0-478" fmla="*/ 0 h 6887937"/>
              <a:gd name="connsiteX1-479" fmla="*/ 5840730 w 5840730"/>
              <a:gd name="connsiteY1-480" fmla="*/ 0 h 6887937"/>
              <a:gd name="connsiteX2-481" fmla="*/ 5090160 w 5840730"/>
              <a:gd name="connsiteY2-482" fmla="*/ 2775915 h 6887937"/>
              <a:gd name="connsiteX3-483" fmla="*/ 4754880 w 5840730"/>
              <a:gd name="connsiteY3-484" fmla="*/ 2692095 h 6887937"/>
              <a:gd name="connsiteX4-485" fmla="*/ 4994910 w 5840730"/>
              <a:gd name="connsiteY4-486" fmla="*/ 1857705 h 6887937"/>
              <a:gd name="connsiteX5-487" fmla="*/ 4872990 w 5840730"/>
              <a:gd name="connsiteY5-488" fmla="*/ 1571955 h 6887937"/>
              <a:gd name="connsiteX6-489" fmla="*/ 4655820 w 5840730"/>
              <a:gd name="connsiteY6-490" fmla="*/ 1770075 h 6887937"/>
              <a:gd name="connsiteX7-491" fmla="*/ 3901440 w 5840730"/>
              <a:gd name="connsiteY7-492" fmla="*/ 4696155 h 6887937"/>
              <a:gd name="connsiteX8-493" fmla="*/ 4213860 w 5840730"/>
              <a:gd name="connsiteY8-494" fmla="*/ 4757115 h 6887937"/>
              <a:gd name="connsiteX9-495" fmla="*/ 4457700 w 5840730"/>
              <a:gd name="connsiteY9-496" fmla="*/ 3842715 h 6887937"/>
              <a:gd name="connsiteX10-497" fmla="*/ 4785360 w 5840730"/>
              <a:gd name="connsiteY10-498" fmla="*/ 3926535 h 6887937"/>
              <a:gd name="connsiteX11-499" fmla="*/ 4028621 w 5840730"/>
              <a:gd name="connsiteY11-500" fmla="*/ 6887937 h 6887937"/>
              <a:gd name="connsiteX12-501" fmla="*/ 0 w 5840730"/>
              <a:gd name="connsiteY12-502" fmla="*/ 6877051 h 6887937"/>
              <a:gd name="connsiteX13-503" fmla="*/ 0 w 5840730"/>
              <a:gd name="connsiteY13-504" fmla="*/ 0 h 6887937"/>
              <a:gd name="connsiteX0-505" fmla="*/ 0 w 5840730"/>
              <a:gd name="connsiteY0-506" fmla="*/ 0 h 6887937"/>
              <a:gd name="connsiteX1-507" fmla="*/ 5840730 w 5840730"/>
              <a:gd name="connsiteY1-508" fmla="*/ 0 h 6887937"/>
              <a:gd name="connsiteX2-509" fmla="*/ 5090160 w 5840730"/>
              <a:gd name="connsiteY2-510" fmla="*/ 2775915 h 6887937"/>
              <a:gd name="connsiteX3-511" fmla="*/ 4754880 w 5840730"/>
              <a:gd name="connsiteY3-512" fmla="*/ 2692095 h 6887937"/>
              <a:gd name="connsiteX4-513" fmla="*/ 4994910 w 5840730"/>
              <a:gd name="connsiteY4-514" fmla="*/ 1857705 h 6887937"/>
              <a:gd name="connsiteX5-515" fmla="*/ 4872990 w 5840730"/>
              <a:gd name="connsiteY5-516" fmla="*/ 1571955 h 6887937"/>
              <a:gd name="connsiteX6-517" fmla="*/ 4655820 w 5840730"/>
              <a:gd name="connsiteY6-518" fmla="*/ 1770075 h 6887937"/>
              <a:gd name="connsiteX7-519" fmla="*/ 3901440 w 5840730"/>
              <a:gd name="connsiteY7-520" fmla="*/ 4696155 h 6887937"/>
              <a:gd name="connsiteX8-521" fmla="*/ 4213860 w 5840730"/>
              <a:gd name="connsiteY8-522" fmla="*/ 4757115 h 6887937"/>
              <a:gd name="connsiteX9-523" fmla="*/ 4457700 w 5840730"/>
              <a:gd name="connsiteY9-524" fmla="*/ 3842715 h 6887937"/>
              <a:gd name="connsiteX10-525" fmla="*/ 4785360 w 5840730"/>
              <a:gd name="connsiteY10-526" fmla="*/ 3926535 h 6887937"/>
              <a:gd name="connsiteX11-527" fmla="*/ 4028621 w 5840730"/>
              <a:gd name="connsiteY11-528" fmla="*/ 6887937 h 6887937"/>
              <a:gd name="connsiteX12-529" fmla="*/ 0 w 5840730"/>
              <a:gd name="connsiteY12-530" fmla="*/ 6877051 h 6887937"/>
              <a:gd name="connsiteX13-531" fmla="*/ 0 w 5840730"/>
              <a:gd name="connsiteY13-532" fmla="*/ 0 h 6887937"/>
              <a:gd name="connsiteX0-533" fmla="*/ 0 w 5840730"/>
              <a:gd name="connsiteY0-534" fmla="*/ 0 h 6887937"/>
              <a:gd name="connsiteX1-535" fmla="*/ 5840730 w 5840730"/>
              <a:gd name="connsiteY1-536" fmla="*/ 0 h 6887937"/>
              <a:gd name="connsiteX2-537" fmla="*/ 5090160 w 5840730"/>
              <a:gd name="connsiteY2-538" fmla="*/ 2775915 h 6887937"/>
              <a:gd name="connsiteX3-539" fmla="*/ 4754880 w 5840730"/>
              <a:gd name="connsiteY3-540" fmla="*/ 2692095 h 6887937"/>
              <a:gd name="connsiteX4-541" fmla="*/ 4994910 w 5840730"/>
              <a:gd name="connsiteY4-542" fmla="*/ 1857705 h 6887937"/>
              <a:gd name="connsiteX5-543" fmla="*/ 4872990 w 5840730"/>
              <a:gd name="connsiteY5-544" fmla="*/ 1571955 h 6887937"/>
              <a:gd name="connsiteX6-545" fmla="*/ 4655820 w 5840730"/>
              <a:gd name="connsiteY6-546" fmla="*/ 1770075 h 6887937"/>
              <a:gd name="connsiteX7-547" fmla="*/ 3901440 w 5840730"/>
              <a:gd name="connsiteY7-548" fmla="*/ 4696155 h 6887937"/>
              <a:gd name="connsiteX8-549" fmla="*/ 4213860 w 5840730"/>
              <a:gd name="connsiteY8-550" fmla="*/ 4757115 h 6887937"/>
              <a:gd name="connsiteX9-551" fmla="*/ 4457700 w 5840730"/>
              <a:gd name="connsiteY9-552" fmla="*/ 3842715 h 6887937"/>
              <a:gd name="connsiteX10-553" fmla="*/ 4785360 w 5840730"/>
              <a:gd name="connsiteY10-554" fmla="*/ 3926535 h 6887937"/>
              <a:gd name="connsiteX11-555" fmla="*/ 4028621 w 5840730"/>
              <a:gd name="connsiteY11-556" fmla="*/ 6887937 h 6887937"/>
              <a:gd name="connsiteX12-557" fmla="*/ 0 w 5840730"/>
              <a:gd name="connsiteY12-558" fmla="*/ 6877051 h 6887937"/>
              <a:gd name="connsiteX13-559" fmla="*/ 0 w 5840730"/>
              <a:gd name="connsiteY13-560" fmla="*/ 0 h 6887937"/>
              <a:gd name="connsiteX0-561" fmla="*/ 0 w 5840730"/>
              <a:gd name="connsiteY0-562" fmla="*/ 0 h 6887937"/>
              <a:gd name="connsiteX1-563" fmla="*/ 5840730 w 5840730"/>
              <a:gd name="connsiteY1-564" fmla="*/ 0 h 6887937"/>
              <a:gd name="connsiteX2-565" fmla="*/ 5090160 w 5840730"/>
              <a:gd name="connsiteY2-566" fmla="*/ 2775915 h 6887937"/>
              <a:gd name="connsiteX3-567" fmla="*/ 4754880 w 5840730"/>
              <a:gd name="connsiteY3-568" fmla="*/ 2692095 h 6887937"/>
              <a:gd name="connsiteX4-569" fmla="*/ 4994910 w 5840730"/>
              <a:gd name="connsiteY4-570" fmla="*/ 1857705 h 6887937"/>
              <a:gd name="connsiteX5-571" fmla="*/ 4872990 w 5840730"/>
              <a:gd name="connsiteY5-572" fmla="*/ 1571955 h 6887937"/>
              <a:gd name="connsiteX6-573" fmla="*/ 4655820 w 5840730"/>
              <a:gd name="connsiteY6-574" fmla="*/ 1770075 h 6887937"/>
              <a:gd name="connsiteX7-575" fmla="*/ 3901440 w 5840730"/>
              <a:gd name="connsiteY7-576" fmla="*/ 4696155 h 6887937"/>
              <a:gd name="connsiteX8-577" fmla="*/ 4213860 w 5840730"/>
              <a:gd name="connsiteY8-578" fmla="*/ 4757115 h 6887937"/>
              <a:gd name="connsiteX9-579" fmla="*/ 4457700 w 5840730"/>
              <a:gd name="connsiteY9-580" fmla="*/ 3842715 h 6887937"/>
              <a:gd name="connsiteX10-581" fmla="*/ 4785360 w 5840730"/>
              <a:gd name="connsiteY10-582" fmla="*/ 3926535 h 6887937"/>
              <a:gd name="connsiteX11-583" fmla="*/ 4028621 w 5840730"/>
              <a:gd name="connsiteY11-584" fmla="*/ 6887937 h 6887937"/>
              <a:gd name="connsiteX12-585" fmla="*/ 0 w 5840730"/>
              <a:gd name="connsiteY12-586" fmla="*/ 6877051 h 6887937"/>
              <a:gd name="connsiteX13-587" fmla="*/ 0 w 5840730"/>
              <a:gd name="connsiteY13-588" fmla="*/ 0 h 6887937"/>
              <a:gd name="connsiteX0-589" fmla="*/ 0 w 5840730"/>
              <a:gd name="connsiteY0-590" fmla="*/ 0 h 6887937"/>
              <a:gd name="connsiteX1-591" fmla="*/ 5840730 w 5840730"/>
              <a:gd name="connsiteY1-592" fmla="*/ 0 h 6887937"/>
              <a:gd name="connsiteX2-593" fmla="*/ 5090160 w 5840730"/>
              <a:gd name="connsiteY2-594" fmla="*/ 2775915 h 6887937"/>
              <a:gd name="connsiteX3-595" fmla="*/ 4754880 w 5840730"/>
              <a:gd name="connsiteY3-596" fmla="*/ 2692095 h 6887937"/>
              <a:gd name="connsiteX4-597" fmla="*/ 4979670 w 5840730"/>
              <a:gd name="connsiteY4-598" fmla="*/ 1865325 h 6887937"/>
              <a:gd name="connsiteX5-599" fmla="*/ 4872990 w 5840730"/>
              <a:gd name="connsiteY5-600" fmla="*/ 1571955 h 6887937"/>
              <a:gd name="connsiteX6-601" fmla="*/ 4655820 w 5840730"/>
              <a:gd name="connsiteY6-602" fmla="*/ 1770075 h 6887937"/>
              <a:gd name="connsiteX7-603" fmla="*/ 3901440 w 5840730"/>
              <a:gd name="connsiteY7-604" fmla="*/ 4696155 h 6887937"/>
              <a:gd name="connsiteX8-605" fmla="*/ 4213860 w 5840730"/>
              <a:gd name="connsiteY8-606" fmla="*/ 4757115 h 6887937"/>
              <a:gd name="connsiteX9-607" fmla="*/ 4457700 w 5840730"/>
              <a:gd name="connsiteY9-608" fmla="*/ 3842715 h 6887937"/>
              <a:gd name="connsiteX10-609" fmla="*/ 4785360 w 5840730"/>
              <a:gd name="connsiteY10-610" fmla="*/ 3926535 h 6887937"/>
              <a:gd name="connsiteX11-611" fmla="*/ 4028621 w 5840730"/>
              <a:gd name="connsiteY11-612" fmla="*/ 6887937 h 6887937"/>
              <a:gd name="connsiteX12-613" fmla="*/ 0 w 5840730"/>
              <a:gd name="connsiteY12-614" fmla="*/ 6877051 h 6887937"/>
              <a:gd name="connsiteX13-615" fmla="*/ 0 w 5840730"/>
              <a:gd name="connsiteY13-616" fmla="*/ 0 h 6887937"/>
              <a:gd name="connsiteX0-617" fmla="*/ 0 w 5840730"/>
              <a:gd name="connsiteY0-618" fmla="*/ 0 h 6887937"/>
              <a:gd name="connsiteX1-619" fmla="*/ 5840730 w 5840730"/>
              <a:gd name="connsiteY1-620" fmla="*/ 0 h 6887937"/>
              <a:gd name="connsiteX2-621" fmla="*/ 5090160 w 5840730"/>
              <a:gd name="connsiteY2-622" fmla="*/ 2775915 h 6887937"/>
              <a:gd name="connsiteX3-623" fmla="*/ 4754880 w 5840730"/>
              <a:gd name="connsiteY3-624" fmla="*/ 2692095 h 6887937"/>
              <a:gd name="connsiteX4-625" fmla="*/ 4956810 w 5840730"/>
              <a:gd name="connsiteY4-626" fmla="*/ 1865325 h 6887937"/>
              <a:gd name="connsiteX5-627" fmla="*/ 4872990 w 5840730"/>
              <a:gd name="connsiteY5-628" fmla="*/ 1571955 h 6887937"/>
              <a:gd name="connsiteX6-629" fmla="*/ 4655820 w 5840730"/>
              <a:gd name="connsiteY6-630" fmla="*/ 1770075 h 6887937"/>
              <a:gd name="connsiteX7-631" fmla="*/ 3901440 w 5840730"/>
              <a:gd name="connsiteY7-632" fmla="*/ 4696155 h 6887937"/>
              <a:gd name="connsiteX8-633" fmla="*/ 4213860 w 5840730"/>
              <a:gd name="connsiteY8-634" fmla="*/ 4757115 h 6887937"/>
              <a:gd name="connsiteX9-635" fmla="*/ 4457700 w 5840730"/>
              <a:gd name="connsiteY9-636" fmla="*/ 3842715 h 6887937"/>
              <a:gd name="connsiteX10-637" fmla="*/ 4785360 w 5840730"/>
              <a:gd name="connsiteY10-638" fmla="*/ 3926535 h 6887937"/>
              <a:gd name="connsiteX11-639" fmla="*/ 4028621 w 5840730"/>
              <a:gd name="connsiteY11-640" fmla="*/ 6887937 h 6887937"/>
              <a:gd name="connsiteX12-641" fmla="*/ 0 w 5840730"/>
              <a:gd name="connsiteY12-642" fmla="*/ 6877051 h 6887937"/>
              <a:gd name="connsiteX13-643" fmla="*/ 0 w 5840730"/>
              <a:gd name="connsiteY13-644" fmla="*/ 0 h 6887937"/>
              <a:gd name="connsiteX0-645" fmla="*/ 0 w 5840730"/>
              <a:gd name="connsiteY0-646" fmla="*/ 0 h 6887937"/>
              <a:gd name="connsiteX1-647" fmla="*/ 5840730 w 5840730"/>
              <a:gd name="connsiteY1-648" fmla="*/ 0 h 6887937"/>
              <a:gd name="connsiteX2-649" fmla="*/ 5090160 w 5840730"/>
              <a:gd name="connsiteY2-650" fmla="*/ 2775915 h 6887937"/>
              <a:gd name="connsiteX3-651" fmla="*/ 4754880 w 5840730"/>
              <a:gd name="connsiteY3-652" fmla="*/ 2692095 h 6887937"/>
              <a:gd name="connsiteX4-653" fmla="*/ 4979670 w 5840730"/>
              <a:gd name="connsiteY4-654" fmla="*/ 1846275 h 6887937"/>
              <a:gd name="connsiteX5-655" fmla="*/ 4872990 w 5840730"/>
              <a:gd name="connsiteY5-656" fmla="*/ 1571955 h 6887937"/>
              <a:gd name="connsiteX6-657" fmla="*/ 4655820 w 5840730"/>
              <a:gd name="connsiteY6-658" fmla="*/ 1770075 h 6887937"/>
              <a:gd name="connsiteX7-659" fmla="*/ 3901440 w 5840730"/>
              <a:gd name="connsiteY7-660" fmla="*/ 4696155 h 6887937"/>
              <a:gd name="connsiteX8-661" fmla="*/ 4213860 w 5840730"/>
              <a:gd name="connsiteY8-662" fmla="*/ 4757115 h 6887937"/>
              <a:gd name="connsiteX9-663" fmla="*/ 4457700 w 5840730"/>
              <a:gd name="connsiteY9-664" fmla="*/ 3842715 h 6887937"/>
              <a:gd name="connsiteX10-665" fmla="*/ 4785360 w 5840730"/>
              <a:gd name="connsiteY10-666" fmla="*/ 3926535 h 6887937"/>
              <a:gd name="connsiteX11-667" fmla="*/ 4028621 w 5840730"/>
              <a:gd name="connsiteY11-668" fmla="*/ 6887937 h 6887937"/>
              <a:gd name="connsiteX12-669" fmla="*/ 0 w 5840730"/>
              <a:gd name="connsiteY12-670" fmla="*/ 6877051 h 6887937"/>
              <a:gd name="connsiteX13-671" fmla="*/ 0 w 5840730"/>
              <a:gd name="connsiteY13-672" fmla="*/ 0 h 6887937"/>
              <a:gd name="connsiteX0-673" fmla="*/ 0 w 5840730"/>
              <a:gd name="connsiteY0-674" fmla="*/ 0 h 6887937"/>
              <a:gd name="connsiteX1-675" fmla="*/ 5840730 w 5840730"/>
              <a:gd name="connsiteY1-676" fmla="*/ 0 h 6887937"/>
              <a:gd name="connsiteX2-677" fmla="*/ 5090160 w 5840730"/>
              <a:gd name="connsiteY2-678" fmla="*/ 2775915 h 6887937"/>
              <a:gd name="connsiteX3-679" fmla="*/ 4754880 w 5840730"/>
              <a:gd name="connsiteY3-680" fmla="*/ 2692095 h 6887937"/>
              <a:gd name="connsiteX4-681" fmla="*/ 4979670 w 5840730"/>
              <a:gd name="connsiteY4-682" fmla="*/ 1846275 h 6887937"/>
              <a:gd name="connsiteX5-683" fmla="*/ 4872990 w 5840730"/>
              <a:gd name="connsiteY5-684" fmla="*/ 1571955 h 6887937"/>
              <a:gd name="connsiteX6-685" fmla="*/ 4655820 w 5840730"/>
              <a:gd name="connsiteY6-686" fmla="*/ 1770075 h 6887937"/>
              <a:gd name="connsiteX7-687" fmla="*/ 3901440 w 5840730"/>
              <a:gd name="connsiteY7-688" fmla="*/ 4696155 h 6887937"/>
              <a:gd name="connsiteX8-689" fmla="*/ 4213860 w 5840730"/>
              <a:gd name="connsiteY8-690" fmla="*/ 4757115 h 6887937"/>
              <a:gd name="connsiteX9-691" fmla="*/ 4457700 w 5840730"/>
              <a:gd name="connsiteY9-692" fmla="*/ 3842715 h 6887937"/>
              <a:gd name="connsiteX10-693" fmla="*/ 4785360 w 5840730"/>
              <a:gd name="connsiteY10-694" fmla="*/ 3926535 h 6887937"/>
              <a:gd name="connsiteX11-695" fmla="*/ 4028621 w 5840730"/>
              <a:gd name="connsiteY11-696" fmla="*/ 6887937 h 6887937"/>
              <a:gd name="connsiteX12-697" fmla="*/ 0 w 5840730"/>
              <a:gd name="connsiteY12-698" fmla="*/ 6877051 h 6887937"/>
              <a:gd name="connsiteX13-699" fmla="*/ 0 w 5840730"/>
              <a:gd name="connsiteY13-700" fmla="*/ 0 h 6887937"/>
              <a:gd name="connsiteX0-701" fmla="*/ 0 w 5840730"/>
              <a:gd name="connsiteY0-702" fmla="*/ 0 h 6887937"/>
              <a:gd name="connsiteX1-703" fmla="*/ 5840730 w 5840730"/>
              <a:gd name="connsiteY1-704" fmla="*/ 0 h 6887937"/>
              <a:gd name="connsiteX2-705" fmla="*/ 5090160 w 5840730"/>
              <a:gd name="connsiteY2-706" fmla="*/ 2775915 h 6887937"/>
              <a:gd name="connsiteX3-707" fmla="*/ 4754880 w 5840730"/>
              <a:gd name="connsiteY3-708" fmla="*/ 2692095 h 6887937"/>
              <a:gd name="connsiteX4-709" fmla="*/ 4979670 w 5840730"/>
              <a:gd name="connsiteY4-710" fmla="*/ 1846275 h 6887937"/>
              <a:gd name="connsiteX5-711" fmla="*/ 4872990 w 5840730"/>
              <a:gd name="connsiteY5-712" fmla="*/ 1571955 h 6887937"/>
              <a:gd name="connsiteX6-713" fmla="*/ 4655820 w 5840730"/>
              <a:gd name="connsiteY6-714" fmla="*/ 1770075 h 6887937"/>
              <a:gd name="connsiteX7-715" fmla="*/ 3901440 w 5840730"/>
              <a:gd name="connsiteY7-716" fmla="*/ 4696155 h 6887937"/>
              <a:gd name="connsiteX8-717" fmla="*/ 4213860 w 5840730"/>
              <a:gd name="connsiteY8-718" fmla="*/ 4757115 h 6887937"/>
              <a:gd name="connsiteX9-719" fmla="*/ 4457700 w 5840730"/>
              <a:gd name="connsiteY9-720" fmla="*/ 3842715 h 6887937"/>
              <a:gd name="connsiteX10-721" fmla="*/ 4785360 w 5840730"/>
              <a:gd name="connsiteY10-722" fmla="*/ 3926535 h 6887937"/>
              <a:gd name="connsiteX11-723" fmla="*/ 4028621 w 5840730"/>
              <a:gd name="connsiteY11-724" fmla="*/ 6887937 h 6887937"/>
              <a:gd name="connsiteX12-725" fmla="*/ 0 w 5840730"/>
              <a:gd name="connsiteY12-726" fmla="*/ 6877051 h 6887937"/>
              <a:gd name="connsiteX13-727" fmla="*/ 0 w 5840730"/>
              <a:gd name="connsiteY13-728" fmla="*/ 0 h 6887937"/>
              <a:gd name="connsiteX0-729" fmla="*/ 0 w 5840730"/>
              <a:gd name="connsiteY0-730" fmla="*/ 0 h 6887937"/>
              <a:gd name="connsiteX1-731" fmla="*/ 5840730 w 5840730"/>
              <a:gd name="connsiteY1-732" fmla="*/ 0 h 6887937"/>
              <a:gd name="connsiteX2-733" fmla="*/ 5090160 w 5840730"/>
              <a:gd name="connsiteY2-734" fmla="*/ 2775915 h 6887937"/>
              <a:gd name="connsiteX3-735" fmla="*/ 4754880 w 5840730"/>
              <a:gd name="connsiteY3-736" fmla="*/ 2692095 h 6887937"/>
              <a:gd name="connsiteX4-737" fmla="*/ 4979670 w 5840730"/>
              <a:gd name="connsiteY4-738" fmla="*/ 1846275 h 6887937"/>
              <a:gd name="connsiteX5-739" fmla="*/ 4872990 w 5840730"/>
              <a:gd name="connsiteY5-740" fmla="*/ 1571955 h 6887937"/>
              <a:gd name="connsiteX6-741" fmla="*/ 4655820 w 5840730"/>
              <a:gd name="connsiteY6-742" fmla="*/ 1770075 h 6887937"/>
              <a:gd name="connsiteX7-743" fmla="*/ 3901440 w 5840730"/>
              <a:gd name="connsiteY7-744" fmla="*/ 4696155 h 6887937"/>
              <a:gd name="connsiteX8-745" fmla="*/ 4213860 w 5840730"/>
              <a:gd name="connsiteY8-746" fmla="*/ 4757115 h 6887937"/>
              <a:gd name="connsiteX9-747" fmla="*/ 4457700 w 5840730"/>
              <a:gd name="connsiteY9-748" fmla="*/ 3842715 h 6887937"/>
              <a:gd name="connsiteX10-749" fmla="*/ 4785360 w 5840730"/>
              <a:gd name="connsiteY10-750" fmla="*/ 3926535 h 6887937"/>
              <a:gd name="connsiteX11-751" fmla="*/ 4028621 w 5840730"/>
              <a:gd name="connsiteY11-752" fmla="*/ 6887937 h 6887937"/>
              <a:gd name="connsiteX12-753" fmla="*/ 0 w 5840730"/>
              <a:gd name="connsiteY12-754" fmla="*/ 6877051 h 6887937"/>
              <a:gd name="connsiteX13-755" fmla="*/ 0 w 5840730"/>
              <a:gd name="connsiteY13-756" fmla="*/ 0 h 6887937"/>
              <a:gd name="connsiteX0-757" fmla="*/ 0 w 5840730"/>
              <a:gd name="connsiteY0-758" fmla="*/ 0 h 6887937"/>
              <a:gd name="connsiteX1-759" fmla="*/ 5840730 w 5840730"/>
              <a:gd name="connsiteY1-760" fmla="*/ 0 h 6887937"/>
              <a:gd name="connsiteX2-761" fmla="*/ 5090160 w 5840730"/>
              <a:gd name="connsiteY2-762" fmla="*/ 2775915 h 6887937"/>
              <a:gd name="connsiteX3-763" fmla="*/ 4754880 w 5840730"/>
              <a:gd name="connsiteY3-764" fmla="*/ 2692095 h 6887937"/>
              <a:gd name="connsiteX4-765" fmla="*/ 4979670 w 5840730"/>
              <a:gd name="connsiteY4-766" fmla="*/ 1846275 h 6887937"/>
              <a:gd name="connsiteX5-767" fmla="*/ 4872990 w 5840730"/>
              <a:gd name="connsiteY5-768" fmla="*/ 1571955 h 6887937"/>
              <a:gd name="connsiteX6-769" fmla="*/ 4655820 w 5840730"/>
              <a:gd name="connsiteY6-770" fmla="*/ 1770075 h 6887937"/>
              <a:gd name="connsiteX7-771" fmla="*/ 3901440 w 5840730"/>
              <a:gd name="connsiteY7-772" fmla="*/ 4696155 h 6887937"/>
              <a:gd name="connsiteX8-773" fmla="*/ 4213860 w 5840730"/>
              <a:gd name="connsiteY8-774" fmla="*/ 4757115 h 6887937"/>
              <a:gd name="connsiteX9-775" fmla="*/ 4457700 w 5840730"/>
              <a:gd name="connsiteY9-776" fmla="*/ 3842715 h 6887937"/>
              <a:gd name="connsiteX10-777" fmla="*/ 4785360 w 5840730"/>
              <a:gd name="connsiteY10-778" fmla="*/ 3926535 h 6887937"/>
              <a:gd name="connsiteX11-779" fmla="*/ 4028621 w 5840730"/>
              <a:gd name="connsiteY11-780" fmla="*/ 6887937 h 6887937"/>
              <a:gd name="connsiteX12-781" fmla="*/ 0 w 5840730"/>
              <a:gd name="connsiteY12-782" fmla="*/ 6877051 h 6887937"/>
              <a:gd name="connsiteX13-783" fmla="*/ 0 w 5840730"/>
              <a:gd name="connsiteY13-784" fmla="*/ 0 h 6887937"/>
              <a:gd name="connsiteX0-785" fmla="*/ 0 w 5840730"/>
              <a:gd name="connsiteY0-786" fmla="*/ 0 h 6887937"/>
              <a:gd name="connsiteX1-787" fmla="*/ 5840730 w 5840730"/>
              <a:gd name="connsiteY1-788" fmla="*/ 0 h 6887937"/>
              <a:gd name="connsiteX2-789" fmla="*/ 5090160 w 5840730"/>
              <a:gd name="connsiteY2-790" fmla="*/ 2775915 h 6887937"/>
              <a:gd name="connsiteX3-791" fmla="*/ 4754880 w 5840730"/>
              <a:gd name="connsiteY3-792" fmla="*/ 2692095 h 6887937"/>
              <a:gd name="connsiteX4-793" fmla="*/ 4979670 w 5840730"/>
              <a:gd name="connsiteY4-794" fmla="*/ 1846275 h 6887937"/>
              <a:gd name="connsiteX5-795" fmla="*/ 4872990 w 5840730"/>
              <a:gd name="connsiteY5-796" fmla="*/ 1571955 h 6887937"/>
              <a:gd name="connsiteX6-797" fmla="*/ 4655820 w 5840730"/>
              <a:gd name="connsiteY6-798" fmla="*/ 1770075 h 6887937"/>
              <a:gd name="connsiteX7-799" fmla="*/ 3901440 w 5840730"/>
              <a:gd name="connsiteY7-800" fmla="*/ 4696155 h 6887937"/>
              <a:gd name="connsiteX8-801" fmla="*/ 4213860 w 5840730"/>
              <a:gd name="connsiteY8-802" fmla="*/ 4757115 h 6887937"/>
              <a:gd name="connsiteX9-803" fmla="*/ 4457700 w 5840730"/>
              <a:gd name="connsiteY9-804" fmla="*/ 3842715 h 6887937"/>
              <a:gd name="connsiteX10-805" fmla="*/ 4785360 w 5840730"/>
              <a:gd name="connsiteY10-806" fmla="*/ 3926535 h 6887937"/>
              <a:gd name="connsiteX11-807" fmla="*/ 4028621 w 5840730"/>
              <a:gd name="connsiteY11-808" fmla="*/ 6887937 h 6887937"/>
              <a:gd name="connsiteX12-809" fmla="*/ 0 w 5840730"/>
              <a:gd name="connsiteY12-810" fmla="*/ 6877051 h 6887937"/>
              <a:gd name="connsiteX13-811" fmla="*/ 0 w 5840730"/>
              <a:gd name="connsiteY13-812" fmla="*/ 0 h 6887937"/>
              <a:gd name="connsiteX0-813" fmla="*/ 0 w 5840730"/>
              <a:gd name="connsiteY0-814" fmla="*/ 0 h 6887937"/>
              <a:gd name="connsiteX1-815" fmla="*/ 5840730 w 5840730"/>
              <a:gd name="connsiteY1-816" fmla="*/ 0 h 6887937"/>
              <a:gd name="connsiteX2-817" fmla="*/ 5090160 w 5840730"/>
              <a:gd name="connsiteY2-818" fmla="*/ 2775915 h 6887937"/>
              <a:gd name="connsiteX3-819" fmla="*/ 4933950 w 5840730"/>
              <a:gd name="connsiteY3-820" fmla="*/ 2737815 h 6887937"/>
              <a:gd name="connsiteX4-821" fmla="*/ 4754880 w 5840730"/>
              <a:gd name="connsiteY4-822" fmla="*/ 2692095 h 6887937"/>
              <a:gd name="connsiteX5-823" fmla="*/ 4979670 w 5840730"/>
              <a:gd name="connsiteY5-824" fmla="*/ 1846275 h 6887937"/>
              <a:gd name="connsiteX6-825" fmla="*/ 4872990 w 5840730"/>
              <a:gd name="connsiteY6-826" fmla="*/ 1571955 h 6887937"/>
              <a:gd name="connsiteX7-827" fmla="*/ 4655820 w 5840730"/>
              <a:gd name="connsiteY7-828" fmla="*/ 1770075 h 6887937"/>
              <a:gd name="connsiteX8-829" fmla="*/ 3901440 w 5840730"/>
              <a:gd name="connsiteY8-830" fmla="*/ 4696155 h 6887937"/>
              <a:gd name="connsiteX9-831" fmla="*/ 4213860 w 5840730"/>
              <a:gd name="connsiteY9-832" fmla="*/ 4757115 h 6887937"/>
              <a:gd name="connsiteX10-833" fmla="*/ 4457700 w 5840730"/>
              <a:gd name="connsiteY10-834" fmla="*/ 3842715 h 6887937"/>
              <a:gd name="connsiteX11-835" fmla="*/ 4785360 w 5840730"/>
              <a:gd name="connsiteY11-836" fmla="*/ 3926535 h 6887937"/>
              <a:gd name="connsiteX12-837" fmla="*/ 4028621 w 5840730"/>
              <a:gd name="connsiteY12-838" fmla="*/ 6887937 h 6887937"/>
              <a:gd name="connsiteX13-839" fmla="*/ 0 w 5840730"/>
              <a:gd name="connsiteY13-840" fmla="*/ 6877051 h 6887937"/>
              <a:gd name="connsiteX14" fmla="*/ 0 w 5840730"/>
              <a:gd name="connsiteY14" fmla="*/ 0 h 6887937"/>
              <a:gd name="connsiteX0-841" fmla="*/ 0 w 5840730"/>
              <a:gd name="connsiteY0-842" fmla="*/ 0 h 6887937"/>
              <a:gd name="connsiteX1-843" fmla="*/ 5840730 w 5840730"/>
              <a:gd name="connsiteY1-844" fmla="*/ 0 h 6887937"/>
              <a:gd name="connsiteX2-845" fmla="*/ 5090160 w 5840730"/>
              <a:gd name="connsiteY2-846" fmla="*/ 2775915 h 6887937"/>
              <a:gd name="connsiteX3-847" fmla="*/ 4861560 w 5840730"/>
              <a:gd name="connsiteY3-848" fmla="*/ 2943555 h 6887937"/>
              <a:gd name="connsiteX4-849" fmla="*/ 4754880 w 5840730"/>
              <a:gd name="connsiteY4-850" fmla="*/ 2692095 h 6887937"/>
              <a:gd name="connsiteX5-851" fmla="*/ 4979670 w 5840730"/>
              <a:gd name="connsiteY5-852" fmla="*/ 1846275 h 6887937"/>
              <a:gd name="connsiteX6-853" fmla="*/ 4872990 w 5840730"/>
              <a:gd name="connsiteY6-854" fmla="*/ 1571955 h 6887937"/>
              <a:gd name="connsiteX7-855" fmla="*/ 4655820 w 5840730"/>
              <a:gd name="connsiteY7-856" fmla="*/ 1770075 h 6887937"/>
              <a:gd name="connsiteX8-857" fmla="*/ 3901440 w 5840730"/>
              <a:gd name="connsiteY8-858" fmla="*/ 4696155 h 6887937"/>
              <a:gd name="connsiteX9-859" fmla="*/ 4213860 w 5840730"/>
              <a:gd name="connsiteY9-860" fmla="*/ 4757115 h 6887937"/>
              <a:gd name="connsiteX10-861" fmla="*/ 4457700 w 5840730"/>
              <a:gd name="connsiteY10-862" fmla="*/ 3842715 h 6887937"/>
              <a:gd name="connsiteX11-863" fmla="*/ 4785360 w 5840730"/>
              <a:gd name="connsiteY11-864" fmla="*/ 3926535 h 6887937"/>
              <a:gd name="connsiteX12-865" fmla="*/ 4028621 w 5840730"/>
              <a:gd name="connsiteY12-866" fmla="*/ 6887937 h 6887937"/>
              <a:gd name="connsiteX13-867" fmla="*/ 0 w 5840730"/>
              <a:gd name="connsiteY13-868" fmla="*/ 6877051 h 6887937"/>
              <a:gd name="connsiteX14-869" fmla="*/ 0 w 5840730"/>
              <a:gd name="connsiteY14-870" fmla="*/ 0 h 6887937"/>
              <a:gd name="connsiteX0-871" fmla="*/ 0 w 5840730"/>
              <a:gd name="connsiteY0-872" fmla="*/ 0 h 6887937"/>
              <a:gd name="connsiteX1-873" fmla="*/ 5840730 w 5840730"/>
              <a:gd name="connsiteY1-874" fmla="*/ 0 h 6887937"/>
              <a:gd name="connsiteX2-875" fmla="*/ 5090160 w 5840730"/>
              <a:gd name="connsiteY2-876" fmla="*/ 2775915 h 6887937"/>
              <a:gd name="connsiteX3-877" fmla="*/ 4842510 w 5840730"/>
              <a:gd name="connsiteY3-878" fmla="*/ 3019755 h 6887937"/>
              <a:gd name="connsiteX4-879" fmla="*/ 4754880 w 5840730"/>
              <a:gd name="connsiteY4-880" fmla="*/ 2692095 h 6887937"/>
              <a:gd name="connsiteX5-881" fmla="*/ 4979670 w 5840730"/>
              <a:gd name="connsiteY5-882" fmla="*/ 1846275 h 6887937"/>
              <a:gd name="connsiteX6-883" fmla="*/ 4872990 w 5840730"/>
              <a:gd name="connsiteY6-884" fmla="*/ 1571955 h 6887937"/>
              <a:gd name="connsiteX7-885" fmla="*/ 4655820 w 5840730"/>
              <a:gd name="connsiteY7-886" fmla="*/ 1770075 h 6887937"/>
              <a:gd name="connsiteX8-887" fmla="*/ 3901440 w 5840730"/>
              <a:gd name="connsiteY8-888" fmla="*/ 4696155 h 6887937"/>
              <a:gd name="connsiteX9-889" fmla="*/ 4213860 w 5840730"/>
              <a:gd name="connsiteY9-890" fmla="*/ 4757115 h 6887937"/>
              <a:gd name="connsiteX10-891" fmla="*/ 4457700 w 5840730"/>
              <a:gd name="connsiteY10-892" fmla="*/ 3842715 h 6887937"/>
              <a:gd name="connsiteX11-893" fmla="*/ 4785360 w 5840730"/>
              <a:gd name="connsiteY11-894" fmla="*/ 3926535 h 6887937"/>
              <a:gd name="connsiteX12-895" fmla="*/ 4028621 w 5840730"/>
              <a:gd name="connsiteY12-896" fmla="*/ 6887937 h 6887937"/>
              <a:gd name="connsiteX13-897" fmla="*/ 0 w 5840730"/>
              <a:gd name="connsiteY13-898" fmla="*/ 6877051 h 6887937"/>
              <a:gd name="connsiteX14-899" fmla="*/ 0 w 5840730"/>
              <a:gd name="connsiteY14-900" fmla="*/ 0 h 6887937"/>
              <a:gd name="connsiteX0-901" fmla="*/ 0 w 5840730"/>
              <a:gd name="connsiteY0-902" fmla="*/ 0 h 6887937"/>
              <a:gd name="connsiteX1-903" fmla="*/ 5840730 w 5840730"/>
              <a:gd name="connsiteY1-904" fmla="*/ 0 h 6887937"/>
              <a:gd name="connsiteX2-905" fmla="*/ 5090160 w 5840730"/>
              <a:gd name="connsiteY2-906" fmla="*/ 2775915 h 6887937"/>
              <a:gd name="connsiteX3-907" fmla="*/ 4853940 w 5840730"/>
              <a:gd name="connsiteY3-908" fmla="*/ 2962605 h 6887937"/>
              <a:gd name="connsiteX4-909" fmla="*/ 4754880 w 5840730"/>
              <a:gd name="connsiteY4-910" fmla="*/ 2692095 h 6887937"/>
              <a:gd name="connsiteX5-911" fmla="*/ 4979670 w 5840730"/>
              <a:gd name="connsiteY5-912" fmla="*/ 1846275 h 6887937"/>
              <a:gd name="connsiteX6-913" fmla="*/ 4872990 w 5840730"/>
              <a:gd name="connsiteY6-914" fmla="*/ 1571955 h 6887937"/>
              <a:gd name="connsiteX7-915" fmla="*/ 4655820 w 5840730"/>
              <a:gd name="connsiteY7-916" fmla="*/ 1770075 h 6887937"/>
              <a:gd name="connsiteX8-917" fmla="*/ 3901440 w 5840730"/>
              <a:gd name="connsiteY8-918" fmla="*/ 4696155 h 6887937"/>
              <a:gd name="connsiteX9-919" fmla="*/ 4213860 w 5840730"/>
              <a:gd name="connsiteY9-920" fmla="*/ 4757115 h 6887937"/>
              <a:gd name="connsiteX10-921" fmla="*/ 4457700 w 5840730"/>
              <a:gd name="connsiteY10-922" fmla="*/ 3842715 h 6887937"/>
              <a:gd name="connsiteX11-923" fmla="*/ 4785360 w 5840730"/>
              <a:gd name="connsiteY11-924" fmla="*/ 3926535 h 6887937"/>
              <a:gd name="connsiteX12-925" fmla="*/ 4028621 w 5840730"/>
              <a:gd name="connsiteY12-926" fmla="*/ 6887937 h 6887937"/>
              <a:gd name="connsiteX13-927" fmla="*/ 0 w 5840730"/>
              <a:gd name="connsiteY13-928" fmla="*/ 6877051 h 6887937"/>
              <a:gd name="connsiteX14-929" fmla="*/ 0 w 5840730"/>
              <a:gd name="connsiteY14-930" fmla="*/ 0 h 6887937"/>
              <a:gd name="connsiteX0-931" fmla="*/ 0 w 5840730"/>
              <a:gd name="connsiteY0-932" fmla="*/ 0 h 6887937"/>
              <a:gd name="connsiteX1-933" fmla="*/ 5840730 w 5840730"/>
              <a:gd name="connsiteY1-934" fmla="*/ 0 h 6887937"/>
              <a:gd name="connsiteX2-935" fmla="*/ 5090160 w 5840730"/>
              <a:gd name="connsiteY2-936" fmla="*/ 2775915 h 6887937"/>
              <a:gd name="connsiteX3-937" fmla="*/ 4853940 w 5840730"/>
              <a:gd name="connsiteY3-938" fmla="*/ 2962605 h 6887937"/>
              <a:gd name="connsiteX4-939" fmla="*/ 4754880 w 5840730"/>
              <a:gd name="connsiteY4-940" fmla="*/ 2692095 h 6887937"/>
              <a:gd name="connsiteX5-941" fmla="*/ 4979670 w 5840730"/>
              <a:gd name="connsiteY5-942" fmla="*/ 1846275 h 6887937"/>
              <a:gd name="connsiteX6-943" fmla="*/ 4872990 w 5840730"/>
              <a:gd name="connsiteY6-944" fmla="*/ 1571955 h 6887937"/>
              <a:gd name="connsiteX7-945" fmla="*/ 4655820 w 5840730"/>
              <a:gd name="connsiteY7-946" fmla="*/ 1770075 h 6887937"/>
              <a:gd name="connsiteX8-947" fmla="*/ 3901440 w 5840730"/>
              <a:gd name="connsiteY8-948" fmla="*/ 4696155 h 6887937"/>
              <a:gd name="connsiteX9-949" fmla="*/ 4213860 w 5840730"/>
              <a:gd name="connsiteY9-950" fmla="*/ 4757115 h 6887937"/>
              <a:gd name="connsiteX10-951" fmla="*/ 4457700 w 5840730"/>
              <a:gd name="connsiteY10-952" fmla="*/ 3842715 h 6887937"/>
              <a:gd name="connsiteX11-953" fmla="*/ 4785360 w 5840730"/>
              <a:gd name="connsiteY11-954" fmla="*/ 3926535 h 6887937"/>
              <a:gd name="connsiteX12-955" fmla="*/ 4028621 w 5840730"/>
              <a:gd name="connsiteY12-956" fmla="*/ 6887937 h 6887937"/>
              <a:gd name="connsiteX13-957" fmla="*/ 0 w 5840730"/>
              <a:gd name="connsiteY13-958" fmla="*/ 6877051 h 6887937"/>
              <a:gd name="connsiteX14-959" fmla="*/ 0 w 5840730"/>
              <a:gd name="connsiteY14-960" fmla="*/ 0 h 6887937"/>
              <a:gd name="connsiteX0-961" fmla="*/ 0 w 5840730"/>
              <a:gd name="connsiteY0-962" fmla="*/ 0 h 6887937"/>
              <a:gd name="connsiteX1-963" fmla="*/ 5840730 w 5840730"/>
              <a:gd name="connsiteY1-964" fmla="*/ 0 h 6887937"/>
              <a:gd name="connsiteX2-965" fmla="*/ 5090160 w 5840730"/>
              <a:gd name="connsiteY2-966" fmla="*/ 2775915 h 6887937"/>
              <a:gd name="connsiteX3-967" fmla="*/ 4853940 w 5840730"/>
              <a:gd name="connsiteY3-968" fmla="*/ 2962605 h 6887937"/>
              <a:gd name="connsiteX4-969" fmla="*/ 4754880 w 5840730"/>
              <a:gd name="connsiteY4-970" fmla="*/ 2692095 h 6887937"/>
              <a:gd name="connsiteX5-971" fmla="*/ 4979670 w 5840730"/>
              <a:gd name="connsiteY5-972" fmla="*/ 1846275 h 6887937"/>
              <a:gd name="connsiteX6-973" fmla="*/ 4872990 w 5840730"/>
              <a:gd name="connsiteY6-974" fmla="*/ 1571955 h 6887937"/>
              <a:gd name="connsiteX7-975" fmla="*/ 4655820 w 5840730"/>
              <a:gd name="connsiteY7-976" fmla="*/ 1770075 h 6887937"/>
              <a:gd name="connsiteX8-977" fmla="*/ 3901440 w 5840730"/>
              <a:gd name="connsiteY8-978" fmla="*/ 4696155 h 6887937"/>
              <a:gd name="connsiteX9-979" fmla="*/ 4213860 w 5840730"/>
              <a:gd name="connsiteY9-980" fmla="*/ 4757115 h 6887937"/>
              <a:gd name="connsiteX10-981" fmla="*/ 4457700 w 5840730"/>
              <a:gd name="connsiteY10-982" fmla="*/ 3842715 h 6887937"/>
              <a:gd name="connsiteX11-983" fmla="*/ 4785360 w 5840730"/>
              <a:gd name="connsiteY11-984" fmla="*/ 3926535 h 6887937"/>
              <a:gd name="connsiteX12-985" fmla="*/ 4028621 w 5840730"/>
              <a:gd name="connsiteY12-986" fmla="*/ 6887937 h 6887937"/>
              <a:gd name="connsiteX13-987" fmla="*/ 0 w 5840730"/>
              <a:gd name="connsiteY13-988" fmla="*/ 6877051 h 6887937"/>
              <a:gd name="connsiteX14-989" fmla="*/ 0 w 5840730"/>
              <a:gd name="connsiteY14-990" fmla="*/ 0 h 6887937"/>
              <a:gd name="connsiteX0-991" fmla="*/ 0 w 5840730"/>
              <a:gd name="connsiteY0-992" fmla="*/ 0 h 6887937"/>
              <a:gd name="connsiteX1-993" fmla="*/ 5840730 w 5840730"/>
              <a:gd name="connsiteY1-994" fmla="*/ 0 h 6887937"/>
              <a:gd name="connsiteX2-995" fmla="*/ 5090160 w 5840730"/>
              <a:gd name="connsiteY2-996" fmla="*/ 2775915 h 6887937"/>
              <a:gd name="connsiteX3-997" fmla="*/ 4853940 w 5840730"/>
              <a:gd name="connsiteY3-998" fmla="*/ 2962605 h 6887937"/>
              <a:gd name="connsiteX4-999" fmla="*/ 4754880 w 5840730"/>
              <a:gd name="connsiteY4-1000" fmla="*/ 2692095 h 6887937"/>
              <a:gd name="connsiteX5-1001" fmla="*/ 4979670 w 5840730"/>
              <a:gd name="connsiteY5-1002" fmla="*/ 1846275 h 6887937"/>
              <a:gd name="connsiteX6-1003" fmla="*/ 4872990 w 5840730"/>
              <a:gd name="connsiteY6-1004" fmla="*/ 1571955 h 6887937"/>
              <a:gd name="connsiteX7-1005" fmla="*/ 4655820 w 5840730"/>
              <a:gd name="connsiteY7-1006" fmla="*/ 1770075 h 6887937"/>
              <a:gd name="connsiteX8-1007" fmla="*/ 3901440 w 5840730"/>
              <a:gd name="connsiteY8-1008" fmla="*/ 4696155 h 6887937"/>
              <a:gd name="connsiteX9-1009" fmla="*/ 4213860 w 5840730"/>
              <a:gd name="connsiteY9-1010" fmla="*/ 4757115 h 6887937"/>
              <a:gd name="connsiteX10-1011" fmla="*/ 4457700 w 5840730"/>
              <a:gd name="connsiteY10-1012" fmla="*/ 3842715 h 6887937"/>
              <a:gd name="connsiteX11-1013" fmla="*/ 4785360 w 5840730"/>
              <a:gd name="connsiteY11-1014" fmla="*/ 3926535 h 6887937"/>
              <a:gd name="connsiteX12-1015" fmla="*/ 4028621 w 5840730"/>
              <a:gd name="connsiteY12-1016" fmla="*/ 6887937 h 6887937"/>
              <a:gd name="connsiteX13-1017" fmla="*/ 0 w 5840730"/>
              <a:gd name="connsiteY13-1018" fmla="*/ 6877051 h 6887937"/>
              <a:gd name="connsiteX14-1019" fmla="*/ 0 w 5840730"/>
              <a:gd name="connsiteY14-1020" fmla="*/ 0 h 6887937"/>
              <a:gd name="connsiteX0-1021" fmla="*/ 0 w 5840730"/>
              <a:gd name="connsiteY0-1022" fmla="*/ 0 h 6887937"/>
              <a:gd name="connsiteX1-1023" fmla="*/ 5840730 w 5840730"/>
              <a:gd name="connsiteY1-1024" fmla="*/ 0 h 6887937"/>
              <a:gd name="connsiteX2-1025" fmla="*/ 5090160 w 5840730"/>
              <a:gd name="connsiteY2-1026" fmla="*/ 2775915 h 6887937"/>
              <a:gd name="connsiteX3-1027" fmla="*/ 4853940 w 5840730"/>
              <a:gd name="connsiteY3-1028" fmla="*/ 2962605 h 6887937"/>
              <a:gd name="connsiteX4-1029" fmla="*/ 4754880 w 5840730"/>
              <a:gd name="connsiteY4-1030" fmla="*/ 2692095 h 6887937"/>
              <a:gd name="connsiteX5-1031" fmla="*/ 4979670 w 5840730"/>
              <a:gd name="connsiteY5-1032" fmla="*/ 1846275 h 6887937"/>
              <a:gd name="connsiteX6-1033" fmla="*/ 4872990 w 5840730"/>
              <a:gd name="connsiteY6-1034" fmla="*/ 1571955 h 6887937"/>
              <a:gd name="connsiteX7-1035" fmla="*/ 4655820 w 5840730"/>
              <a:gd name="connsiteY7-1036" fmla="*/ 1770075 h 6887937"/>
              <a:gd name="connsiteX8-1037" fmla="*/ 3901440 w 5840730"/>
              <a:gd name="connsiteY8-1038" fmla="*/ 4696155 h 6887937"/>
              <a:gd name="connsiteX9-1039" fmla="*/ 4213860 w 5840730"/>
              <a:gd name="connsiteY9-1040" fmla="*/ 4757115 h 6887937"/>
              <a:gd name="connsiteX10-1041" fmla="*/ 4457700 w 5840730"/>
              <a:gd name="connsiteY10-1042" fmla="*/ 3842715 h 6887937"/>
              <a:gd name="connsiteX11-1043" fmla="*/ 4785360 w 5840730"/>
              <a:gd name="connsiteY11-1044" fmla="*/ 3926535 h 6887937"/>
              <a:gd name="connsiteX12-1045" fmla="*/ 4028621 w 5840730"/>
              <a:gd name="connsiteY12-1046" fmla="*/ 6887937 h 6887937"/>
              <a:gd name="connsiteX13-1047" fmla="*/ 0 w 5840730"/>
              <a:gd name="connsiteY13-1048" fmla="*/ 6877051 h 6887937"/>
              <a:gd name="connsiteX14-1049" fmla="*/ 0 w 5840730"/>
              <a:gd name="connsiteY14-1050" fmla="*/ 0 h 6887937"/>
              <a:gd name="connsiteX0-1051" fmla="*/ 0 w 5840730"/>
              <a:gd name="connsiteY0-1052" fmla="*/ 0 h 6887937"/>
              <a:gd name="connsiteX1-1053" fmla="*/ 5840730 w 5840730"/>
              <a:gd name="connsiteY1-1054" fmla="*/ 0 h 6887937"/>
              <a:gd name="connsiteX2-1055" fmla="*/ 5090160 w 5840730"/>
              <a:gd name="connsiteY2-1056" fmla="*/ 2775915 h 6887937"/>
              <a:gd name="connsiteX3-1057" fmla="*/ 4853940 w 5840730"/>
              <a:gd name="connsiteY3-1058" fmla="*/ 2962605 h 6887937"/>
              <a:gd name="connsiteX4-1059" fmla="*/ 4754880 w 5840730"/>
              <a:gd name="connsiteY4-1060" fmla="*/ 2692095 h 6887937"/>
              <a:gd name="connsiteX5-1061" fmla="*/ 4979670 w 5840730"/>
              <a:gd name="connsiteY5-1062" fmla="*/ 1846275 h 6887937"/>
              <a:gd name="connsiteX6-1063" fmla="*/ 4872990 w 5840730"/>
              <a:gd name="connsiteY6-1064" fmla="*/ 1571955 h 6887937"/>
              <a:gd name="connsiteX7-1065" fmla="*/ 4655820 w 5840730"/>
              <a:gd name="connsiteY7-1066" fmla="*/ 1770075 h 6887937"/>
              <a:gd name="connsiteX8-1067" fmla="*/ 3901440 w 5840730"/>
              <a:gd name="connsiteY8-1068" fmla="*/ 4696155 h 6887937"/>
              <a:gd name="connsiteX9-1069" fmla="*/ 4213860 w 5840730"/>
              <a:gd name="connsiteY9-1070" fmla="*/ 4757115 h 6887937"/>
              <a:gd name="connsiteX10-1071" fmla="*/ 4457700 w 5840730"/>
              <a:gd name="connsiteY10-1072" fmla="*/ 3842715 h 6887937"/>
              <a:gd name="connsiteX11-1073" fmla="*/ 4785360 w 5840730"/>
              <a:gd name="connsiteY11-1074" fmla="*/ 3926535 h 6887937"/>
              <a:gd name="connsiteX12-1075" fmla="*/ 4028621 w 5840730"/>
              <a:gd name="connsiteY12-1076" fmla="*/ 6887937 h 6887937"/>
              <a:gd name="connsiteX13-1077" fmla="*/ 0 w 5840730"/>
              <a:gd name="connsiteY13-1078" fmla="*/ 6877051 h 6887937"/>
              <a:gd name="connsiteX14-1079" fmla="*/ 0 w 5840730"/>
              <a:gd name="connsiteY14-1080" fmla="*/ 0 h 6887937"/>
              <a:gd name="connsiteX0-1081" fmla="*/ 0 w 5840730"/>
              <a:gd name="connsiteY0-1082" fmla="*/ 0 h 6887937"/>
              <a:gd name="connsiteX1-1083" fmla="*/ 5840730 w 5840730"/>
              <a:gd name="connsiteY1-1084" fmla="*/ 0 h 6887937"/>
              <a:gd name="connsiteX2-1085" fmla="*/ 5090160 w 5840730"/>
              <a:gd name="connsiteY2-1086" fmla="*/ 2775915 h 6887937"/>
              <a:gd name="connsiteX3-1087" fmla="*/ 4853940 w 5840730"/>
              <a:gd name="connsiteY3-1088" fmla="*/ 2962605 h 6887937"/>
              <a:gd name="connsiteX4-1089" fmla="*/ 4754880 w 5840730"/>
              <a:gd name="connsiteY4-1090" fmla="*/ 2692095 h 6887937"/>
              <a:gd name="connsiteX5-1091" fmla="*/ 4979670 w 5840730"/>
              <a:gd name="connsiteY5-1092" fmla="*/ 1846275 h 6887937"/>
              <a:gd name="connsiteX6-1093" fmla="*/ 4872990 w 5840730"/>
              <a:gd name="connsiteY6-1094" fmla="*/ 1571955 h 6887937"/>
              <a:gd name="connsiteX7-1095" fmla="*/ 4655820 w 5840730"/>
              <a:gd name="connsiteY7-1096" fmla="*/ 1770075 h 6887937"/>
              <a:gd name="connsiteX8-1097" fmla="*/ 3901440 w 5840730"/>
              <a:gd name="connsiteY8-1098" fmla="*/ 4696155 h 6887937"/>
              <a:gd name="connsiteX9-1099" fmla="*/ 4213860 w 5840730"/>
              <a:gd name="connsiteY9-1100" fmla="*/ 4757115 h 6887937"/>
              <a:gd name="connsiteX10-1101" fmla="*/ 4457700 w 5840730"/>
              <a:gd name="connsiteY10-1102" fmla="*/ 3842715 h 6887937"/>
              <a:gd name="connsiteX11-1103" fmla="*/ 4785360 w 5840730"/>
              <a:gd name="connsiteY11-1104" fmla="*/ 3926535 h 6887937"/>
              <a:gd name="connsiteX12-1105" fmla="*/ 4028621 w 5840730"/>
              <a:gd name="connsiteY12-1106" fmla="*/ 6887937 h 6887937"/>
              <a:gd name="connsiteX13-1107" fmla="*/ 0 w 5840730"/>
              <a:gd name="connsiteY13-1108" fmla="*/ 6877051 h 6887937"/>
              <a:gd name="connsiteX14-1109" fmla="*/ 0 w 5840730"/>
              <a:gd name="connsiteY14-1110" fmla="*/ 0 h 6887937"/>
              <a:gd name="connsiteX0-1111" fmla="*/ 0 w 5840730"/>
              <a:gd name="connsiteY0-1112" fmla="*/ 0 h 6887937"/>
              <a:gd name="connsiteX1-1113" fmla="*/ 5840730 w 5840730"/>
              <a:gd name="connsiteY1-1114" fmla="*/ 0 h 6887937"/>
              <a:gd name="connsiteX2-1115" fmla="*/ 5090160 w 5840730"/>
              <a:gd name="connsiteY2-1116" fmla="*/ 2775915 h 6887937"/>
              <a:gd name="connsiteX3-1117" fmla="*/ 4853940 w 5840730"/>
              <a:gd name="connsiteY3-1118" fmla="*/ 2962605 h 6887937"/>
              <a:gd name="connsiteX4-1119" fmla="*/ 4754880 w 5840730"/>
              <a:gd name="connsiteY4-1120" fmla="*/ 2692095 h 6887937"/>
              <a:gd name="connsiteX5-1121" fmla="*/ 4979670 w 5840730"/>
              <a:gd name="connsiteY5-1122" fmla="*/ 1846275 h 6887937"/>
              <a:gd name="connsiteX6-1123" fmla="*/ 4872990 w 5840730"/>
              <a:gd name="connsiteY6-1124" fmla="*/ 1571955 h 6887937"/>
              <a:gd name="connsiteX7-1125" fmla="*/ 4655820 w 5840730"/>
              <a:gd name="connsiteY7-1126" fmla="*/ 1770075 h 6887937"/>
              <a:gd name="connsiteX8-1127" fmla="*/ 3901440 w 5840730"/>
              <a:gd name="connsiteY8-1128" fmla="*/ 4696155 h 6887937"/>
              <a:gd name="connsiteX9-1129" fmla="*/ 4213860 w 5840730"/>
              <a:gd name="connsiteY9-1130" fmla="*/ 4757115 h 6887937"/>
              <a:gd name="connsiteX10-1131" fmla="*/ 4457700 w 5840730"/>
              <a:gd name="connsiteY10-1132" fmla="*/ 3842715 h 6887937"/>
              <a:gd name="connsiteX11-1133" fmla="*/ 4785360 w 5840730"/>
              <a:gd name="connsiteY11-1134" fmla="*/ 3926535 h 6887937"/>
              <a:gd name="connsiteX12-1135" fmla="*/ 4028621 w 5840730"/>
              <a:gd name="connsiteY12-1136" fmla="*/ 6887937 h 6887937"/>
              <a:gd name="connsiteX13-1137" fmla="*/ 0 w 5840730"/>
              <a:gd name="connsiteY13-1138" fmla="*/ 6877051 h 6887937"/>
              <a:gd name="connsiteX14-1139" fmla="*/ 0 w 5840730"/>
              <a:gd name="connsiteY14-1140" fmla="*/ 0 h 6887937"/>
              <a:gd name="connsiteX0-1141" fmla="*/ 0 w 5840730"/>
              <a:gd name="connsiteY0-1142" fmla="*/ 0 h 6887937"/>
              <a:gd name="connsiteX1-1143" fmla="*/ 5840730 w 5840730"/>
              <a:gd name="connsiteY1-1144" fmla="*/ 0 h 6887937"/>
              <a:gd name="connsiteX2-1145" fmla="*/ 5090160 w 5840730"/>
              <a:gd name="connsiteY2-1146" fmla="*/ 2775915 h 6887937"/>
              <a:gd name="connsiteX3-1147" fmla="*/ 4853940 w 5840730"/>
              <a:gd name="connsiteY3-1148" fmla="*/ 2962605 h 6887937"/>
              <a:gd name="connsiteX4-1149" fmla="*/ 4754880 w 5840730"/>
              <a:gd name="connsiteY4-1150" fmla="*/ 2692095 h 6887937"/>
              <a:gd name="connsiteX5-1151" fmla="*/ 4979670 w 5840730"/>
              <a:gd name="connsiteY5-1152" fmla="*/ 1846275 h 6887937"/>
              <a:gd name="connsiteX6-1153" fmla="*/ 4872990 w 5840730"/>
              <a:gd name="connsiteY6-1154" fmla="*/ 1571955 h 6887937"/>
              <a:gd name="connsiteX7-1155" fmla="*/ 4655820 w 5840730"/>
              <a:gd name="connsiteY7-1156" fmla="*/ 1770075 h 6887937"/>
              <a:gd name="connsiteX8-1157" fmla="*/ 3901440 w 5840730"/>
              <a:gd name="connsiteY8-1158" fmla="*/ 4696155 h 6887937"/>
              <a:gd name="connsiteX9-1159" fmla="*/ 4213860 w 5840730"/>
              <a:gd name="connsiteY9-1160" fmla="*/ 4757115 h 6887937"/>
              <a:gd name="connsiteX10-1161" fmla="*/ 4457700 w 5840730"/>
              <a:gd name="connsiteY10-1162" fmla="*/ 3842715 h 6887937"/>
              <a:gd name="connsiteX11-1163" fmla="*/ 4785360 w 5840730"/>
              <a:gd name="connsiteY11-1164" fmla="*/ 3926535 h 6887937"/>
              <a:gd name="connsiteX12-1165" fmla="*/ 4028621 w 5840730"/>
              <a:gd name="connsiteY12-1166" fmla="*/ 6887937 h 6887937"/>
              <a:gd name="connsiteX13-1167" fmla="*/ 0 w 5840730"/>
              <a:gd name="connsiteY13-1168" fmla="*/ 6877051 h 6887937"/>
              <a:gd name="connsiteX14-1169" fmla="*/ 0 w 5840730"/>
              <a:gd name="connsiteY14-1170" fmla="*/ 0 h 6887937"/>
              <a:gd name="connsiteX0-1171" fmla="*/ 0 w 5840730"/>
              <a:gd name="connsiteY0-1172" fmla="*/ 0 h 6887937"/>
              <a:gd name="connsiteX1-1173" fmla="*/ 5840730 w 5840730"/>
              <a:gd name="connsiteY1-1174" fmla="*/ 0 h 6887937"/>
              <a:gd name="connsiteX2-1175" fmla="*/ 5090160 w 5840730"/>
              <a:gd name="connsiteY2-1176" fmla="*/ 2775915 h 6887937"/>
              <a:gd name="connsiteX3-1177" fmla="*/ 4853940 w 5840730"/>
              <a:gd name="connsiteY3-1178" fmla="*/ 2962605 h 6887937"/>
              <a:gd name="connsiteX4-1179" fmla="*/ 4754880 w 5840730"/>
              <a:gd name="connsiteY4-1180" fmla="*/ 2692095 h 6887937"/>
              <a:gd name="connsiteX5-1181" fmla="*/ 4979670 w 5840730"/>
              <a:gd name="connsiteY5-1182" fmla="*/ 1846275 h 6887937"/>
              <a:gd name="connsiteX6-1183" fmla="*/ 4872990 w 5840730"/>
              <a:gd name="connsiteY6-1184" fmla="*/ 1571955 h 6887937"/>
              <a:gd name="connsiteX7-1185" fmla="*/ 4655820 w 5840730"/>
              <a:gd name="connsiteY7-1186" fmla="*/ 1770075 h 6887937"/>
              <a:gd name="connsiteX8-1187" fmla="*/ 3901440 w 5840730"/>
              <a:gd name="connsiteY8-1188" fmla="*/ 4696155 h 6887937"/>
              <a:gd name="connsiteX9-1189" fmla="*/ 4213860 w 5840730"/>
              <a:gd name="connsiteY9-1190" fmla="*/ 4757115 h 6887937"/>
              <a:gd name="connsiteX10-1191" fmla="*/ 4457700 w 5840730"/>
              <a:gd name="connsiteY10-1192" fmla="*/ 3842715 h 6887937"/>
              <a:gd name="connsiteX11-1193" fmla="*/ 4785360 w 5840730"/>
              <a:gd name="connsiteY11-1194" fmla="*/ 3926535 h 6887937"/>
              <a:gd name="connsiteX12-1195" fmla="*/ 4028621 w 5840730"/>
              <a:gd name="connsiteY12-1196" fmla="*/ 6887937 h 6887937"/>
              <a:gd name="connsiteX13-1197" fmla="*/ 0 w 5840730"/>
              <a:gd name="connsiteY13-1198" fmla="*/ 6877051 h 6887937"/>
              <a:gd name="connsiteX14-1199" fmla="*/ 0 w 5840730"/>
              <a:gd name="connsiteY14-1200" fmla="*/ 0 h 6887937"/>
              <a:gd name="connsiteX0-1201" fmla="*/ 0 w 5840730"/>
              <a:gd name="connsiteY0-1202" fmla="*/ 0 h 6887937"/>
              <a:gd name="connsiteX1-1203" fmla="*/ 5840730 w 5840730"/>
              <a:gd name="connsiteY1-1204" fmla="*/ 0 h 6887937"/>
              <a:gd name="connsiteX2-1205" fmla="*/ 5090160 w 5840730"/>
              <a:gd name="connsiteY2-1206" fmla="*/ 2775915 h 6887937"/>
              <a:gd name="connsiteX3-1207" fmla="*/ 4853940 w 5840730"/>
              <a:gd name="connsiteY3-1208" fmla="*/ 2962605 h 6887937"/>
              <a:gd name="connsiteX4-1209" fmla="*/ 4754880 w 5840730"/>
              <a:gd name="connsiteY4-1210" fmla="*/ 2692095 h 6887937"/>
              <a:gd name="connsiteX5-1211" fmla="*/ 4979670 w 5840730"/>
              <a:gd name="connsiteY5-1212" fmla="*/ 1846275 h 6887937"/>
              <a:gd name="connsiteX6-1213" fmla="*/ 4872990 w 5840730"/>
              <a:gd name="connsiteY6-1214" fmla="*/ 1571955 h 6887937"/>
              <a:gd name="connsiteX7-1215" fmla="*/ 4655820 w 5840730"/>
              <a:gd name="connsiteY7-1216" fmla="*/ 1770075 h 6887937"/>
              <a:gd name="connsiteX8-1217" fmla="*/ 3901440 w 5840730"/>
              <a:gd name="connsiteY8-1218" fmla="*/ 4696155 h 6887937"/>
              <a:gd name="connsiteX9-1219" fmla="*/ 4213860 w 5840730"/>
              <a:gd name="connsiteY9-1220" fmla="*/ 4757115 h 6887937"/>
              <a:gd name="connsiteX10-1221" fmla="*/ 4457700 w 5840730"/>
              <a:gd name="connsiteY10-1222" fmla="*/ 3842715 h 6887937"/>
              <a:gd name="connsiteX11-1223" fmla="*/ 4785360 w 5840730"/>
              <a:gd name="connsiteY11-1224" fmla="*/ 3926535 h 6887937"/>
              <a:gd name="connsiteX12-1225" fmla="*/ 4028621 w 5840730"/>
              <a:gd name="connsiteY12-1226" fmla="*/ 6887937 h 6887937"/>
              <a:gd name="connsiteX13-1227" fmla="*/ 0 w 5840730"/>
              <a:gd name="connsiteY13-1228" fmla="*/ 6877051 h 6887937"/>
              <a:gd name="connsiteX14-1229" fmla="*/ 0 w 5840730"/>
              <a:gd name="connsiteY14-1230" fmla="*/ 0 h 6887937"/>
              <a:gd name="connsiteX0-1231" fmla="*/ 0 w 5840730"/>
              <a:gd name="connsiteY0-1232" fmla="*/ 0 h 6887937"/>
              <a:gd name="connsiteX1-1233" fmla="*/ 5840730 w 5840730"/>
              <a:gd name="connsiteY1-1234" fmla="*/ 0 h 6887937"/>
              <a:gd name="connsiteX2-1235" fmla="*/ 5090160 w 5840730"/>
              <a:gd name="connsiteY2-1236" fmla="*/ 2775915 h 6887937"/>
              <a:gd name="connsiteX3-1237" fmla="*/ 4853940 w 5840730"/>
              <a:gd name="connsiteY3-1238" fmla="*/ 2962605 h 6887937"/>
              <a:gd name="connsiteX4-1239" fmla="*/ 4754880 w 5840730"/>
              <a:gd name="connsiteY4-1240" fmla="*/ 2692095 h 6887937"/>
              <a:gd name="connsiteX5-1241" fmla="*/ 4979670 w 5840730"/>
              <a:gd name="connsiteY5-1242" fmla="*/ 1846275 h 6887937"/>
              <a:gd name="connsiteX6-1243" fmla="*/ 4872990 w 5840730"/>
              <a:gd name="connsiteY6-1244" fmla="*/ 1571955 h 6887937"/>
              <a:gd name="connsiteX7-1245" fmla="*/ 4655820 w 5840730"/>
              <a:gd name="connsiteY7-1246" fmla="*/ 1770075 h 6887937"/>
              <a:gd name="connsiteX8-1247" fmla="*/ 3901440 w 5840730"/>
              <a:gd name="connsiteY8-1248" fmla="*/ 4696155 h 6887937"/>
              <a:gd name="connsiteX9-1249" fmla="*/ 4213860 w 5840730"/>
              <a:gd name="connsiteY9-1250" fmla="*/ 4757115 h 6887937"/>
              <a:gd name="connsiteX10-1251" fmla="*/ 4457700 w 5840730"/>
              <a:gd name="connsiteY10-1252" fmla="*/ 3842715 h 6887937"/>
              <a:gd name="connsiteX11-1253" fmla="*/ 4785360 w 5840730"/>
              <a:gd name="connsiteY11-1254" fmla="*/ 3926535 h 6887937"/>
              <a:gd name="connsiteX12-1255" fmla="*/ 4028621 w 5840730"/>
              <a:gd name="connsiteY12-1256" fmla="*/ 6887937 h 6887937"/>
              <a:gd name="connsiteX13-1257" fmla="*/ 0 w 5840730"/>
              <a:gd name="connsiteY13-1258" fmla="*/ 6877051 h 6887937"/>
              <a:gd name="connsiteX14-1259" fmla="*/ 0 w 5840730"/>
              <a:gd name="connsiteY14-1260" fmla="*/ 0 h 6887937"/>
              <a:gd name="connsiteX0-1261" fmla="*/ 0 w 5840730"/>
              <a:gd name="connsiteY0-1262" fmla="*/ 0 h 6887937"/>
              <a:gd name="connsiteX1-1263" fmla="*/ 5840730 w 5840730"/>
              <a:gd name="connsiteY1-1264" fmla="*/ 0 h 6887937"/>
              <a:gd name="connsiteX2-1265" fmla="*/ 5090160 w 5840730"/>
              <a:gd name="connsiteY2-1266" fmla="*/ 2775915 h 6887937"/>
              <a:gd name="connsiteX3-1267" fmla="*/ 4853940 w 5840730"/>
              <a:gd name="connsiteY3-1268" fmla="*/ 2962605 h 6887937"/>
              <a:gd name="connsiteX4-1269" fmla="*/ 4754880 w 5840730"/>
              <a:gd name="connsiteY4-1270" fmla="*/ 2692095 h 6887937"/>
              <a:gd name="connsiteX5-1271" fmla="*/ 4979670 w 5840730"/>
              <a:gd name="connsiteY5-1272" fmla="*/ 1846275 h 6887937"/>
              <a:gd name="connsiteX6-1273" fmla="*/ 4872990 w 5840730"/>
              <a:gd name="connsiteY6-1274" fmla="*/ 1571955 h 6887937"/>
              <a:gd name="connsiteX7-1275" fmla="*/ 4655820 w 5840730"/>
              <a:gd name="connsiteY7-1276" fmla="*/ 1770075 h 6887937"/>
              <a:gd name="connsiteX8-1277" fmla="*/ 3901440 w 5840730"/>
              <a:gd name="connsiteY8-1278" fmla="*/ 4696155 h 6887937"/>
              <a:gd name="connsiteX9-1279" fmla="*/ 4213860 w 5840730"/>
              <a:gd name="connsiteY9-1280" fmla="*/ 4757115 h 6887937"/>
              <a:gd name="connsiteX10-1281" fmla="*/ 4457700 w 5840730"/>
              <a:gd name="connsiteY10-1282" fmla="*/ 3842715 h 6887937"/>
              <a:gd name="connsiteX11-1283" fmla="*/ 4785360 w 5840730"/>
              <a:gd name="connsiteY11-1284" fmla="*/ 3926535 h 6887937"/>
              <a:gd name="connsiteX12-1285" fmla="*/ 4028621 w 5840730"/>
              <a:gd name="connsiteY12-1286" fmla="*/ 6887937 h 6887937"/>
              <a:gd name="connsiteX13-1287" fmla="*/ 0 w 5840730"/>
              <a:gd name="connsiteY13-1288" fmla="*/ 6877051 h 6887937"/>
              <a:gd name="connsiteX14-1289" fmla="*/ 0 w 5840730"/>
              <a:gd name="connsiteY14-1290" fmla="*/ 0 h 6887937"/>
              <a:gd name="connsiteX0-1291" fmla="*/ 0 w 5840730"/>
              <a:gd name="connsiteY0-1292" fmla="*/ 0 h 6887937"/>
              <a:gd name="connsiteX1-1293" fmla="*/ 5840730 w 5840730"/>
              <a:gd name="connsiteY1-1294" fmla="*/ 0 h 6887937"/>
              <a:gd name="connsiteX2-1295" fmla="*/ 5090160 w 5840730"/>
              <a:gd name="connsiteY2-1296" fmla="*/ 2775915 h 6887937"/>
              <a:gd name="connsiteX3-1297" fmla="*/ 4853940 w 5840730"/>
              <a:gd name="connsiteY3-1298" fmla="*/ 2962605 h 6887937"/>
              <a:gd name="connsiteX4-1299" fmla="*/ 4754880 w 5840730"/>
              <a:gd name="connsiteY4-1300" fmla="*/ 2692095 h 6887937"/>
              <a:gd name="connsiteX5-1301" fmla="*/ 4979670 w 5840730"/>
              <a:gd name="connsiteY5-1302" fmla="*/ 1846275 h 6887937"/>
              <a:gd name="connsiteX6-1303" fmla="*/ 4872990 w 5840730"/>
              <a:gd name="connsiteY6-1304" fmla="*/ 1571955 h 6887937"/>
              <a:gd name="connsiteX7-1305" fmla="*/ 4655820 w 5840730"/>
              <a:gd name="connsiteY7-1306" fmla="*/ 1770075 h 6887937"/>
              <a:gd name="connsiteX8-1307" fmla="*/ 3901440 w 5840730"/>
              <a:gd name="connsiteY8-1308" fmla="*/ 4696155 h 6887937"/>
              <a:gd name="connsiteX9-1309" fmla="*/ 4213860 w 5840730"/>
              <a:gd name="connsiteY9-1310" fmla="*/ 4757115 h 6887937"/>
              <a:gd name="connsiteX10-1311" fmla="*/ 4457700 w 5840730"/>
              <a:gd name="connsiteY10-1312" fmla="*/ 3842715 h 6887937"/>
              <a:gd name="connsiteX11-1313" fmla="*/ 4785360 w 5840730"/>
              <a:gd name="connsiteY11-1314" fmla="*/ 3926535 h 6887937"/>
              <a:gd name="connsiteX12-1315" fmla="*/ 4028621 w 5840730"/>
              <a:gd name="connsiteY12-1316" fmla="*/ 6887937 h 6887937"/>
              <a:gd name="connsiteX13-1317" fmla="*/ 0 w 5840730"/>
              <a:gd name="connsiteY13-1318" fmla="*/ 6877051 h 6887937"/>
              <a:gd name="connsiteX14-1319" fmla="*/ 0 w 5840730"/>
              <a:gd name="connsiteY14-1320" fmla="*/ 0 h 6887937"/>
              <a:gd name="connsiteX0-1321" fmla="*/ 0 w 5840730"/>
              <a:gd name="connsiteY0-1322" fmla="*/ 0 h 6887937"/>
              <a:gd name="connsiteX1-1323" fmla="*/ 5840730 w 5840730"/>
              <a:gd name="connsiteY1-1324" fmla="*/ 0 h 6887937"/>
              <a:gd name="connsiteX2-1325" fmla="*/ 5090160 w 5840730"/>
              <a:gd name="connsiteY2-1326" fmla="*/ 2775915 h 6887937"/>
              <a:gd name="connsiteX3-1327" fmla="*/ 4853940 w 5840730"/>
              <a:gd name="connsiteY3-1328" fmla="*/ 2962605 h 6887937"/>
              <a:gd name="connsiteX4-1329" fmla="*/ 4754880 w 5840730"/>
              <a:gd name="connsiteY4-1330" fmla="*/ 2692095 h 6887937"/>
              <a:gd name="connsiteX5-1331" fmla="*/ 4979670 w 5840730"/>
              <a:gd name="connsiteY5-1332" fmla="*/ 1846275 h 6887937"/>
              <a:gd name="connsiteX6-1333" fmla="*/ 4872990 w 5840730"/>
              <a:gd name="connsiteY6-1334" fmla="*/ 1571955 h 6887937"/>
              <a:gd name="connsiteX7-1335" fmla="*/ 4655820 w 5840730"/>
              <a:gd name="connsiteY7-1336" fmla="*/ 1770075 h 6887937"/>
              <a:gd name="connsiteX8-1337" fmla="*/ 3901440 w 5840730"/>
              <a:gd name="connsiteY8-1338" fmla="*/ 4696155 h 6887937"/>
              <a:gd name="connsiteX9-1339" fmla="*/ 4213860 w 5840730"/>
              <a:gd name="connsiteY9-1340" fmla="*/ 4757115 h 6887937"/>
              <a:gd name="connsiteX10-1341" fmla="*/ 4457700 w 5840730"/>
              <a:gd name="connsiteY10-1342" fmla="*/ 3842715 h 6887937"/>
              <a:gd name="connsiteX11-1343" fmla="*/ 4785360 w 5840730"/>
              <a:gd name="connsiteY11-1344" fmla="*/ 3926535 h 6887937"/>
              <a:gd name="connsiteX12-1345" fmla="*/ 4028621 w 5840730"/>
              <a:gd name="connsiteY12-1346" fmla="*/ 6887937 h 6887937"/>
              <a:gd name="connsiteX13-1347" fmla="*/ 0 w 5840730"/>
              <a:gd name="connsiteY13-1348" fmla="*/ 6877051 h 6887937"/>
              <a:gd name="connsiteX14-1349" fmla="*/ 0 w 5840730"/>
              <a:gd name="connsiteY14-1350" fmla="*/ 0 h 6887937"/>
              <a:gd name="connsiteX0-1351" fmla="*/ 0 w 5840730"/>
              <a:gd name="connsiteY0-1352" fmla="*/ 0 h 6887937"/>
              <a:gd name="connsiteX1-1353" fmla="*/ 5840730 w 5840730"/>
              <a:gd name="connsiteY1-1354" fmla="*/ 0 h 6887937"/>
              <a:gd name="connsiteX2-1355" fmla="*/ 5090160 w 5840730"/>
              <a:gd name="connsiteY2-1356" fmla="*/ 2775915 h 6887937"/>
              <a:gd name="connsiteX3-1357" fmla="*/ 4853940 w 5840730"/>
              <a:gd name="connsiteY3-1358" fmla="*/ 2962605 h 6887937"/>
              <a:gd name="connsiteX4-1359" fmla="*/ 4754880 w 5840730"/>
              <a:gd name="connsiteY4-1360" fmla="*/ 2692095 h 6887937"/>
              <a:gd name="connsiteX5-1361" fmla="*/ 4979670 w 5840730"/>
              <a:gd name="connsiteY5-1362" fmla="*/ 1846275 h 6887937"/>
              <a:gd name="connsiteX6-1363" fmla="*/ 4872990 w 5840730"/>
              <a:gd name="connsiteY6-1364" fmla="*/ 1571955 h 6887937"/>
              <a:gd name="connsiteX7-1365" fmla="*/ 4655820 w 5840730"/>
              <a:gd name="connsiteY7-1366" fmla="*/ 1770075 h 6887937"/>
              <a:gd name="connsiteX8-1367" fmla="*/ 3901440 w 5840730"/>
              <a:gd name="connsiteY8-1368" fmla="*/ 4696155 h 6887937"/>
              <a:gd name="connsiteX9-1369" fmla="*/ 4213860 w 5840730"/>
              <a:gd name="connsiteY9-1370" fmla="*/ 4757115 h 6887937"/>
              <a:gd name="connsiteX10-1371" fmla="*/ 4457700 w 5840730"/>
              <a:gd name="connsiteY10-1372" fmla="*/ 3842715 h 6887937"/>
              <a:gd name="connsiteX11-1373" fmla="*/ 4560570 w 5840730"/>
              <a:gd name="connsiteY11-1374" fmla="*/ 4120845 h 6887937"/>
              <a:gd name="connsiteX12-1375" fmla="*/ 4785360 w 5840730"/>
              <a:gd name="connsiteY12-1376" fmla="*/ 3926535 h 6887937"/>
              <a:gd name="connsiteX13-1377" fmla="*/ 4028621 w 5840730"/>
              <a:gd name="connsiteY13-1378" fmla="*/ 6887937 h 6887937"/>
              <a:gd name="connsiteX14-1379" fmla="*/ 0 w 5840730"/>
              <a:gd name="connsiteY14-1380" fmla="*/ 6877051 h 6887937"/>
              <a:gd name="connsiteX15" fmla="*/ 0 w 5840730"/>
              <a:gd name="connsiteY15" fmla="*/ 0 h 6887937"/>
              <a:gd name="connsiteX0-1381" fmla="*/ 0 w 5840730"/>
              <a:gd name="connsiteY0-1382" fmla="*/ 0 h 6887937"/>
              <a:gd name="connsiteX1-1383" fmla="*/ 5840730 w 5840730"/>
              <a:gd name="connsiteY1-1384" fmla="*/ 0 h 6887937"/>
              <a:gd name="connsiteX2-1385" fmla="*/ 5090160 w 5840730"/>
              <a:gd name="connsiteY2-1386" fmla="*/ 2775915 h 6887937"/>
              <a:gd name="connsiteX3-1387" fmla="*/ 4853940 w 5840730"/>
              <a:gd name="connsiteY3-1388" fmla="*/ 2962605 h 6887937"/>
              <a:gd name="connsiteX4-1389" fmla="*/ 4754880 w 5840730"/>
              <a:gd name="connsiteY4-1390" fmla="*/ 2692095 h 6887937"/>
              <a:gd name="connsiteX5-1391" fmla="*/ 4979670 w 5840730"/>
              <a:gd name="connsiteY5-1392" fmla="*/ 1846275 h 6887937"/>
              <a:gd name="connsiteX6-1393" fmla="*/ 4872990 w 5840730"/>
              <a:gd name="connsiteY6-1394" fmla="*/ 1571955 h 6887937"/>
              <a:gd name="connsiteX7-1395" fmla="*/ 4655820 w 5840730"/>
              <a:gd name="connsiteY7-1396" fmla="*/ 1770075 h 6887937"/>
              <a:gd name="connsiteX8-1397" fmla="*/ 3901440 w 5840730"/>
              <a:gd name="connsiteY8-1398" fmla="*/ 4696155 h 6887937"/>
              <a:gd name="connsiteX9-1399" fmla="*/ 4213860 w 5840730"/>
              <a:gd name="connsiteY9-1400" fmla="*/ 4757115 h 6887937"/>
              <a:gd name="connsiteX10-1401" fmla="*/ 4457700 w 5840730"/>
              <a:gd name="connsiteY10-1402" fmla="*/ 3842715 h 6887937"/>
              <a:gd name="connsiteX11-1403" fmla="*/ 4709160 w 5840730"/>
              <a:gd name="connsiteY11-1404" fmla="*/ 3633165 h 6887937"/>
              <a:gd name="connsiteX12-1405" fmla="*/ 4785360 w 5840730"/>
              <a:gd name="connsiteY12-1406" fmla="*/ 3926535 h 6887937"/>
              <a:gd name="connsiteX13-1407" fmla="*/ 4028621 w 5840730"/>
              <a:gd name="connsiteY13-1408" fmla="*/ 6887937 h 6887937"/>
              <a:gd name="connsiteX14-1409" fmla="*/ 0 w 5840730"/>
              <a:gd name="connsiteY14-1410" fmla="*/ 6877051 h 6887937"/>
              <a:gd name="connsiteX15-1411" fmla="*/ 0 w 5840730"/>
              <a:gd name="connsiteY15-1412" fmla="*/ 0 h 6887937"/>
              <a:gd name="connsiteX0-1413" fmla="*/ 0 w 5840730"/>
              <a:gd name="connsiteY0-1414" fmla="*/ 0 h 6887937"/>
              <a:gd name="connsiteX1-1415" fmla="*/ 5840730 w 5840730"/>
              <a:gd name="connsiteY1-1416" fmla="*/ 0 h 6887937"/>
              <a:gd name="connsiteX2-1417" fmla="*/ 5090160 w 5840730"/>
              <a:gd name="connsiteY2-1418" fmla="*/ 2775915 h 6887937"/>
              <a:gd name="connsiteX3-1419" fmla="*/ 4853940 w 5840730"/>
              <a:gd name="connsiteY3-1420" fmla="*/ 2962605 h 6887937"/>
              <a:gd name="connsiteX4-1421" fmla="*/ 4754880 w 5840730"/>
              <a:gd name="connsiteY4-1422" fmla="*/ 2692095 h 6887937"/>
              <a:gd name="connsiteX5-1423" fmla="*/ 4979670 w 5840730"/>
              <a:gd name="connsiteY5-1424" fmla="*/ 1846275 h 6887937"/>
              <a:gd name="connsiteX6-1425" fmla="*/ 4872990 w 5840730"/>
              <a:gd name="connsiteY6-1426" fmla="*/ 1571955 h 6887937"/>
              <a:gd name="connsiteX7-1427" fmla="*/ 4655820 w 5840730"/>
              <a:gd name="connsiteY7-1428" fmla="*/ 1770075 h 6887937"/>
              <a:gd name="connsiteX8-1429" fmla="*/ 3901440 w 5840730"/>
              <a:gd name="connsiteY8-1430" fmla="*/ 4696155 h 6887937"/>
              <a:gd name="connsiteX9-1431" fmla="*/ 4213860 w 5840730"/>
              <a:gd name="connsiteY9-1432" fmla="*/ 4757115 h 6887937"/>
              <a:gd name="connsiteX10-1433" fmla="*/ 4457700 w 5840730"/>
              <a:gd name="connsiteY10-1434" fmla="*/ 3842715 h 6887937"/>
              <a:gd name="connsiteX11-1435" fmla="*/ 4686300 w 5840730"/>
              <a:gd name="connsiteY11-1436" fmla="*/ 3713175 h 6887937"/>
              <a:gd name="connsiteX12-1437" fmla="*/ 4785360 w 5840730"/>
              <a:gd name="connsiteY12-1438" fmla="*/ 3926535 h 6887937"/>
              <a:gd name="connsiteX13-1439" fmla="*/ 4028621 w 5840730"/>
              <a:gd name="connsiteY13-1440" fmla="*/ 6887937 h 6887937"/>
              <a:gd name="connsiteX14-1441" fmla="*/ 0 w 5840730"/>
              <a:gd name="connsiteY14-1442" fmla="*/ 6877051 h 6887937"/>
              <a:gd name="connsiteX15-1443" fmla="*/ 0 w 5840730"/>
              <a:gd name="connsiteY15-1444" fmla="*/ 0 h 6887937"/>
              <a:gd name="connsiteX0-1445" fmla="*/ 0 w 5840730"/>
              <a:gd name="connsiteY0-1446" fmla="*/ 0 h 6887937"/>
              <a:gd name="connsiteX1-1447" fmla="*/ 5840730 w 5840730"/>
              <a:gd name="connsiteY1-1448" fmla="*/ 0 h 6887937"/>
              <a:gd name="connsiteX2-1449" fmla="*/ 5090160 w 5840730"/>
              <a:gd name="connsiteY2-1450" fmla="*/ 2775915 h 6887937"/>
              <a:gd name="connsiteX3-1451" fmla="*/ 4853940 w 5840730"/>
              <a:gd name="connsiteY3-1452" fmla="*/ 2962605 h 6887937"/>
              <a:gd name="connsiteX4-1453" fmla="*/ 4754880 w 5840730"/>
              <a:gd name="connsiteY4-1454" fmla="*/ 2692095 h 6887937"/>
              <a:gd name="connsiteX5-1455" fmla="*/ 4979670 w 5840730"/>
              <a:gd name="connsiteY5-1456" fmla="*/ 1846275 h 6887937"/>
              <a:gd name="connsiteX6-1457" fmla="*/ 4872990 w 5840730"/>
              <a:gd name="connsiteY6-1458" fmla="*/ 1571955 h 6887937"/>
              <a:gd name="connsiteX7-1459" fmla="*/ 4655820 w 5840730"/>
              <a:gd name="connsiteY7-1460" fmla="*/ 1770075 h 6887937"/>
              <a:gd name="connsiteX8-1461" fmla="*/ 3901440 w 5840730"/>
              <a:gd name="connsiteY8-1462" fmla="*/ 4696155 h 6887937"/>
              <a:gd name="connsiteX9-1463" fmla="*/ 4213860 w 5840730"/>
              <a:gd name="connsiteY9-1464" fmla="*/ 4757115 h 6887937"/>
              <a:gd name="connsiteX10-1465" fmla="*/ 4457700 w 5840730"/>
              <a:gd name="connsiteY10-1466" fmla="*/ 3842715 h 6887937"/>
              <a:gd name="connsiteX11-1467" fmla="*/ 4686300 w 5840730"/>
              <a:gd name="connsiteY11-1468" fmla="*/ 3713175 h 6887937"/>
              <a:gd name="connsiteX12-1469" fmla="*/ 4785360 w 5840730"/>
              <a:gd name="connsiteY12-1470" fmla="*/ 3926535 h 6887937"/>
              <a:gd name="connsiteX13-1471" fmla="*/ 4028621 w 5840730"/>
              <a:gd name="connsiteY13-1472" fmla="*/ 6887937 h 6887937"/>
              <a:gd name="connsiteX14-1473" fmla="*/ 0 w 5840730"/>
              <a:gd name="connsiteY14-1474" fmla="*/ 6877051 h 6887937"/>
              <a:gd name="connsiteX15-1475" fmla="*/ 0 w 5840730"/>
              <a:gd name="connsiteY15-1476" fmla="*/ 0 h 6887937"/>
              <a:gd name="connsiteX0-1477" fmla="*/ 0 w 5840730"/>
              <a:gd name="connsiteY0-1478" fmla="*/ 0 h 6887937"/>
              <a:gd name="connsiteX1-1479" fmla="*/ 5840730 w 5840730"/>
              <a:gd name="connsiteY1-1480" fmla="*/ 0 h 6887937"/>
              <a:gd name="connsiteX2-1481" fmla="*/ 5090160 w 5840730"/>
              <a:gd name="connsiteY2-1482" fmla="*/ 2775915 h 6887937"/>
              <a:gd name="connsiteX3-1483" fmla="*/ 4853940 w 5840730"/>
              <a:gd name="connsiteY3-1484" fmla="*/ 2962605 h 6887937"/>
              <a:gd name="connsiteX4-1485" fmla="*/ 4754880 w 5840730"/>
              <a:gd name="connsiteY4-1486" fmla="*/ 2692095 h 6887937"/>
              <a:gd name="connsiteX5-1487" fmla="*/ 4979670 w 5840730"/>
              <a:gd name="connsiteY5-1488" fmla="*/ 1846275 h 6887937"/>
              <a:gd name="connsiteX6-1489" fmla="*/ 4872990 w 5840730"/>
              <a:gd name="connsiteY6-1490" fmla="*/ 1571955 h 6887937"/>
              <a:gd name="connsiteX7-1491" fmla="*/ 4655820 w 5840730"/>
              <a:gd name="connsiteY7-1492" fmla="*/ 1770075 h 6887937"/>
              <a:gd name="connsiteX8-1493" fmla="*/ 3901440 w 5840730"/>
              <a:gd name="connsiteY8-1494" fmla="*/ 4696155 h 6887937"/>
              <a:gd name="connsiteX9-1495" fmla="*/ 4213860 w 5840730"/>
              <a:gd name="connsiteY9-1496" fmla="*/ 4757115 h 6887937"/>
              <a:gd name="connsiteX10-1497" fmla="*/ 4457700 w 5840730"/>
              <a:gd name="connsiteY10-1498" fmla="*/ 3842715 h 6887937"/>
              <a:gd name="connsiteX11-1499" fmla="*/ 4686300 w 5840730"/>
              <a:gd name="connsiteY11-1500" fmla="*/ 3713175 h 6887937"/>
              <a:gd name="connsiteX12-1501" fmla="*/ 4785360 w 5840730"/>
              <a:gd name="connsiteY12-1502" fmla="*/ 3926535 h 6887937"/>
              <a:gd name="connsiteX13-1503" fmla="*/ 4028621 w 5840730"/>
              <a:gd name="connsiteY13-1504" fmla="*/ 6887937 h 6887937"/>
              <a:gd name="connsiteX14-1505" fmla="*/ 0 w 5840730"/>
              <a:gd name="connsiteY14-1506" fmla="*/ 6877051 h 6887937"/>
              <a:gd name="connsiteX15-1507" fmla="*/ 0 w 5840730"/>
              <a:gd name="connsiteY15-1508" fmla="*/ 0 h 6887937"/>
              <a:gd name="connsiteX0-1509" fmla="*/ 0 w 5840730"/>
              <a:gd name="connsiteY0-1510" fmla="*/ 0 h 6887937"/>
              <a:gd name="connsiteX1-1511" fmla="*/ 5840730 w 5840730"/>
              <a:gd name="connsiteY1-1512" fmla="*/ 0 h 6887937"/>
              <a:gd name="connsiteX2-1513" fmla="*/ 5090160 w 5840730"/>
              <a:gd name="connsiteY2-1514" fmla="*/ 2775915 h 6887937"/>
              <a:gd name="connsiteX3-1515" fmla="*/ 4853940 w 5840730"/>
              <a:gd name="connsiteY3-1516" fmla="*/ 2962605 h 6887937"/>
              <a:gd name="connsiteX4-1517" fmla="*/ 4754880 w 5840730"/>
              <a:gd name="connsiteY4-1518" fmla="*/ 2692095 h 6887937"/>
              <a:gd name="connsiteX5-1519" fmla="*/ 4979670 w 5840730"/>
              <a:gd name="connsiteY5-1520" fmla="*/ 1846275 h 6887937"/>
              <a:gd name="connsiteX6-1521" fmla="*/ 4872990 w 5840730"/>
              <a:gd name="connsiteY6-1522" fmla="*/ 1571955 h 6887937"/>
              <a:gd name="connsiteX7-1523" fmla="*/ 4655820 w 5840730"/>
              <a:gd name="connsiteY7-1524" fmla="*/ 1770075 h 6887937"/>
              <a:gd name="connsiteX8-1525" fmla="*/ 3901440 w 5840730"/>
              <a:gd name="connsiteY8-1526" fmla="*/ 4696155 h 6887937"/>
              <a:gd name="connsiteX9-1527" fmla="*/ 4213860 w 5840730"/>
              <a:gd name="connsiteY9-1528" fmla="*/ 4757115 h 6887937"/>
              <a:gd name="connsiteX10-1529" fmla="*/ 4457700 w 5840730"/>
              <a:gd name="connsiteY10-1530" fmla="*/ 3842715 h 6887937"/>
              <a:gd name="connsiteX11-1531" fmla="*/ 4686300 w 5840730"/>
              <a:gd name="connsiteY11-1532" fmla="*/ 3713175 h 6887937"/>
              <a:gd name="connsiteX12-1533" fmla="*/ 4785360 w 5840730"/>
              <a:gd name="connsiteY12-1534" fmla="*/ 3926535 h 6887937"/>
              <a:gd name="connsiteX13-1535" fmla="*/ 4028621 w 5840730"/>
              <a:gd name="connsiteY13-1536" fmla="*/ 6887937 h 6887937"/>
              <a:gd name="connsiteX14-1537" fmla="*/ 0 w 5840730"/>
              <a:gd name="connsiteY14-1538" fmla="*/ 6877051 h 6887937"/>
              <a:gd name="connsiteX15-1539" fmla="*/ 0 w 5840730"/>
              <a:gd name="connsiteY15-1540" fmla="*/ 0 h 6887937"/>
              <a:gd name="connsiteX0-1541" fmla="*/ 0 w 5840730"/>
              <a:gd name="connsiteY0-1542" fmla="*/ 0 h 6887937"/>
              <a:gd name="connsiteX1-1543" fmla="*/ 5840730 w 5840730"/>
              <a:gd name="connsiteY1-1544" fmla="*/ 0 h 6887937"/>
              <a:gd name="connsiteX2-1545" fmla="*/ 5090160 w 5840730"/>
              <a:gd name="connsiteY2-1546" fmla="*/ 2775915 h 6887937"/>
              <a:gd name="connsiteX3-1547" fmla="*/ 4853940 w 5840730"/>
              <a:gd name="connsiteY3-1548" fmla="*/ 2962605 h 6887937"/>
              <a:gd name="connsiteX4-1549" fmla="*/ 4754880 w 5840730"/>
              <a:gd name="connsiteY4-1550" fmla="*/ 2692095 h 6887937"/>
              <a:gd name="connsiteX5-1551" fmla="*/ 4979670 w 5840730"/>
              <a:gd name="connsiteY5-1552" fmla="*/ 1846275 h 6887937"/>
              <a:gd name="connsiteX6-1553" fmla="*/ 4872990 w 5840730"/>
              <a:gd name="connsiteY6-1554" fmla="*/ 1571955 h 6887937"/>
              <a:gd name="connsiteX7-1555" fmla="*/ 4655820 w 5840730"/>
              <a:gd name="connsiteY7-1556" fmla="*/ 1770075 h 6887937"/>
              <a:gd name="connsiteX8-1557" fmla="*/ 3901440 w 5840730"/>
              <a:gd name="connsiteY8-1558" fmla="*/ 4696155 h 6887937"/>
              <a:gd name="connsiteX9-1559" fmla="*/ 4213860 w 5840730"/>
              <a:gd name="connsiteY9-1560" fmla="*/ 4757115 h 6887937"/>
              <a:gd name="connsiteX10-1561" fmla="*/ 4457700 w 5840730"/>
              <a:gd name="connsiteY10-1562" fmla="*/ 3842715 h 6887937"/>
              <a:gd name="connsiteX11-1563" fmla="*/ 4686300 w 5840730"/>
              <a:gd name="connsiteY11-1564" fmla="*/ 3713175 h 6887937"/>
              <a:gd name="connsiteX12-1565" fmla="*/ 4785360 w 5840730"/>
              <a:gd name="connsiteY12-1566" fmla="*/ 3926535 h 6887937"/>
              <a:gd name="connsiteX13-1567" fmla="*/ 4028621 w 5840730"/>
              <a:gd name="connsiteY13-1568" fmla="*/ 6887937 h 6887937"/>
              <a:gd name="connsiteX14-1569" fmla="*/ 0 w 5840730"/>
              <a:gd name="connsiteY14-1570" fmla="*/ 6877051 h 6887937"/>
              <a:gd name="connsiteX15-1571" fmla="*/ 0 w 5840730"/>
              <a:gd name="connsiteY15-1572" fmla="*/ 0 h 6887937"/>
              <a:gd name="connsiteX0-1573" fmla="*/ 0 w 5840730"/>
              <a:gd name="connsiteY0-1574" fmla="*/ 0 h 6887937"/>
              <a:gd name="connsiteX1-1575" fmla="*/ 5840730 w 5840730"/>
              <a:gd name="connsiteY1-1576" fmla="*/ 0 h 6887937"/>
              <a:gd name="connsiteX2-1577" fmla="*/ 5090160 w 5840730"/>
              <a:gd name="connsiteY2-1578" fmla="*/ 2775915 h 6887937"/>
              <a:gd name="connsiteX3-1579" fmla="*/ 4853940 w 5840730"/>
              <a:gd name="connsiteY3-1580" fmla="*/ 2962605 h 6887937"/>
              <a:gd name="connsiteX4-1581" fmla="*/ 4754880 w 5840730"/>
              <a:gd name="connsiteY4-1582" fmla="*/ 2692095 h 6887937"/>
              <a:gd name="connsiteX5-1583" fmla="*/ 4979670 w 5840730"/>
              <a:gd name="connsiteY5-1584" fmla="*/ 1846275 h 6887937"/>
              <a:gd name="connsiteX6-1585" fmla="*/ 4872990 w 5840730"/>
              <a:gd name="connsiteY6-1586" fmla="*/ 1571955 h 6887937"/>
              <a:gd name="connsiteX7-1587" fmla="*/ 4655820 w 5840730"/>
              <a:gd name="connsiteY7-1588" fmla="*/ 1770075 h 6887937"/>
              <a:gd name="connsiteX8-1589" fmla="*/ 3901440 w 5840730"/>
              <a:gd name="connsiteY8-1590" fmla="*/ 4696155 h 6887937"/>
              <a:gd name="connsiteX9-1591" fmla="*/ 4213860 w 5840730"/>
              <a:gd name="connsiteY9-1592" fmla="*/ 4757115 h 6887937"/>
              <a:gd name="connsiteX10-1593" fmla="*/ 4457700 w 5840730"/>
              <a:gd name="connsiteY10-1594" fmla="*/ 3842715 h 6887937"/>
              <a:gd name="connsiteX11-1595" fmla="*/ 4686300 w 5840730"/>
              <a:gd name="connsiteY11-1596" fmla="*/ 3713175 h 6887937"/>
              <a:gd name="connsiteX12-1597" fmla="*/ 4785360 w 5840730"/>
              <a:gd name="connsiteY12-1598" fmla="*/ 3926535 h 6887937"/>
              <a:gd name="connsiteX13-1599" fmla="*/ 4028621 w 5840730"/>
              <a:gd name="connsiteY13-1600" fmla="*/ 6887937 h 6887937"/>
              <a:gd name="connsiteX14-1601" fmla="*/ 0 w 5840730"/>
              <a:gd name="connsiteY14-1602" fmla="*/ 6877051 h 6887937"/>
              <a:gd name="connsiteX15-1603" fmla="*/ 0 w 5840730"/>
              <a:gd name="connsiteY15-1604" fmla="*/ 0 h 6887937"/>
              <a:gd name="connsiteX0-1605" fmla="*/ 0 w 5840730"/>
              <a:gd name="connsiteY0-1606" fmla="*/ 0 h 6887937"/>
              <a:gd name="connsiteX1-1607" fmla="*/ 5840730 w 5840730"/>
              <a:gd name="connsiteY1-1608" fmla="*/ 0 h 6887937"/>
              <a:gd name="connsiteX2-1609" fmla="*/ 5090160 w 5840730"/>
              <a:gd name="connsiteY2-1610" fmla="*/ 2775915 h 6887937"/>
              <a:gd name="connsiteX3-1611" fmla="*/ 4853940 w 5840730"/>
              <a:gd name="connsiteY3-1612" fmla="*/ 2962605 h 6887937"/>
              <a:gd name="connsiteX4-1613" fmla="*/ 4754880 w 5840730"/>
              <a:gd name="connsiteY4-1614" fmla="*/ 2692095 h 6887937"/>
              <a:gd name="connsiteX5-1615" fmla="*/ 4979670 w 5840730"/>
              <a:gd name="connsiteY5-1616" fmla="*/ 1846275 h 6887937"/>
              <a:gd name="connsiteX6-1617" fmla="*/ 4872990 w 5840730"/>
              <a:gd name="connsiteY6-1618" fmla="*/ 1571955 h 6887937"/>
              <a:gd name="connsiteX7-1619" fmla="*/ 4655820 w 5840730"/>
              <a:gd name="connsiteY7-1620" fmla="*/ 1770075 h 6887937"/>
              <a:gd name="connsiteX8-1621" fmla="*/ 3901440 w 5840730"/>
              <a:gd name="connsiteY8-1622" fmla="*/ 4696155 h 6887937"/>
              <a:gd name="connsiteX9-1623" fmla="*/ 4213860 w 5840730"/>
              <a:gd name="connsiteY9-1624" fmla="*/ 4757115 h 6887937"/>
              <a:gd name="connsiteX10-1625" fmla="*/ 4457700 w 5840730"/>
              <a:gd name="connsiteY10-1626" fmla="*/ 3842715 h 6887937"/>
              <a:gd name="connsiteX11-1627" fmla="*/ 4686300 w 5840730"/>
              <a:gd name="connsiteY11-1628" fmla="*/ 3713175 h 6887937"/>
              <a:gd name="connsiteX12-1629" fmla="*/ 4785360 w 5840730"/>
              <a:gd name="connsiteY12-1630" fmla="*/ 3926535 h 6887937"/>
              <a:gd name="connsiteX13-1631" fmla="*/ 4028621 w 5840730"/>
              <a:gd name="connsiteY13-1632" fmla="*/ 6887937 h 6887937"/>
              <a:gd name="connsiteX14-1633" fmla="*/ 0 w 5840730"/>
              <a:gd name="connsiteY14-1634" fmla="*/ 6877051 h 6887937"/>
              <a:gd name="connsiteX15-1635" fmla="*/ 0 w 5840730"/>
              <a:gd name="connsiteY15-1636" fmla="*/ 0 h 6887937"/>
              <a:gd name="connsiteX0-1637" fmla="*/ 0 w 5840730"/>
              <a:gd name="connsiteY0-1638" fmla="*/ 0 h 6887937"/>
              <a:gd name="connsiteX1-1639" fmla="*/ 5840730 w 5840730"/>
              <a:gd name="connsiteY1-1640" fmla="*/ 0 h 6887937"/>
              <a:gd name="connsiteX2-1641" fmla="*/ 5090160 w 5840730"/>
              <a:gd name="connsiteY2-1642" fmla="*/ 2775915 h 6887937"/>
              <a:gd name="connsiteX3-1643" fmla="*/ 4853940 w 5840730"/>
              <a:gd name="connsiteY3-1644" fmla="*/ 2962605 h 6887937"/>
              <a:gd name="connsiteX4-1645" fmla="*/ 4754880 w 5840730"/>
              <a:gd name="connsiteY4-1646" fmla="*/ 2692095 h 6887937"/>
              <a:gd name="connsiteX5-1647" fmla="*/ 4979670 w 5840730"/>
              <a:gd name="connsiteY5-1648" fmla="*/ 1846275 h 6887937"/>
              <a:gd name="connsiteX6-1649" fmla="*/ 4872990 w 5840730"/>
              <a:gd name="connsiteY6-1650" fmla="*/ 1571955 h 6887937"/>
              <a:gd name="connsiteX7-1651" fmla="*/ 4655820 w 5840730"/>
              <a:gd name="connsiteY7-1652" fmla="*/ 1770075 h 6887937"/>
              <a:gd name="connsiteX8-1653" fmla="*/ 3901440 w 5840730"/>
              <a:gd name="connsiteY8-1654" fmla="*/ 4696155 h 6887937"/>
              <a:gd name="connsiteX9-1655" fmla="*/ 4213860 w 5840730"/>
              <a:gd name="connsiteY9-1656" fmla="*/ 4757115 h 6887937"/>
              <a:gd name="connsiteX10-1657" fmla="*/ 4457700 w 5840730"/>
              <a:gd name="connsiteY10-1658" fmla="*/ 3842715 h 6887937"/>
              <a:gd name="connsiteX11-1659" fmla="*/ 4686300 w 5840730"/>
              <a:gd name="connsiteY11-1660" fmla="*/ 3713175 h 6887937"/>
              <a:gd name="connsiteX12-1661" fmla="*/ 4785360 w 5840730"/>
              <a:gd name="connsiteY12-1662" fmla="*/ 3926535 h 6887937"/>
              <a:gd name="connsiteX13-1663" fmla="*/ 4028621 w 5840730"/>
              <a:gd name="connsiteY13-1664" fmla="*/ 6887937 h 6887937"/>
              <a:gd name="connsiteX14-1665" fmla="*/ 0 w 5840730"/>
              <a:gd name="connsiteY14-1666" fmla="*/ 6877051 h 6887937"/>
              <a:gd name="connsiteX15-1667" fmla="*/ 0 w 5840730"/>
              <a:gd name="connsiteY15-1668" fmla="*/ 0 h 6887937"/>
              <a:gd name="connsiteX0-1669" fmla="*/ 0 w 5840730"/>
              <a:gd name="connsiteY0-1670" fmla="*/ 0 h 6887937"/>
              <a:gd name="connsiteX1-1671" fmla="*/ 5840730 w 5840730"/>
              <a:gd name="connsiteY1-1672" fmla="*/ 0 h 6887937"/>
              <a:gd name="connsiteX2-1673" fmla="*/ 5090160 w 5840730"/>
              <a:gd name="connsiteY2-1674" fmla="*/ 2775915 h 6887937"/>
              <a:gd name="connsiteX3-1675" fmla="*/ 4853940 w 5840730"/>
              <a:gd name="connsiteY3-1676" fmla="*/ 2962605 h 6887937"/>
              <a:gd name="connsiteX4-1677" fmla="*/ 4754880 w 5840730"/>
              <a:gd name="connsiteY4-1678" fmla="*/ 2692095 h 6887937"/>
              <a:gd name="connsiteX5-1679" fmla="*/ 4979670 w 5840730"/>
              <a:gd name="connsiteY5-1680" fmla="*/ 1846275 h 6887937"/>
              <a:gd name="connsiteX6-1681" fmla="*/ 4872990 w 5840730"/>
              <a:gd name="connsiteY6-1682" fmla="*/ 1571955 h 6887937"/>
              <a:gd name="connsiteX7-1683" fmla="*/ 4655820 w 5840730"/>
              <a:gd name="connsiteY7-1684" fmla="*/ 1770075 h 6887937"/>
              <a:gd name="connsiteX8-1685" fmla="*/ 3901440 w 5840730"/>
              <a:gd name="connsiteY8-1686" fmla="*/ 4696155 h 6887937"/>
              <a:gd name="connsiteX9-1687" fmla="*/ 4213860 w 5840730"/>
              <a:gd name="connsiteY9-1688" fmla="*/ 4757115 h 6887937"/>
              <a:gd name="connsiteX10-1689" fmla="*/ 4457700 w 5840730"/>
              <a:gd name="connsiteY10-1690" fmla="*/ 3842715 h 6887937"/>
              <a:gd name="connsiteX11-1691" fmla="*/ 4686300 w 5840730"/>
              <a:gd name="connsiteY11-1692" fmla="*/ 3713175 h 6887937"/>
              <a:gd name="connsiteX12-1693" fmla="*/ 4785360 w 5840730"/>
              <a:gd name="connsiteY12-1694" fmla="*/ 3926535 h 6887937"/>
              <a:gd name="connsiteX13-1695" fmla="*/ 4028621 w 5840730"/>
              <a:gd name="connsiteY13-1696" fmla="*/ 6887937 h 6887937"/>
              <a:gd name="connsiteX14-1697" fmla="*/ 0 w 5840730"/>
              <a:gd name="connsiteY14-1698" fmla="*/ 6877051 h 6887937"/>
              <a:gd name="connsiteX15-1699" fmla="*/ 0 w 5840730"/>
              <a:gd name="connsiteY15-1700" fmla="*/ 0 h 6887937"/>
              <a:gd name="connsiteX0-1701" fmla="*/ 0 w 5840730"/>
              <a:gd name="connsiteY0-1702" fmla="*/ 0 h 6887937"/>
              <a:gd name="connsiteX1-1703" fmla="*/ 5840730 w 5840730"/>
              <a:gd name="connsiteY1-1704" fmla="*/ 0 h 6887937"/>
              <a:gd name="connsiteX2-1705" fmla="*/ 5090160 w 5840730"/>
              <a:gd name="connsiteY2-1706" fmla="*/ 2775915 h 6887937"/>
              <a:gd name="connsiteX3-1707" fmla="*/ 4853940 w 5840730"/>
              <a:gd name="connsiteY3-1708" fmla="*/ 2962605 h 6887937"/>
              <a:gd name="connsiteX4-1709" fmla="*/ 4754880 w 5840730"/>
              <a:gd name="connsiteY4-1710" fmla="*/ 2692095 h 6887937"/>
              <a:gd name="connsiteX5-1711" fmla="*/ 4979670 w 5840730"/>
              <a:gd name="connsiteY5-1712" fmla="*/ 1846275 h 6887937"/>
              <a:gd name="connsiteX6-1713" fmla="*/ 4872990 w 5840730"/>
              <a:gd name="connsiteY6-1714" fmla="*/ 1571955 h 6887937"/>
              <a:gd name="connsiteX7-1715" fmla="*/ 4655820 w 5840730"/>
              <a:gd name="connsiteY7-1716" fmla="*/ 1770075 h 6887937"/>
              <a:gd name="connsiteX8-1717" fmla="*/ 3901440 w 5840730"/>
              <a:gd name="connsiteY8-1718" fmla="*/ 4696155 h 6887937"/>
              <a:gd name="connsiteX9-1719" fmla="*/ 4213860 w 5840730"/>
              <a:gd name="connsiteY9-1720" fmla="*/ 4757115 h 6887937"/>
              <a:gd name="connsiteX10-1721" fmla="*/ 4457700 w 5840730"/>
              <a:gd name="connsiteY10-1722" fmla="*/ 3842715 h 6887937"/>
              <a:gd name="connsiteX11-1723" fmla="*/ 4686300 w 5840730"/>
              <a:gd name="connsiteY11-1724" fmla="*/ 3713175 h 6887937"/>
              <a:gd name="connsiteX12-1725" fmla="*/ 4785360 w 5840730"/>
              <a:gd name="connsiteY12-1726" fmla="*/ 3926535 h 6887937"/>
              <a:gd name="connsiteX13-1727" fmla="*/ 4028621 w 5840730"/>
              <a:gd name="connsiteY13-1728" fmla="*/ 6887937 h 6887937"/>
              <a:gd name="connsiteX14-1729" fmla="*/ 0 w 5840730"/>
              <a:gd name="connsiteY14-1730" fmla="*/ 6877051 h 6887937"/>
              <a:gd name="connsiteX15-1731" fmla="*/ 0 w 5840730"/>
              <a:gd name="connsiteY15-1732" fmla="*/ 0 h 6887937"/>
              <a:gd name="connsiteX0-1733" fmla="*/ 0 w 5840730"/>
              <a:gd name="connsiteY0-1734" fmla="*/ 0 h 6887937"/>
              <a:gd name="connsiteX1-1735" fmla="*/ 5840730 w 5840730"/>
              <a:gd name="connsiteY1-1736" fmla="*/ 0 h 6887937"/>
              <a:gd name="connsiteX2-1737" fmla="*/ 5090160 w 5840730"/>
              <a:gd name="connsiteY2-1738" fmla="*/ 2775915 h 6887937"/>
              <a:gd name="connsiteX3-1739" fmla="*/ 4853940 w 5840730"/>
              <a:gd name="connsiteY3-1740" fmla="*/ 2962605 h 6887937"/>
              <a:gd name="connsiteX4-1741" fmla="*/ 4754880 w 5840730"/>
              <a:gd name="connsiteY4-1742" fmla="*/ 2692095 h 6887937"/>
              <a:gd name="connsiteX5-1743" fmla="*/ 4979670 w 5840730"/>
              <a:gd name="connsiteY5-1744" fmla="*/ 1846275 h 6887937"/>
              <a:gd name="connsiteX6-1745" fmla="*/ 4872990 w 5840730"/>
              <a:gd name="connsiteY6-1746" fmla="*/ 1571955 h 6887937"/>
              <a:gd name="connsiteX7-1747" fmla="*/ 4655820 w 5840730"/>
              <a:gd name="connsiteY7-1748" fmla="*/ 1770075 h 6887937"/>
              <a:gd name="connsiteX8-1749" fmla="*/ 3901440 w 5840730"/>
              <a:gd name="connsiteY8-1750" fmla="*/ 4696155 h 6887937"/>
              <a:gd name="connsiteX9-1751" fmla="*/ 4213860 w 5840730"/>
              <a:gd name="connsiteY9-1752" fmla="*/ 4757115 h 6887937"/>
              <a:gd name="connsiteX10-1753" fmla="*/ 4457700 w 5840730"/>
              <a:gd name="connsiteY10-1754" fmla="*/ 3842715 h 6887937"/>
              <a:gd name="connsiteX11-1755" fmla="*/ 4686300 w 5840730"/>
              <a:gd name="connsiteY11-1756" fmla="*/ 3713175 h 6887937"/>
              <a:gd name="connsiteX12-1757" fmla="*/ 4785360 w 5840730"/>
              <a:gd name="connsiteY12-1758" fmla="*/ 3926535 h 6887937"/>
              <a:gd name="connsiteX13-1759" fmla="*/ 4028621 w 5840730"/>
              <a:gd name="connsiteY13-1760" fmla="*/ 6887937 h 6887937"/>
              <a:gd name="connsiteX14-1761" fmla="*/ 0 w 5840730"/>
              <a:gd name="connsiteY14-1762" fmla="*/ 6877051 h 6887937"/>
              <a:gd name="connsiteX15-1763" fmla="*/ 0 w 5840730"/>
              <a:gd name="connsiteY15-1764" fmla="*/ 0 h 6887937"/>
              <a:gd name="connsiteX0-1765" fmla="*/ 0 w 5840730"/>
              <a:gd name="connsiteY0-1766" fmla="*/ 0 h 6887937"/>
              <a:gd name="connsiteX1-1767" fmla="*/ 5840730 w 5840730"/>
              <a:gd name="connsiteY1-1768" fmla="*/ 0 h 6887937"/>
              <a:gd name="connsiteX2-1769" fmla="*/ 5090160 w 5840730"/>
              <a:gd name="connsiteY2-1770" fmla="*/ 2775915 h 6887937"/>
              <a:gd name="connsiteX3-1771" fmla="*/ 4853940 w 5840730"/>
              <a:gd name="connsiteY3-1772" fmla="*/ 2962605 h 6887937"/>
              <a:gd name="connsiteX4-1773" fmla="*/ 4754880 w 5840730"/>
              <a:gd name="connsiteY4-1774" fmla="*/ 2692095 h 6887937"/>
              <a:gd name="connsiteX5-1775" fmla="*/ 4979670 w 5840730"/>
              <a:gd name="connsiteY5-1776" fmla="*/ 1846275 h 6887937"/>
              <a:gd name="connsiteX6-1777" fmla="*/ 4872990 w 5840730"/>
              <a:gd name="connsiteY6-1778" fmla="*/ 1571955 h 6887937"/>
              <a:gd name="connsiteX7-1779" fmla="*/ 4655820 w 5840730"/>
              <a:gd name="connsiteY7-1780" fmla="*/ 1770075 h 6887937"/>
              <a:gd name="connsiteX8-1781" fmla="*/ 3901440 w 5840730"/>
              <a:gd name="connsiteY8-1782" fmla="*/ 4696155 h 6887937"/>
              <a:gd name="connsiteX9-1783" fmla="*/ 4213860 w 5840730"/>
              <a:gd name="connsiteY9-1784" fmla="*/ 4757115 h 6887937"/>
              <a:gd name="connsiteX10-1785" fmla="*/ 4457700 w 5840730"/>
              <a:gd name="connsiteY10-1786" fmla="*/ 3842715 h 6887937"/>
              <a:gd name="connsiteX11-1787" fmla="*/ 4686300 w 5840730"/>
              <a:gd name="connsiteY11-1788" fmla="*/ 3713175 h 6887937"/>
              <a:gd name="connsiteX12-1789" fmla="*/ 4785360 w 5840730"/>
              <a:gd name="connsiteY12-1790" fmla="*/ 3926535 h 6887937"/>
              <a:gd name="connsiteX13-1791" fmla="*/ 4028621 w 5840730"/>
              <a:gd name="connsiteY13-1792" fmla="*/ 6887937 h 6887937"/>
              <a:gd name="connsiteX14-1793" fmla="*/ 0 w 5840730"/>
              <a:gd name="connsiteY14-1794" fmla="*/ 6877051 h 6887937"/>
              <a:gd name="connsiteX15-1795" fmla="*/ 0 w 5840730"/>
              <a:gd name="connsiteY15-1796" fmla="*/ 0 h 6887937"/>
              <a:gd name="connsiteX0-1797" fmla="*/ 0 w 5840730"/>
              <a:gd name="connsiteY0-1798" fmla="*/ 0 h 6887937"/>
              <a:gd name="connsiteX1-1799" fmla="*/ 5840730 w 5840730"/>
              <a:gd name="connsiteY1-1800" fmla="*/ 0 h 6887937"/>
              <a:gd name="connsiteX2-1801" fmla="*/ 5090160 w 5840730"/>
              <a:gd name="connsiteY2-1802" fmla="*/ 2775915 h 6887937"/>
              <a:gd name="connsiteX3-1803" fmla="*/ 4853940 w 5840730"/>
              <a:gd name="connsiteY3-1804" fmla="*/ 2962605 h 6887937"/>
              <a:gd name="connsiteX4-1805" fmla="*/ 4754880 w 5840730"/>
              <a:gd name="connsiteY4-1806" fmla="*/ 2692095 h 6887937"/>
              <a:gd name="connsiteX5-1807" fmla="*/ 4979670 w 5840730"/>
              <a:gd name="connsiteY5-1808" fmla="*/ 1846275 h 6887937"/>
              <a:gd name="connsiteX6-1809" fmla="*/ 4872990 w 5840730"/>
              <a:gd name="connsiteY6-1810" fmla="*/ 1571955 h 6887937"/>
              <a:gd name="connsiteX7-1811" fmla="*/ 4655820 w 5840730"/>
              <a:gd name="connsiteY7-1812" fmla="*/ 1770075 h 6887937"/>
              <a:gd name="connsiteX8-1813" fmla="*/ 3901440 w 5840730"/>
              <a:gd name="connsiteY8-1814" fmla="*/ 4696155 h 6887937"/>
              <a:gd name="connsiteX9-1815" fmla="*/ 4213860 w 5840730"/>
              <a:gd name="connsiteY9-1816" fmla="*/ 4757115 h 6887937"/>
              <a:gd name="connsiteX10-1817" fmla="*/ 4457700 w 5840730"/>
              <a:gd name="connsiteY10-1818" fmla="*/ 3842715 h 6887937"/>
              <a:gd name="connsiteX11-1819" fmla="*/ 4686300 w 5840730"/>
              <a:gd name="connsiteY11-1820" fmla="*/ 3713175 h 6887937"/>
              <a:gd name="connsiteX12-1821" fmla="*/ 4785360 w 5840730"/>
              <a:gd name="connsiteY12-1822" fmla="*/ 3926535 h 6887937"/>
              <a:gd name="connsiteX13-1823" fmla="*/ 4028621 w 5840730"/>
              <a:gd name="connsiteY13-1824" fmla="*/ 6887937 h 6887937"/>
              <a:gd name="connsiteX14-1825" fmla="*/ 0 w 5840730"/>
              <a:gd name="connsiteY14-1826" fmla="*/ 6877051 h 6887937"/>
              <a:gd name="connsiteX15-1827" fmla="*/ 0 w 5840730"/>
              <a:gd name="connsiteY15-1828" fmla="*/ 0 h 6887937"/>
              <a:gd name="connsiteX0-1829" fmla="*/ 0 w 5840730"/>
              <a:gd name="connsiteY0-1830" fmla="*/ 0 h 6887937"/>
              <a:gd name="connsiteX1-1831" fmla="*/ 5840730 w 5840730"/>
              <a:gd name="connsiteY1-1832" fmla="*/ 0 h 6887937"/>
              <a:gd name="connsiteX2-1833" fmla="*/ 5090160 w 5840730"/>
              <a:gd name="connsiteY2-1834" fmla="*/ 2775915 h 6887937"/>
              <a:gd name="connsiteX3-1835" fmla="*/ 4853940 w 5840730"/>
              <a:gd name="connsiteY3-1836" fmla="*/ 2962605 h 6887937"/>
              <a:gd name="connsiteX4-1837" fmla="*/ 4754880 w 5840730"/>
              <a:gd name="connsiteY4-1838" fmla="*/ 2692095 h 6887937"/>
              <a:gd name="connsiteX5-1839" fmla="*/ 4979670 w 5840730"/>
              <a:gd name="connsiteY5-1840" fmla="*/ 1846275 h 6887937"/>
              <a:gd name="connsiteX6-1841" fmla="*/ 4872990 w 5840730"/>
              <a:gd name="connsiteY6-1842" fmla="*/ 1571955 h 6887937"/>
              <a:gd name="connsiteX7-1843" fmla="*/ 4655820 w 5840730"/>
              <a:gd name="connsiteY7-1844" fmla="*/ 1770075 h 6887937"/>
              <a:gd name="connsiteX8-1845" fmla="*/ 3901440 w 5840730"/>
              <a:gd name="connsiteY8-1846" fmla="*/ 4696155 h 6887937"/>
              <a:gd name="connsiteX9-1847" fmla="*/ 4213860 w 5840730"/>
              <a:gd name="connsiteY9-1848" fmla="*/ 4757115 h 6887937"/>
              <a:gd name="connsiteX10-1849" fmla="*/ 4457700 w 5840730"/>
              <a:gd name="connsiteY10-1850" fmla="*/ 3842715 h 6887937"/>
              <a:gd name="connsiteX11-1851" fmla="*/ 4686300 w 5840730"/>
              <a:gd name="connsiteY11-1852" fmla="*/ 3713175 h 6887937"/>
              <a:gd name="connsiteX12-1853" fmla="*/ 4785360 w 5840730"/>
              <a:gd name="connsiteY12-1854" fmla="*/ 3926535 h 6887937"/>
              <a:gd name="connsiteX13-1855" fmla="*/ 4028621 w 5840730"/>
              <a:gd name="connsiteY13-1856" fmla="*/ 6887937 h 6887937"/>
              <a:gd name="connsiteX14-1857" fmla="*/ 0 w 5840730"/>
              <a:gd name="connsiteY14-1858" fmla="*/ 6877051 h 6887937"/>
              <a:gd name="connsiteX15-1859" fmla="*/ 0 w 5840730"/>
              <a:gd name="connsiteY15-1860" fmla="*/ 0 h 6887937"/>
              <a:gd name="connsiteX0-1861" fmla="*/ 0 w 5840730"/>
              <a:gd name="connsiteY0-1862" fmla="*/ 0 h 6887937"/>
              <a:gd name="connsiteX1-1863" fmla="*/ 5840730 w 5840730"/>
              <a:gd name="connsiteY1-1864" fmla="*/ 0 h 6887937"/>
              <a:gd name="connsiteX2-1865" fmla="*/ 5090160 w 5840730"/>
              <a:gd name="connsiteY2-1866" fmla="*/ 2775915 h 6887937"/>
              <a:gd name="connsiteX3-1867" fmla="*/ 4853940 w 5840730"/>
              <a:gd name="connsiteY3-1868" fmla="*/ 2962605 h 6887937"/>
              <a:gd name="connsiteX4-1869" fmla="*/ 4754880 w 5840730"/>
              <a:gd name="connsiteY4-1870" fmla="*/ 2692095 h 6887937"/>
              <a:gd name="connsiteX5-1871" fmla="*/ 4979670 w 5840730"/>
              <a:gd name="connsiteY5-1872" fmla="*/ 1846275 h 6887937"/>
              <a:gd name="connsiteX6-1873" fmla="*/ 4872990 w 5840730"/>
              <a:gd name="connsiteY6-1874" fmla="*/ 1571955 h 6887937"/>
              <a:gd name="connsiteX7-1875" fmla="*/ 4655820 w 5840730"/>
              <a:gd name="connsiteY7-1876" fmla="*/ 1770075 h 6887937"/>
              <a:gd name="connsiteX8-1877" fmla="*/ 3901440 w 5840730"/>
              <a:gd name="connsiteY8-1878" fmla="*/ 4696155 h 6887937"/>
              <a:gd name="connsiteX9-1879" fmla="*/ 4213860 w 5840730"/>
              <a:gd name="connsiteY9-1880" fmla="*/ 4757115 h 6887937"/>
              <a:gd name="connsiteX10-1881" fmla="*/ 4457700 w 5840730"/>
              <a:gd name="connsiteY10-1882" fmla="*/ 3842715 h 6887937"/>
              <a:gd name="connsiteX11-1883" fmla="*/ 4686300 w 5840730"/>
              <a:gd name="connsiteY11-1884" fmla="*/ 3713175 h 6887937"/>
              <a:gd name="connsiteX12-1885" fmla="*/ 4785360 w 5840730"/>
              <a:gd name="connsiteY12-1886" fmla="*/ 3926535 h 6887937"/>
              <a:gd name="connsiteX13-1887" fmla="*/ 4028621 w 5840730"/>
              <a:gd name="connsiteY13-1888" fmla="*/ 6887937 h 6887937"/>
              <a:gd name="connsiteX14-1889" fmla="*/ 0 w 5840730"/>
              <a:gd name="connsiteY14-1890" fmla="*/ 6877051 h 6887937"/>
              <a:gd name="connsiteX15-1891" fmla="*/ 0 w 5840730"/>
              <a:gd name="connsiteY15-1892" fmla="*/ 0 h 6887937"/>
              <a:gd name="connsiteX0-1893" fmla="*/ 0 w 5840730"/>
              <a:gd name="connsiteY0-1894" fmla="*/ 0 h 6887937"/>
              <a:gd name="connsiteX1-1895" fmla="*/ 5840730 w 5840730"/>
              <a:gd name="connsiteY1-1896" fmla="*/ 0 h 6887937"/>
              <a:gd name="connsiteX2-1897" fmla="*/ 5090160 w 5840730"/>
              <a:gd name="connsiteY2-1898" fmla="*/ 2775915 h 6887937"/>
              <a:gd name="connsiteX3-1899" fmla="*/ 4853940 w 5840730"/>
              <a:gd name="connsiteY3-1900" fmla="*/ 2962605 h 6887937"/>
              <a:gd name="connsiteX4-1901" fmla="*/ 4754880 w 5840730"/>
              <a:gd name="connsiteY4-1902" fmla="*/ 2692095 h 6887937"/>
              <a:gd name="connsiteX5-1903" fmla="*/ 4979670 w 5840730"/>
              <a:gd name="connsiteY5-1904" fmla="*/ 1846275 h 6887937"/>
              <a:gd name="connsiteX6-1905" fmla="*/ 4872990 w 5840730"/>
              <a:gd name="connsiteY6-1906" fmla="*/ 1571955 h 6887937"/>
              <a:gd name="connsiteX7-1907" fmla="*/ 4655820 w 5840730"/>
              <a:gd name="connsiteY7-1908" fmla="*/ 1770075 h 6887937"/>
              <a:gd name="connsiteX8-1909" fmla="*/ 3901440 w 5840730"/>
              <a:gd name="connsiteY8-1910" fmla="*/ 4696155 h 6887937"/>
              <a:gd name="connsiteX9-1911" fmla="*/ 3992880 w 5840730"/>
              <a:gd name="connsiteY9-1912" fmla="*/ 4905705 h 6887937"/>
              <a:gd name="connsiteX10-1913" fmla="*/ 4213860 w 5840730"/>
              <a:gd name="connsiteY10-1914" fmla="*/ 4757115 h 6887937"/>
              <a:gd name="connsiteX11-1915" fmla="*/ 4457700 w 5840730"/>
              <a:gd name="connsiteY11-1916" fmla="*/ 3842715 h 6887937"/>
              <a:gd name="connsiteX12-1917" fmla="*/ 4686300 w 5840730"/>
              <a:gd name="connsiteY12-1918" fmla="*/ 3713175 h 6887937"/>
              <a:gd name="connsiteX13-1919" fmla="*/ 4785360 w 5840730"/>
              <a:gd name="connsiteY13-1920" fmla="*/ 3926535 h 6887937"/>
              <a:gd name="connsiteX14-1921" fmla="*/ 4028621 w 5840730"/>
              <a:gd name="connsiteY14-1922" fmla="*/ 6887937 h 6887937"/>
              <a:gd name="connsiteX15-1923" fmla="*/ 0 w 5840730"/>
              <a:gd name="connsiteY15-1924" fmla="*/ 6877051 h 6887937"/>
              <a:gd name="connsiteX16" fmla="*/ 0 w 5840730"/>
              <a:gd name="connsiteY16" fmla="*/ 0 h 6887937"/>
              <a:gd name="connsiteX0-1925" fmla="*/ 0 w 5840730"/>
              <a:gd name="connsiteY0-1926" fmla="*/ 0 h 6887937"/>
              <a:gd name="connsiteX1-1927" fmla="*/ 5840730 w 5840730"/>
              <a:gd name="connsiteY1-1928" fmla="*/ 0 h 6887937"/>
              <a:gd name="connsiteX2-1929" fmla="*/ 5090160 w 5840730"/>
              <a:gd name="connsiteY2-1930" fmla="*/ 2775915 h 6887937"/>
              <a:gd name="connsiteX3-1931" fmla="*/ 4853940 w 5840730"/>
              <a:gd name="connsiteY3-1932" fmla="*/ 2962605 h 6887937"/>
              <a:gd name="connsiteX4-1933" fmla="*/ 4754880 w 5840730"/>
              <a:gd name="connsiteY4-1934" fmla="*/ 2692095 h 6887937"/>
              <a:gd name="connsiteX5-1935" fmla="*/ 4979670 w 5840730"/>
              <a:gd name="connsiteY5-1936" fmla="*/ 1846275 h 6887937"/>
              <a:gd name="connsiteX6-1937" fmla="*/ 4872990 w 5840730"/>
              <a:gd name="connsiteY6-1938" fmla="*/ 1571955 h 6887937"/>
              <a:gd name="connsiteX7-1939" fmla="*/ 4655820 w 5840730"/>
              <a:gd name="connsiteY7-1940" fmla="*/ 1770075 h 6887937"/>
              <a:gd name="connsiteX8-1941" fmla="*/ 3901440 w 5840730"/>
              <a:gd name="connsiteY8-1942" fmla="*/ 4696155 h 6887937"/>
              <a:gd name="connsiteX9-1943" fmla="*/ 3992880 w 5840730"/>
              <a:gd name="connsiteY9-1944" fmla="*/ 4905705 h 6887937"/>
              <a:gd name="connsiteX10-1945" fmla="*/ 4213860 w 5840730"/>
              <a:gd name="connsiteY10-1946" fmla="*/ 4757115 h 6887937"/>
              <a:gd name="connsiteX11-1947" fmla="*/ 4457700 w 5840730"/>
              <a:gd name="connsiteY11-1948" fmla="*/ 3842715 h 6887937"/>
              <a:gd name="connsiteX12-1949" fmla="*/ 4686300 w 5840730"/>
              <a:gd name="connsiteY12-1950" fmla="*/ 3713175 h 6887937"/>
              <a:gd name="connsiteX13-1951" fmla="*/ 4785360 w 5840730"/>
              <a:gd name="connsiteY13-1952" fmla="*/ 3926535 h 6887937"/>
              <a:gd name="connsiteX14-1953" fmla="*/ 4028621 w 5840730"/>
              <a:gd name="connsiteY14-1954" fmla="*/ 6887937 h 6887937"/>
              <a:gd name="connsiteX15-1955" fmla="*/ 0 w 5840730"/>
              <a:gd name="connsiteY15-1956" fmla="*/ 6877051 h 6887937"/>
              <a:gd name="connsiteX16-1957" fmla="*/ 0 w 5840730"/>
              <a:gd name="connsiteY16-1958" fmla="*/ 0 h 6887937"/>
              <a:gd name="connsiteX0-1959" fmla="*/ 0 w 5840730"/>
              <a:gd name="connsiteY0-1960" fmla="*/ 0 h 6887937"/>
              <a:gd name="connsiteX1-1961" fmla="*/ 5840730 w 5840730"/>
              <a:gd name="connsiteY1-1962" fmla="*/ 0 h 6887937"/>
              <a:gd name="connsiteX2-1963" fmla="*/ 5090160 w 5840730"/>
              <a:gd name="connsiteY2-1964" fmla="*/ 2775915 h 6887937"/>
              <a:gd name="connsiteX3-1965" fmla="*/ 4853940 w 5840730"/>
              <a:gd name="connsiteY3-1966" fmla="*/ 2962605 h 6887937"/>
              <a:gd name="connsiteX4-1967" fmla="*/ 4754880 w 5840730"/>
              <a:gd name="connsiteY4-1968" fmla="*/ 2692095 h 6887937"/>
              <a:gd name="connsiteX5-1969" fmla="*/ 4979670 w 5840730"/>
              <a:gd name="connsiteY5-1970" fmla="*/ 1846275 h 6887937"/>
              <a:gd name="connsiteX6-1971" fmla="*/ 4872990 w 5840730"/>
              <a:gd name="connsiteY6-1972" fmla="*/ 1571955 h 6887937"/>
              <a:gd name="connsiteX7-1973" fmla="*/ 4655820 w 5840730"/>
              <a:gd name="connsiteY7-1974" fmla="*/ 1770075 h 6887937"/>
              <a:gd name="connsiteX8-1975" fmla="*/ 3901440 w 5840730"/>
              <a:gd name="connsiteY8-1976" fmla="*/ 4696155 h 6887937"/>
              <a:gd name="connsiteX9-1977" fmla="*/ 3992880 w 5840730"/>
              <a:gd name="connsiteY9-1978" fmla="*/ 4905705 h 6887937"/>
              <a:gd name="connsiteX10-1979" fmla="*/ 4213860 w 5840730"/>
              <a:gd name="connsiteY10-1980" fmla="*/ 4757115 h 6887937"/>
              <a:gd name="connsiteX11-1981" fmla="*/ 4457700 w 5840730"/>
              <a:gd name="connsiteY11-1982" fmla="*/ 3842715 h 6887937"/>
              <a:gd name="connsiteX12-1983" fmla="*/ 4686300 w 5840730"/>
              <a:gd name="connsiteY12-1984" fmla="*/ 3713175 h 6887937"/>
              <a:gd name="connsiteX13-1985" fmla="*/ 4785360 w 5840730"/>
              <a:gd name="connsiteY13-1986" fmla="*/ 3926535 h 6887937"/>
              <a:gd name="connsiteX14-1987" fmla="*/ 4028621 w 5840730"/>
              <a:gd name="connsiteY14-1988" fmla="*/ 6887937 h 6887937"/>
              <a:gd name="connsiteX15-1989" fmla="*/ 0 w 5840730"/>
              <a:gd name="connsiteY15-1990" fmla="*/ 6877051 h 6887937"/>
              <a:gd name="connsiteX16-1991" fmla="*/ 0 w 5840730"/>
              <a:gd name="connsiteY16-1992" fmla="*/ 0 h 6887937"/>
              <a:gd name="connsiteX0-1993" fmla="*/ 0 w 5840730"/>
              <a:gd name="connsiteY0-1994" fmla="*/ 0 h 6887937"/>
              <a:gd name="connsiteX1-1995" fmla="*/ 5840730 w 5840730"/>
              <a:gd name="connsiteY1-1996" fmla="*/ 0 h 6887937"/>
              <a:gd name="connsiteX2-1997" fmla="*/ 5090160 w 5840730"/>
              <a:gd name="connsiteY2-1998" fmla="*/ 2775915 h 6887937"/>
              <a:gd name="connsiteX3-1999" fmla="*/ 4853940 w 5840730"/>
              <a:gd name="connsiteY3-2000" fmla="*/ 2962605 h 6887937"/>
              <a:gd name="connsiteX4-2001" fmla="*/ 4754880 w 5840730"/>
              <a:gd name="connsiteY4-2002" fmla="*/ 2692095 h 6887937"/>
              <a:gd name="connsiteX5-2003" fmla="*/ 4979670 w 5840730"/>
              <a:gd name="connsiteY5-2004" fmla="*/ 1846275 h 6887937"/>
              <a:gd name="connsiteX6-2005" fmla="*/ 4872990 w 5840730"/>
              <a:gd name="connsiteY6-2006" fmla="*/ 1571955 h 6887937"/>
              <a:gd name="connsiteX7-2007" fmla="*/ 4655820 w 5840730"/>
              <a:gd name="connsiteY7-2008" fmla="*/ 1770075 h 6887937"/>
              <a:gd name="connsiteX8-2009" fmla="*/ 3901440 w 5840730"/>
              <a:gd name="connsiteY8-2010" fmla="*/ 4696155 h 6887937"/>
              <a:gd name="connsiteX9-2011" fmla="*/ 3992880 w 5840730"/>
              <a:gd name="connsiteY9-2012" fmla="*/ 4905705 h 6887937"/>
              <a:gd name="connsiteX10-2013" fmla="*/ 4213860 w 5840730"/>
              <a:gd name="connsiteY10-2014" fmla="*/ 4757115 h 6887937"/>
              <a:gd name="connsiteX11-2015" fmla="*/ 4457700 w 5840730"/>
              <a:gd name="connsiteY11-2016" fmla="*/ 3842715 h 6887937"/>
              <a:gd name="connsiteX12-2017" fmla="*/ 4686300 w 5840730"/>
              <a:gd name="connsiteY12-2018" fmla="*/ 3713175 h 6887937"/>
              <a:gd name="connsiteX13-2019" fmla="*/ 4785360 w 5840730"/>
              <a:gd name="connsiteY13-2020" fmla="*/ 3926535 h 6887937"/>
              <a:gd name="connsiteX14-2021" fmla="*/ 4028621 w 5840730"/>
              <a:gd name="connsiteY14-2022" fmla="*/ 6887937 h 6887937"/>
              <a:gd name="connsiteX15-2023" fmla="*/ 0 w 5840730"/>
              <a:gd name="connsiteY15-2024" fmla="*/ 6877051 h 6887937"/>
              <a:gd name="connsiteX16-2025" fmla="*/ 0 w 5840730"/>
              <a:gd name="connsiteY16-2026" fmla="*/ 0 h 6887937"/>
              <a:gd name="connsiteX0-2027" fmla="*/ 0 w 5840730"/>
              <a:gd name="connsiteY0-2028" fmla="*/ 0 h 6887937"/>
              <a:gd name="connsiteX1-2029" fmla="*/ 5840730 w 5840730"/>
              <a:gd name="connsiteY1-2030" fmla="*/ 0 h 6887937"/>
              <a:gd name="connsiteX2-2031" fmla="*/ 5090160 w 5840730"/>
              <a:gd name="connsiteY2-2032" fmla="*/ 2775915 h 6887937"/>
              <a:gd name="connsiteX3-2033" fmla="*/ 4853940 w 5840730"/>
              <a:gd name="connsiteY3-2034" fmla="*/ 2962605 h 6887937"/>
              <a:gd name="connsiteX4-2035" fmla="*/ 4754880 w 5840730"/>
              <a:gd name="connsiteY4-2036" fmla="*/ 2692095 h 6887937"/>
              <a:gd name="connsiteX5-2037" fmla="*/ 4979670 w 5840730"/>
              <a:gd name="connsiteY5-2038" fmla="*/ 1846275 h 6887937"/>
              <a:gd name="connsiteX6-2039" fmla="*/ 4872990 w 5840730"/>
              <a:gd name="connsiteY6-2040" fmla="*/ 1571955 h 6887937"/>
              <a:gd name="connsiteX7-2041" fmla="*/ 4655820 w 5840730"/>
              <a:gd name="connsiteY7-2042" fmla="*/ 1770075 h 6887937"/>
              <a:gd name="connsiteX8-2043" fmla="*/ 3901440 w 5840730"/>
              <a:gd name="connsiteY8-2044" fmla="*/ 4696155 h 6887937"/>
              <a:gd name="connsiteX9-2045" fmla="*/ 3992880 w 5840730"/>
              <a:gd name="connsiteY9-2046" fmla="*/ 4905705 h 6887937"/>
              <a:gd name="connsiteX10-2047" fmla="*/ 4213860 w 5840730"/>
              <a:gd name="connsiteY10-2048" fmla="*/ 4757115 h 6887937"/>
              <a:gd name="connsiteX11-2049" fmla="*/ 4457700 w 5840730"/>
              <a:gd name="connsiteY11-2050" fmla="*/ 3842715 h 6887937"/>
              <a:gd name="connsiteX12-2051" fmla="*/ 4686300 w 5840730"/>
              <a:gd name="connsiteY12-2052" fmla="*/ 3713175 h 6887937"/>
              <a:gd name="connsiteX13-2053" fmla="*/ 4785360 w 5840730"/>
              <a:gd name="connsiteY13-2054" fmla="*/ 3926535 h 6887937"/>
              <a:gd name="connsiteX14-2055" fmla="*/ 4028621 w 5840730"/>
              <a:gd name="connsiteY14-2056" fmla="*/ 6887937 h 6887937"/>
              <a:gd name="connsiteX15-2057" fmla="*/ 0 w 5840730"/>
              <a:gd name="connsiteY15-2058" fmla="*/ 6877051 h 6887937"/>
              <a:gd name="connsiteX16-2059" fmla="*/ 0 w 5840730"/>
              <a:gd name="connsiteY16-2060" fmla="*/ 0 h 6887937"/>
              <a:gd name="connsiteX0-2061" fmla="*/ 0 w 5840730"/>
              <a:gd name="connsiteY0-2062" fmla="*/ 0 h 6887937"/>
              <a:gd name="connsiteX1-2063" fmla="*/ 5840730 w 5840730"/>
              <a:gd name="connsiteY1-2064" fmla="*/ 0 h 6887937"/>
              <a:gd name="connsiteX2-2065" fmla="*/ 5090160 w 5840730"/>
              <a:gd name="connsiteY2-2066" fmla="*/ 2775915 h 6887937"/>
              <a:gd name="connsiteX3-2067" fmla="*/ 4853940 w 5840730"/>
              <a:gd name="connsiteY3-2068" fmla="*/ 2962605 h 6887937"/>
              <a:gd name="connsiteX4-2069" fmla="*/ 4754880 w 5840730"/>
              <a:gd name="connsiteY4-2070" fmla="*/ 2692095 h 6887937"/>
              <a:gd name="connsiteX5-2071" fmla="*/ 4979670 w 5840730"/>
              <a:gd name="connsiteY5-2072" fmla="*/ 1846275 h 6887937"/>
              <a:gd name="connsiteX6-2073" fmla="*/ 4872990 w 5840730"/>
              <a:gd name="connsiteY6-2074" fmla="*/ 1571955 h 6887937"/>
              <a:gd name="connsiteX7-2075" fmla="*/ 4655820 w 5840730"/>
              <a:gd name="connsiteY7-2076" fmla="*/ 1770075 h 6887937"/>
              <a:gd name="connsiteX8-2077" fmla="*/ 3901440 w 5840730"/>
              <a:gd name="connsiteY8-2078" fmla="*/ 4696155 h 6887937"/>
              <a:gd name="connsiteX9-2079" fmla="*/ 3992880 w 5840730"/>
              <a:gd name="connsiteY9-2080" fmla="*/ 4905705 h 6887937"/>
              <a:gd name="connsiteX10-2081" fmla="*/ 4213860 w 5840730"/>
              <a:gd name="connsiteY10-2082" fmla="*/ 4757115 h 6887937"/>
              <a:gd name="connsiteX11-2083" fmla="*/ 4457700 w 5840730"/>
              <a:gd name="connsiteY11-2084" fmla="*/ 3842715 h 6887937"/>
              <a:gd name="connsiteX12-2085" fmla="*/ 4686300 w 5840730"/>
              <a:gd name="connsiteY12-2086" fmla="*/ 3713175 h 6887937"/>
              <a:gd name="connsiteX13-2087" fmla="*/ 4785360 w 5840730"/>
              <a:gd name="connsiteY13-2088" fmla="*/ 3926535 h 6887937"/>
              <a:gd name="connsiteX14-2089" fmla="*/ 4028621 w 5840730"/>
              <a:gd name="connsiteY14-2090" fmla="*/ 6887937 h 6887937"/>
              <a:gd name="connsiteX15-2091" fmla="*/ 0 w 5840730"/>
              <a:gd name="connsiteY15-2092" fmla="*/ 6877051 h 6887937"/>
              <a:gd name="connsiteX16-2093" fmla="*/ 0 w 5840730"/>
              <a:gd name="connsiteY16-2094" fmla="*/ 0 h 6887937"/>
              <a:gd name="connsiteX0-2095" fmla="*/ 0 w 5840730"/>
              <a:gd name="connsiteY0-2096" fmla="*/ 0 h 6887937"/>
              <a:gd name="connsiteX1-2097" fmla="*/ 5840730 w 5840730"/>
              <a:gd name="connsiteY1-2098" fmla="*/ 0 h 6887937"/>
              <a:gd name="connsiteX2-2099" fmla="*/ 5090160 w 5840730"/>
              <a:gd name="connsiteY2-2100" fmla="*/ 2775915 h 6887937"/>
              <a:gd name="connsiteX3-2101" fmla="*/ 4853940 w 5840730"/>
              <a:gd name="connsiteY3-2102" fmla="*/ 2962605 h 6887937"/>
              <a:gd name="connsiteX4-2103" fmla="*/ 4754880 w 5840730"/>
              <a:gd name="connsiteY4-2104" fmla="*/ 2692095 h 6887937"/>
              <a:gd name="connsiteX5-2105" fmla="*/ 4979670 w 5840730"/>
              <a:gd name="connsiteY5-2106" fmla="*/ 1846275 h 6887937"/>
              <a:gd name="connsiteX6-2107" fmla="*/ 4872990 w 5840730"/>
              <a:gd name="connsiteY6-2108" fmla="*/ 1571955 h 6887937"/>
              <a:gd name="connsiteX7-2109" fmla="*/ 4655820 w 5840730"/>
              <a:gd name="connsiteY7-2110" fmla="*/ 1770075 h 6887937"/>
              <a:gd name="connsiteX8-2111" fmla="*/ 3901440 w 5840730"/>
              <a:gd name="connsiteY8-2112" fmla="*/ 4696155 h 6887937"/>
              <a:gd name="connsiteX9-2113" fmla="*/ 3992880 w 5840730"/>
              <a:gd name="connsiteY9-2114" fmla="*/ 4905705 h 6887937"/>
              <a:gd name="connsiteX10-2115" fmla="*/ 4213860 w 5840730"/>
              <a:gd name="connsiteY10-2116" fmla="*/ 4757115 h 6887937"/>
              <a:gd name="connsiteX11-2117" fmla="*/ 4457700 w 5840730"/>
              <a:gd name="connsiteY11-2118" fmla="*/ 3842715 h 6887937"/>
              <a:gd name="connsiteX12-2119" fmla="*/ 4686300 w 5840730"/>
              <a:gd name="connsiteY12-2120" fmla="*/ 3713175 h 6887937"/>
              <a:gd name="connsiteX13-2121" fmla="*/ 4785360 w 5840730"/>
              <a:gd name="connsiteY13-2122" fmla="*/ 3926535 h 6887937"/>
              <a:gd name="connsiteX14-2123" fmla="*/ 4028621 w 5840730"/>
              <a:gd name="connsiteY14-2124" fmla="*/ 6887937 h 6887937"/>
              <a:gd name="connsiteX15-2125" fmla="*/ 0 w 5840730"/>
              <a:gd name="connsiteY15-2126" fmla="*/ 6877051 h 6887937"/>
              <a:gd name="connsiteX16-2127" fmla="*/ 0 w 5840730"/>
              <a:gd name="connsiteY16-2128" fmla="*/ 0 h 6887937"/>
              <a:gd name="connsiteX0-2129" fmla="*/ 0 w 5840730"/>
              <a:gd name="connsiteY0-2130" fmla="*/ 0 h 6887937"/>
              <a:gd name="connsiteX1-2131" fmla="*/ 5840730 w 5840730"/>
              <a:gd name="connsiteY1-2132" fmla="*/ 0 h 6887937"/>
              <a:gd name="connsiteX2-2133" fmla="*/ 5090160 w 5840730"/>
              <a:gd name="connsiteY2-2134" fmla="*/ 2775915 h 6887937"/>
              <a:gd name="connsiteX3-2135" fmla="*/ 4853940 w 5840730"/>
              <a:gd name="connsiteY3-2136" fmla="*/ 2962605 h 6887937"/>
              <a:gd name="connsiteX4-2137" fmla="*/ 4754880 w 5840730"/>
              <a:gd name="connsiteY4-2138" fmla="*/ 2692095 h 6887937"/>
              <a:gd name="connsiteX5-2139" fmla="*/ 4979670 w 5840730"/>
              <a:gd name="connsiteY5-2140" fmla="*/ 1846275 h 6887937"/>
              <a:gd name="connsiteX6-2141" fmla="*/ 4872990 w 5840730"/>
              <a:gd name="connsiteY6-2142" fmla="*/ 1571955 h 6887937"/>
              <a:gd name="connsiteX7-2143" fmla="*/ 4655820 w 5840730"/>
              <a:gd name="connsiteY7-2144" fmla="*/ 1770075 h 6887937"/>
              <a:gd name="connsiteX8-2145" fmla="*/ 3901440 w 5840730"/>
              <a:gd name="connsiteY8-2146" fmla="*/ 4696155 h 6887937"/>
              <a:gd name="connsiteX9-2147" fmla="*/ 3992880 w 5840730"/>
              <a:gd name="connsiteY9-2148" fmla="*/ 4905705 h 6887937"/>
              <a:gd name="connsiteX10-2149" fmla="*/ 4213860 w 5840730"/>
              <a:gd name="connsiteY10-2150" fmla="*/ 4757115 h 6887937"/>
              <a:gd name="connsiteX11-2151" fmla="*/ 4457700 w 5840730"/>
              <a:gd name="connsiteY11-2152" fmla="*/ 3842715 h 6887937"/>
              <a:gd name="connsiteX12-2153" fmla="*/ 4686300 w 5840730"/>
              <a:gd name="connsiteY12-2154" fmla="*/ 3713175 h 6887937"/>
              <a:gd name="connsiteX13-2155" fmla="*/ 4785360 w 5840730"/>
              <a:gd name="connsiteY13-2156" fmla="*/ 3926535 h 6887937"/>
              <a:gd name="connsiteX14-2157" fmla="*/ 4028621 w 5840730"/>
              <a:gd name="connsiteY14-2158" fmla="*/ 6887937 h 6887937"/>
              <a:gd name="connsiteX15-2159" fmla="*/ 0 w 5840730"/>
              <a:gd name="connsiteY15-2160" fmla="*/ 6877051 h 6887937"/>
              <a:gd name="connsiteX16-2161" fmla="*/ 0 w 5840730"/>
              <a:gd name="connsiteY16-2162" fmla="*/ 0 h 6887937"/>
              <a:gd name="connsiteX0-2163" fmla="*/ 0 w 5840730"/>
              <a:gd name="connsiteY0-2164" fmla="*/ 0 h 6887937"/>
              <a:gd name="connsiteX1-2165" fmla="*/ 5840730 w 5840730"/>
              <a:gd name="connsiteY1-2166" fmla="*/ 0 h 6887937"/>
              <a:gd name="connsiteX2-2167" fmla="*/ 5090160 w 5840730"/>
              <a:gd name="connsiteY2-2168" fmla="*/ 2775915 h 6887937"/>
              <a:gd name="connsiteX3-2169" fmla="*/ 4853940 w 5840730"/>
              <a:gd name="connsiteY3-2170" fmla="*/ 2962605 h 6887937"/>
              <a:gd name="connsiteX4-2171" fmla="*/ 4754880 w 5840730"/>
              <a:gd name="connsiteY4-2172" fmla="*/ 2692095 h 6887937"/>
              <a:gd name="connsiteX5-2173" fmla="*/ 4979670 w 5840730"/>
              <a:gd name="connsiteY5-2174" fmla="*/ 1846275 h 6887937"/>
              <a:gd name="connsiteX6-2175" fmla="*/ 4872990 w 5840730"/>
              <a:gd name="connsiteY6-2176" fmla="*/ 1571955 h 6887937"/>
              <a:gd name="connsiteX7-2177" fmla="*/ 4655820 w 5840730"/>
              <a:gd name="connsiteY7-2178" fmla="*/ 1770075 h 6887937"/>
              <a:gd name="connsiteX8-2179" fmla="*/ 3901440 w 5840730"/>
              <a:gd name="connsiteY8-2180" fmla="*/ 4696155 h 6887937"/>
              <a:gd name="connsiteX9-2181" fmla="*/ 3992880 w 5840730"/>
              <a:gd name="connsiteY9-2182" fmla="*/ 4905705 h 6887937"/>
              <a:gd name="connsiteX10-2183" fmla="*/ 4213860 w 5840730"/>
              <a:gd name="connsiteY10-2184" fmla="*/ 4757115 h 6887937"/>
              <a:gd name="connsiteX11-2185" fmla="*/ 4457700 w 5840730"/>
              <a:gd name="connsiteY11-2186" fmla="*/ 3842715 h 6887937"/>
              <a:gd name="connsiteX12-2187" fmla="*/ 4686300 w 5840730"/>
              <a:gd name="connsiteY12-2188" fmla="*/ 3713175 h 6887937"/>
              <a:gd name="connsiteX13-2189" fmla="*/ 4785360 w 5840730"/>
              <a:gd name="connsiteY13-2190" fmla="*/ 3926535 h 6887937"/>
              <a:gd name="connsiteX14-2191" fmla="*/ 4028621 w 5840730"/>
              <a:gd name="connsiteY14-2192" fmla="*/ 6887937 h 6887937"/>
              <a:gd name="connsiteX15-2193" fmla="*/ 0 w 5840730"/>
              <a:gd name="connsiteY15-2194" fmla="*/ 6877051 h 6887937"/>
              <a:gd name="connsiteX16-2195" fmla="*/ 0 w 5840730"/>
              <a:gd name="connsiteY16-2196" fmla="*/ 0 h 6887937"/>
              <a:gd name="connsiteX0-2197" fmla="*/ 0 w 5840730"/>
              <a:gd name="connsiteY0-2198" fmla="*/ 0 h 6887937"/>
              <a:gd name="connsiteX1-2199" fmla="*/ 5840730 w 5840730"/>
              <a:gd name="connsiteY1-2200" fmla="*/ 0 h 6887937"/>
              <a:gd name="connsiteX2-2201" fmla="*/ 5090160 w 5840730"/>
              <a:gd name="connsiteY2-2202" fmla="*/ 2775915 h 6887937"/>
              <a:gd name="connsiteX3-2203" fmla="*/ 4853940 w 5840730"/>
              <a:gd name="connsiteY3-2204" fmla="*/ 2962605 h 6887937"/>
              <a:gd name="connsiteX4-2205" fmla="*/ 4754880 w 5840730"/>
              <a:gd name="connsiteY4-2206" fmla="*/ 2692095 h 6887937"/>
              <a:gd name="connsiteX5-2207" fmla="*/ 4979670 w 5840730"/>
              <a:gd name="connsiteY5-2208" fmla="*/ 1846275 h 6887937"/>
              <a:gd name="connsiteX6-2209" fmla="*/ 4872990 w 5840730"/>
              <a:gd name="connsiteY6-2210" fmla="*/ 1571955 h 6887937"/>
              <a:gd name="connsiteX7-2211" fmla="*/ 4655820 w 5840730"/>
              <a:gd name="connsiteY7-2212" fmla="*/ 1770075 h 6887937"/>
              <a:gd name="connsiteX8-2213" fmla="*/ 3893820 w 5840730"/>
              <a:gd name="connsiteY8-2214" fmla="*/ 4688535 h 6887937"/>
              <a:gd name="connsiteX9-2215" fmla="*/ 3992880 w 5840730"/>
              <a:gd name="connsiteY9-2216" fmla="*/ 4905705 h 6887937"/>
              <a:gd name="connsiteX10-2217" fmla="*/ 4213860 w 5840730"/>
              <a:gd name="connsiteY10-2218" fmla="*/ 4757115 h 6887937"/>
              <a:gd name="connsiteX11-2219" fmla="*/ 4457700 w 5840730"/>
              <a:gd name="connsiteY11-2220" fmla="*/ 3842715 h 6887937"/>
              <a:gd name="connsiteX12-2221" fmla="*/ 4686300 w 5840730"/>
              <a:gd name="connsiteY12-2222" fmla="*/ 3713175 h 6887937"/>
              <a:gd name="connsiteX13-2223" fmla="*/ 4785360 w 5840730"/>
              <a:gd name="connsiteY13-2224" fmla="*/ 3926535 h 6887937"/>
              <a:gd name="connsiteX14-2225" fmla="*/ 4028621 w 5840730"/>
              <a:gd name="connsiteY14-2226" fmla="*/ 6887937 h 6887937"/>
              <a:gd name="connsiteX15-2227" fmla="*/ 0 w 5840730"/>
              <a:gd name="connsiteY15-2228" fmla="*/ 6877051 h 6887937"/>
              <a:gd name="connsiteX16-2229" fmla="*/ 0 w 5840730"/>
              <a:gd name="connsiteY16-2230" fmla="*/ 0 h 6887937"/>
              <a:gd name="connsiteX0-2231" fmla="*/ 0 w 5840730"/>
              <a:gd name="connsiteY0-2232" fmla="*/ 0 h 6887937"/>
              <a:gd name="connsiteX1-2233" fmla="*/ 5840730 w 5840730"/>
              <a:gd name="connsiteY1-2234" fmla="*/ 0 h 6887937"/>
              <a:gd name="connsiteX2-2235" fmla="*/ 5090160 w 5840730"/>
              <a:gd name="connsiteY2-2236" fmla="*/ 2775915 h 6887937"/>
              <a:gd name="connsiteX3-2237" fmla="*/ 4853940 w 5840730"/>
              <a:gd name="connsiteY3-2238" fmla="*/ 2962605 h 6887937"/>
              <a:gd name="connsiteX4-2239" fmla="*/ 4754880 w 5840730"/>
              <a:gd name="connsiteY4-2240" fmla="*/ 2692095 h 6887937"/>
              <a:gd name="connsiteX5-2241" fmla="*/ 4979670 w 5840730"/>
              <a:gd name="connsiteY5-2242" fmla="*/ 1846275 h 6887937"/>
              <a:gd name="connsiteX6-2243" fmla="*/ 4872990 w 5840730"/>
              <a:gd name="connsiteY6-2244" fmla="*/ 1571955 h 6887937"/>
              <a:gd name="connsiteX7-2245" fmla="*/ 4655820 w 5840730"/>
              <a:gd name="connsiteY7-2246" fmla="*/ 1770075 h 6887937"/>
              <a:gd name="connsiteX8-2247" fmla="*/ 3893820 w 5840730"/>
              <a:gd name="connsiteY8-2248" fmla="*/ 4688535 h 6887937"/>
              <a:gd name="connsiteX9-2249" fmla="*/ 3992880 w 5840730"/>
              <a:gd name="connsiteY9-2250" fmla="*/ 4905705 h 6887937"/>
              <a:gd name="connsiteX10-2251" fmla="*/ 4213860 w 5840730"/>
              <a:gd name="connsiteY10-2252" fmla="*/ 4757115 h 6887937"/>
              <a:gd name="connsiteX11-2253" fmla="*/ 4457700 w 5840730"/>
              <a:gd name="connsiteY11-2254" fmla="*/ 3842715 h 6887937"/>
              <a:gd name="connsiteX12-2255" fmla="*/ 4686300 w 5840730"/>
              <a:gd name="connsiteY12-2256" fmla="*/ 3713175 h 6887937"/>
              <a:gd name="connsiteX13-2257" fmla="*/ 4785360 w 5840730"/>
              <a:gd name="connsiteY13-2258" fmla="*/ 3926535 h 6887937"/>
              <a:gd name="connsiteX14-2259" fmla="*/ 4028621 w 5840730"/>
              <a:gd name="connsiteY14-2260" fmla="*/ 6887937 h 6887937"/>
              <a:gd name="connsiteX15-2261" fmla="*/ 0 w 5840730"/>
              <a:gd name="connsiteY15-2262" fmla="*/ 6877051 h 6887937"/>
              <a:gd name="connsiteX16-2263" fmla="*/ 0 w 5840730"/>
              <a:gd name="connsiteY16-2264" fmla="*/ 0 h 6887937"/>
              <a:gd name="connsiteX0-2265" fmla="*/ 0 w 5840730"/>
              <a:gd name="connsiteY0-2266" fmla="*/ 0 h 6887937"/>
              <a:gd name="connsiteX1-2267" fmla="*/ 5840730 w 5840730"/>
              <a:gd name="connsiteY1-2268" fmla="*/ 0 h 6887937"/>
              <a:gd name="connsiteX2-2269" fmla="*/ 5090160 w 5840730"/>
              <a:gd name="connsiteY2-2270" fmla="*/ 2775915 h 6887937"/>
              <a:gd name="connsiteX3-2271" fmla="*/ 4853940 w 5840730"/>
              <a:gd name="connsiteY3-2272" fmla="*/ 2962605 h 6887937"/>
              <a:gd name="connsiteX4-2273" fmla="*/ 4754880 w 5840730"/>
              <a:gd name="connsiteY4-2274" fmla="*/ 2692095 h 6887937"/>
              <a:gd name="connsiteX5-2275" fmla="*/ 4979670 w 5840730"/>
              <a:gd name="connsiteY5-2276" fmla="*/ 1846275 h 6887937"/>
              <a:gd name="connsiteX6-2277" fmla="*/ 4872990 w 5840730"/>
              <a:gd name="connsiteY6-2278" fmla="*/ 1571955 h 6887937"/>
              <a:gd name="connsiteX7-2279" fmla="*/ 4655820 w 5840730"/>
              <a:gd name="connsiteY7-2280" fmla="*/ 1770075 h 6887937"/>
              <a:gd name="connsiteX8-2281" fmla="*/ 3893820 w 5840730"/>
              <a:gd name="connsiteY8-2282" fmla="*/ 4688535 h 6887937"/>
              <a:gd name="connsiteX9-2283" fmla="*/ 3992880 w 5840730"/>
              <a:gd name="connsiteY9-2284" fmla="*/ 4905705 h 6887937"/>
              <a:gd name="connsiteX10-2285" fmla="*/ 4213860 w 5840730"/>
              <a:gd name="connsiteY10-2286" fmla="*/ 4757115 h 6887937"/>
              <a:gd name="connsiteX11-2287" fmla="*/ 4457700 w 5840730"/>
              <a:gd name="connsiteY11-2288" fmla="*/ 3842715 h 6887937"/>
              <a:gd name="connsiteX12-2289" fmla="*/ 4686300 w 5840730"/>
              <a:gd name="connsiteY12-2290" fmla="*/ 3713175 h 6887937"/>
              <a:gd name="connsiteX13-2291" fmla="*/ 4785360 w 5840730"/>
              <a:gd name="connsiteY13-2292" fmla="*/ 3926535 h 6887937"/>
              <a:gd name="connsiteX14-2293" fmla="*/ 4028621 w 5840730"/>
              <a:gd name="connsiteY14-2294" fmla="*/ 6887937 h 6887937"/>
              <a:gd name="connsiteX15-2295" fmla="*/ 0 w 5840730"/>
              <a:gd name="connsiteY15-2296" fmla="*/ 6877051 h 6887937"/>
              <a:gd name="connsiteX16-2297" fmla="*/ 0 w 5840730"/>
              <a:gd name="connsiteY16-2298" fmla="*/ 0 h 6887937"/>
              <a:gd name="connsiteX0-2299" fmla="*/ 0 w 5840730"/>
              <a:gd name="connsiteY0-2300" fmla="*/ 0 h 6887937"/>
              <a:gd name="connsiteX1-2301" fmla="*/ 5840730 w 5840730"/>
              <a:gd name="connsiteY1-2302" fmla="*/ 0 h 6887937"/>
              <a:gd name="connsiteX2-2303" fmla="*/ 5090160 w 5840730"/>
              <a:gd name="connsiteY2-2304" fmla="*/ 2775915 h 6887937"/>
              <a:gd name="connsiteX3-2305" fmla="*/ 4853940 w 5840730"/>
              <a:gd name="connsiteY3-2306" fmla="*/ 2962605 h 6887937"/>
              <a:gd name="connsiteX4-2307" fmla="*/ 4754880 w 5840730"/>
              <a:gd name="connsiteY4-2308" fmla="*/ 2692095 h 6887937"/>
              <a:gd name="connsiteX5-2309" fmla="*/ 4979670 w 5840730"/>
              <a:gd name="connsiteY5-2310" fmla="*/ 1846275 h 6887937"/>
              <a:gd name="connsiteX6-2311" fmla="*/ 4655820 w 5840730"/>
              <a:gd name="connsiteY6-2312" fmla="*/ 1770075 h 6887937"/>
              <a:gd name="connsiteX7-2313" fmla="*/ 3893820 w 5840730"/>
              <a:gd name="connsiteY7-2314" fmla="*/ 4688535 h 6887937"/>
              <a:gd name="connsiteX8-2315" fmla="*/ 3992880 w 5840730"/>
              <a:gd name="connsiteY8-2316" fmla="*/ 4905705 h 6887937"/>
              <a:gd name="connsiteX9-2317" fmla="*/ 4213860 w 5840730"/>
              <a:gd name="connsiteY9-2318" fmla="*/ 4757115 h 6887937"/>
              <a:gd name="connsiteX10-2319" fmla="*/ 4457700 w 5840730"/>
              <a:gd name="connsiteY10-2320" fmla="*/ 3842715 h 6887937"/>
              <a:gd name="connsiteX11-2321" fmla="*/ 4686300 w 5840730"/>
              <a:gd name="connsiteY11-2322" fmla="*/ 3713175 h 6887937"/>
              <a:gd name="connsiteX12-2323" fmla="*/ 4785360 w 5840730"/>
              <a:gd name="connsiteY12-2324" fmla="*/ 3926535 h 6887937"/>
              <a:gd name="connsiteX13-2325" fmla="*/ 4028621 w 5840730"/>
              <a:gd name="connsiteY13-2326" fmla="*/ 6887937 h 6887937"/>
              <a:gd name="connsiteX14-2327" fmla="*/ 0 w 5840730"/>
              <a:gd name="connsiteY14-2328" fmla="*/ 6877051 h 6887937"/>
              <a:gd name="connsiteX15-2329" fmla="*/ 0 w 5840730"/>
              <a:gd name="connsiteY15-2330" fmla="*/ 0 h 6887937"/>
              <a:gd name="connsiteX0-2331" fmla="*/ 0 w 5840730"/>
              <a:gd name="connsiteY0-2332" fmla="*/ 0 h 6887937"/>
              <a:gd name="connsiteX1-2333" fmla="*/ 5840730 w 5840730"/>
              <a:gd name="connsiteY1-2334" fmla="*/ 0 h 6887937"/>
              <a:gd name="connsiteX2-2335" fmla="*/ 5090160 w 5840730"/>
              <a:gd name="connsiteY2-2336" fmla="*/ 2775915 h 6887937"/>
              <a:gd name="connsiteX3-2337" fmla="*/ 4853940 w 5840730"/>
              <a:gd name="connsiteY3-2338" fmla="*/ 2962605 h 6887937"/>
              <a:gd name="connsiteX4-2339" fmla="*/ 4754880 w 5840730"/>
              <a:gd name="connsiteY4-2340" fmla="*/ 2692095 h 6887937"/>
              <a:gd name="connsiteX5-2341" fmla="*/ 4979670 w 5840730"/>
              <a:gd name="connsiteY5-2342" fmla="*/ 1846275 h 6887937"/>
              <a:gd name="connsiteX6-2343" fmla="*/ 3893820 w 5840730"/>
              <a:gd name="connsiteY6-2344" fmla="*/ 4688535 h 6887937"/>
              <a:gd name="connsiteX7-2345" fmla="*/ 3992880 w 5840730"/>
              <a:gd name="connsiteY7-2346" fmla="*/ 4905705 h 6887937"/>
              <a:gd name="connsiteX8-2347" fmla="*/ 4213860 w 5840730"/>
              <a:gd name="connsiteY8-2348" fmla="*/ 4757115 h 6887937"/>
              <a:gd name="connsiteX9-2349" fmla="*/ 4457700 w 5840730"/>
              <a:gd name="connsiteY9-2350" fmla="*/ 3842715 h 6887937"/>
              <a:gd name="connsiteX10-2351" fmla="*/ 4686300 w 5840730"/>
              <a:gd name="connsiteY10-2352" fmla="*/ 3713175 h 6887937"/>
              <a:gd name="connsiteX11-2353" fmla="*/ 4785360 w 5840730"/>
              <a:gd name="connsiteY11-2354" fmla="*/ 3926535 h 6887937"/>
              <a:gd name="connsiteX12-2355" fmla="*/ 4028621 w 5840730"/>
              <a:gd name="connsiteY12-2356" fmla="*/ 6887937 h 6887937"/>
              <a:gd name="connsiteX13-2357" fmla="*/ 0 w 5840730"/>
              <a:gd name="connsiteY13-2358" fmla="*/ 6877051 h 6887937"/>
              <a:gd name="connsiteX14-2359" fmla="*/ 0 w 5840730"/>
              <a:gd name="connsiteY14-2360" fmla="*/ 0 h 6887937"/>
              <a:gd name="connsiteX0-2361" fmla="*/ 0 w 5840730"/>
              <a:gd name="connsiteY0-2362" fmla="*/ 0 h 6887937"/>
              <a:gd name="connsiteX1-2363" fmla="*/ 5840730 w 5840730"/>
              <a:gd name="connsiteY1-2364" fmla="*/ 0 h 6887937"/>
              <a:gd name="connsiteX2-2365" fmla="*/ 5090160 w 5840730"/>
              <a:gd name="connsiteY2-2366" fmla="*/ 2775915 h 6887937"/>
              <a:gd name="connsiteX3-2367" fmla="*/ 4853940 w 5840730"/>
              <a:gd name="connsiteY3-2368" fmla="*/ 2962605 h 6887937"/>
              <a:gd name="connsiteX4-2369" fmla="*/ 4754880 w 5840730"/>
              <a:gd name="connsiteY4-2370" fmla="*/ 2692095 h 6887937"/>
              <a:gd name="connsiteX5-2371" fmla="*/ 3893820 w 5840730"/>
              <a:gd name="connsiteY5-2372" fmla="*/ 4688535 h 6887937"/>
              <a:gd name="connsiteX6-2373" fmla="*/ 3992880 w 5840730"/>
              <a:gd name="connsiteY6-2374" fmla="*/ 4905705 h 6887937"/>
              <a:gd name="connsiteX7-2375" fmla="*/ 4213860 w 5840730"/>
              <a:gd name="connsiteY7-2376" fmla="*/ 4757115 h 6887937"/>
              <a:gd name="connsiteX8-2377" fmla="*/ 4457700 w 5840730"/>
              <a:gd name="connsiteY8-2378" fmla="*/ 3842715 h 6887937"/>
              <a:gd name="connsiteX9-2379" fmla="*/ 4686300 w 5840730"/>
              <a:gd name="connsiteY9-2380" fmla="*/ 3713175 h 6887937"/>
              <a:gd name="connsiteX10-2381" fmla="*/ 4785360 w 5840730"/>
              <a:gd name="connsiteY10-2382" fmla="*/ 3926535 h 6887937"/>
              <a:gd name="connsiteX11-2383" fmla="*/ 4028621 w 5840730"/>
              <a:gd name="connsiteY11-2384" fmla="*/ 6887937 h 6887937"/>
              <a:gd name="connsiteX12-2385" fmla="*/ 0 w 5840730"/>
              <a:gd name="connsiteY12-2386" fmla="*/ 6877051 h 6887937"/>
              <a:gd name="connsiteX13-2387" fmla="*/ 0 w 5840730"/>
              <a:gd name="connsiteY13-2388" fmla="*/ 0 h 6887937"/>
              <a:gd name="connsiteX0-2389" fmla="*/ 0 w 5840730"/>
              <a:gd name="connsiteY0-2390" fmla="*/ 0 h 6887937"/>
              <a:gd name="connsiteX1-2391" fmla="*/ 5840730 w 5840730"/>
              <a:gd name="connsiteY1-2392" fmla="*/ 0 h 6887937"/>
              <a:gd name="connsiteX2-2393" fmla="*/ 5090160 w 5840730"/>
              <a:gd name="connsiteY2-2394" fmla="*/ 2775915 h 6887937"/>
              <a:gd name="connsiteX3-2395" fmla="*/ 4853940 w 5840730"/>
              <a:gd name="connsiteY3-2396" fmla="*/ 2962605 h 6887937"/>
              <a:gd name="connsiteX4-2397" fmla="*/ 3893820 w 5840730"/>
              <a:gd name="connsiteY4-2398" fmla="*/ 4688535 h 6887937"/>
              <a:gd name="connsiteX5-2399" fmla="*/ 3992880 w 5840730"/>
              <a:gd name="connsiteY5-2400" fmla="*/ 4905705 h 6887937"/>
              <a:gd name="connsiteX6-2401" fmla="*/ 4213860 w 5840730"/>
              <a:gd name="connsiteY6-2402" fmla="*/ 4757115 h 6887937"/>
              <a:gd name="connsiteX7-2403" fmla="*/ 4457700 w 5840730"/>
              <a:gd name="connsiteY7-2404" fmla="*/ 3842715 h 6887937"/>
              <a:gd name="connsiteX8-2405" fmla="*/ 4686300 w 5840730"/>
              <a:gd name="connsiteY8-2406" fmla="*/ 3713175 h 6887937"/>
              <a:gd name="connsiteX9-2407" fmla="*/ 4785360 w 5840730"/>
              <a:gd name="connsiteY9-2408" fmla="*/ 3926535 h 6887937"/>
              <a:gd name="connsiteX10-2409" fmla="*/ 4028621 w 5840730"/>
              <a:gd name="connsiteY10-2410" fmla="*/ 6887937 h 6887937"/>
              <a:gd name="connsiteX11-2411" fmla="*/ 0 w 5840730"/>
              <a:gd name="connsiteY11-2412" fmla="*/ 6877051 h 6887937"/>
              <a:gd name="connsiteX12-2413" fmla="*/ 0 w 5840730"/>
              <a:gd name="connsiteY12-2414" fmla="*/ 0 h 6887937"/>
              <a:gd name="connsiteX0-2415" fmla="*/ 0 w 5840730"/>
              <a:gd name="connsiteY0-2416" fmla="*/ 0 h 6887937"/>
              <a:gd name="connsiteX1-2417" fmla="*/ 5840730 w 5840730"/>
              <a:gd name="connsiteY1-2418" fmla="*/ 0 h 6887937"/>
              <a:gd name="connsiteX2-2419" fmla="*/ 5090160 w 5840730"/>
              <a:gd name="connsiteY2-2420" fmla="*/ 2775915 h 6887937"/>
              <a:gd name="connsiteX3-2421" fmla="*/ 3893820 w 5840730"/>
              <a:gd name="connsiteY3-2422" fmla="*/ 4688535 h 6887937"/>
              <a:gd name="connsiteX4-2423" fmla="*/ 3992880 w 5840730"/>
              <a:gd name="connsiteY4-2424" fmla="*/ 4905705 h 6887937"/>
              <a:gd name="connsiteX5-2425" fmla="*/ 4213860 w 5840730"/>
              <a:gd name="connsiteY5-2426" fmla="*/ 4757115 h 6887937"/>
              <a:gd name="connsiteX6-2427" fmla="*/ 4457700 w 5840730"/>
              <a:gd name="connsiteY6-2428" fmla="*/ 3842715 h 6887937"/>
              <a:gd name="connsiteX7-2429" fmla="*/ 4686300 w 5840730"/>
              <a:gd name="connsiteY7-2430" fmla="*/ 3713175 h 6887937"/>
              <a:gd name="connsiteX8-2431" fmla="*/ 4785360 w 5840730"/>
              <a:gd name="connsiteY8-2432" fmla="*/ 3926535 h 6887937"/>
              <a:gd name="connsiteX9-2433" fmla="*/ 4028621 w 5840730"/>
              <a:gd name="connsiteY9-2434" fmla="*/ 6887937 h 6887937"/>
              <a:gd name="connsiteX10-2435" fmla="*/ 0 w 5840730"/>
              <a:gd name="connsiteY10-2436" fmla="*/ 6877051 h 6887937"/>
              <a:gd name="connsiteX11-2437" fmla="*/ 0 w 5840730"/>
              <a:gd name="connsiteY11-2438" fmla="*/ 0 h 6887937"/>
              <a:gd name="connsiteX0-2439" fmla="*/ 0 w 5840730"/>
              <a:gd name="connsiteY0-2440" fmla="*/ 0 h 6887937"/>
              <a:gd name="connsiteX1-2441" fmla="*/ 5840730 w 5840730"/>
              <a:gd name="connsiteY1-2442" fmla="*/ 0 h 6887937"/>
              <a:gd name="connsiteX2-2443" fmla="*/ 3893820 w 5840730"/>
              <a:gd name="connsiteY2-2444" fmla="*/ 4688535 h 6887937"/>
              <a:gd name="connsiteX3-2445" fmla="*/ 3992880 w 5840730"/>
              <a:gd name="connsiteY3-2446" fmla="*/ 4905705 h 6887937"/>
              <a:gd name="connsiteX4-2447" fmla="*/ 4213860 w 5840730"/>
              <a:gd name="connsiteY4-2448" fmla="*/ 4757115 h 6887937"/>
              <a:gd name="connsiteX5-2449" fmla="*/ 4457700 w 5840730"/>
              <a:gd name="connsiteY5-2450" fmla="*/ 3842715 h 6887937"/>
              <a:gd name="connsiteX6-2451" fmla="*/ 4686300 w 5840730"/>
              <a:gd name="connsiteY6-2452" fmla="*/ 3713175 h 6887937"/>
              <a:gd name="connsiteX7-2453" fmla="*/ 4785360 w 5840730"/>
              <a:gd name="connsiteY7-2454" fmla="*/ 3926535 h 6887937"/>
              <a:gd name="connsiteX8-2455" fmla="*/ 4028621 w 5840730"/>
              <a:gd name="connsiteY8-2456" fmla="*/ 6887937 h 6887937"/>
              <a:gd name="connsiteX9-2457" fmla="*/ 0 w 5840730"/>
              <a:gd name="connsiteY9-2458" fmla="*/ 6877051 h 6887937"/>
              <a:gd name="connsiteX10-2459" fmla="*/ 0 w 5840730"/>
              <a:gd name="connsiteY10-2460" fmla="*/ 0 h 6887937"/>
              <a:gd name="connsiteX0-2461" fmla="*/ 0 w 4790753"/>
              <a:gd name="connsiteY0-2462" fmla="*/ 0 h 6887937"/>
              <a:gd name="connsiteX1-2463" fmla="*/ 2674743 w 4790753"/>
              <a:gd name="connsiteY1-2464" fmla="*/ 49345 h 6887937"/>
              <a:gd name="connsiteX2-2465" fmla="*/ 3893820 w 4790753"/>
              <a:gd name="connsiteY2-2466" fmla="*/ 4688535 h 6887937"/>
              <a:gd name="connsiteX3-2467" fmla="*/ 3992880 w 4790753"/>
              <a:gd name="connsiteY3-2468" fmla="*/ 4905705 h 6887937"/>
              <a:gd name="connsiteX4-2469" fmla="*/ 4213860 w 4790753"/>
              <a:gd name="connsiteY4-2470" fmla="*/ 4757115 h 6887937"/>
              <a:gd name="connsiteX5-2471" fmla="*/ 4457700 w 4790753"/>
              <a:gd name="connsiteY5-2472" fmla="*/ 3842715 h 6887937"/>
              <a:gd name="connsiteX6-2473" fmla="*/ 4686300 w 4790753"/>
              <a:gd name="connsiteY6-2474" fmla="*/ 3713175 h 6887937"/>
              <a:gd name="connsiteX7-2475" fmla="*/ 4785360 w 4790753"/>
              <a:gd name="connsiteY7-2476" fmla="*/ 3926535 h 6887937"/>
              <a:gd name="connsiteX8-2477" fmla="*/ 4028621 w 4790753"/>
              <a:gd name="connsiteY8-2478" fmla="*/ 6887937 h 6887937"/>
              <a:gd name="connsiteX9-2479" fmla="*/ 0 w 4790753"/>
              <a:gd name="connsiteY9-2480" fmla="*/ 6877051 h 6887937"/>
              <a:gd name="connsiteX10-2481" fmla="*/ 0 w 4790753"/>
              <a:gd name="connsiteY10-2482" fmla="*/ 0 h 6887937"/>
              <a:gd name="connsiteX0-2483" fmla="*/ 0 w 4790753"/>
              <a:gd name="connsiteY0-2484" fmla="*/ 0 h 6887937"/>
              <a:gd name="connsiteX1-2485" fmla="*/ 2497763 w 4790753"/>
              <a:gd name="connsiteY1-2486" fmla="*/ 0 h 6887937"/>
              <a:gd name="connsiteX2-2487" fmla="*/ 3893820 w 4790753"/>
              <a:gd name="connsiteY2-2488" fmla="*/ 4688535 h 6887937"/>
              <a:gd name="connsiteX3-2489" fmla="*/ 3992880 w 4790753"/>
              <a:gd name="connsiteY3-2490" fmla="*/ 4905705 h 6887937"/>
              <a:gd name="connsiteX4-2491" fmla="*/ 4213860 w 4790753"/>
              <a:gd name="connsiteY4-2492" fmla="*/ 4757115 h 6887937"/>
              <a:gd name="connsiteX5-2493" fmla="*/ 4457700 w 4790753"/>
              <a:gd name="connsiteY5-2494" fmla="*/ 3842715 h 6887937"/>
              <a:gd name="connsiteX6-2495" fmla="*/ 4686300 w 4790753"/>
              <a:gd name="connsiteY6-2496" fmla="*/ 3713175 h 6887937"/>
              <a:gd name="connsiteX7-2497" fmla="*/ 4785360 w 4790753"/>
              <a:gd name="connsiteY7-2498" fmla="*/ 3926535 h 6887937"/>
              <a:gd name="connsiteX8-2499" fmla="*/ 4028621 w 4790753"/>
              <a:gd name="connsiteY8-2500" fmla="*/ 6887937 h 6887937"/>
              <a:gd name="connsiteX9-2501" fmla="*/ 0 w 4790753"/>
              <a:gd name="connsiteY9-2502" fmla="*/ 6877051 h 6887937"/>
              <a:gd name="connsiteX10-2503" fmla="*/ 0 w 4790753"/>
              <a:gd name="connsiteY10-2504" fmla="*/ 0 h 6887937"/>
              <a:gd name="connsiteX0-2505" fmla="*/ 0 w 4790753"/>
              <a:gd name="connsiteY0-2506" fmla="*/ 0 h 6887937"/>
              <a:gd name="connsiteX1-2507" fmla="*/ 2497763 w 4790753"/>
              <a:gd name="connsiteY1-2508" fmla="*/ 0 h 6887937"/>
              <a:gd name="connsiteX2-2509" fmla="*/ 3490698 w 4790753"/>
              <a:gd name="connsiteY2-2510" fmla="*/ 3504252 h 6887937"/>
              <a:gd name="connsiteX3-2511" fmla="*/ 3992880 w 4790753"/>
              <a:gd name="connsiteY3-2512" fmla="*/ 4905705 h 6887937"/>
              <a:gd name="connsiteX4-2513" fmla="*/ 4213860 w 4790753"/>
              <a:gd name="connsiteY4-2514" fmla="*/ 4757115 h 6887937"/>
              <a:gd name="connsiteX5-2515" fmla="*/ 4457700 w 4790753"/>
              <a:gd name="connsiteY5-2516" fmla="*/ 3842715 h 6887937"/>
              <a:gd name="connsiteX6-2517" fmla="*/ 4686300 w 4790753"/>
              <a:gd name="connsiteY6-2518" fmla="*/ 3713175 h 6887937"/>
              <a:gd name="connsiteX7-2519" fmla="*/ 4785360 w 4790753"/>
              <a:gd name="connsiteY7-2520" fmla="*/ 3926535 h 6887937"/>
              <a:gd name="connsiteX8-2521" fmla="*/ 4028621 w 4790753"/>
              <a:gd name="connsiteY8-2522" fmla="*/ 6887937 h 6887937"/>
              <a:gd name="connsiteX9-2523" fmla="*/ 0 w 4790753"/>
              <a:gd name="connsiteY9-2524" fmla="*/ 6877051 h 6887937"/>
              <a:gd name="connsiteX10-2525" fmla="*/ 0 w 4790753"/>
              <a:gd name="connsiteY10-2526" fmla="*/ 0 h 6887937"/>
              <a:gd name="connsiteX0-2527" fmla="*/ 0 w 4790753"/>
              <a:gd name="connsiteY0-2528" fmla="*/ 0 h 6887937"/>
              <a:gd name="connsiteX1-2529" fmla="*/ 2310950 w 4790753"/>
              <a:gd name="connsiteY1-2530" fmla="*/ 0 h 6887937"/>
              <a:gd name="connsiteX2-2531" fmla="*/ 3490698 w 4790753"/>
              <a:gd name="connsiteY2-2532" fmla="*/ 3504252 h 6887937"/>
              <a:gd name="connsiteX3-2533" fmla="*/ 3992880 w 4790753"/>
              <a:gd name="connsiteY3-2534" fmla="*/ 4905705 h 6887937"/>
              <a:gd name="connsiteX4-2535" fmla="*/ 4213860 w 4790753"/>
              <a:gd name="connsiteY4-2536" fmla="*/ 4757115 h 6887937"/>
              <a:gd name="connsiteX5-2537" fmla="*/ 4457700 w 4790753"/>
              <a:gd name="connsiteY5-2538" fmla="*/ 3842715 h 6887937"/>
              <a:gd name="connsiteX6-2539" fmla="*/ 4686300 w 4790753"/>
              <a:gd name="connsiteY6-2540" fmla="*/ 3713175 h 6887937"/>
              <a:gd name="connsiteX7-2541" fmla="*/ 4785360 w 4790753"/>
              <a:gd name="connsiteY7-2542" fmla="*/ 3926535 h 6887937"/>
              <a:gd name="connsiteX8-2543" fmla="*/ 4028621 w 4790753"/>
              <a:gd name="connsiteY8-2544" fmla="*/ 6887937 h 6887937"/>
              <a:gd name="connsiteX9-2545" fmla="*/ 0 w 4790753"/>
              <a:gd name="connsiteY9-2546" fmla="*/ 6877051 h 6887937"/>
              <a:gd name="connsiteX10-2547" fmla="*/ 0 w 4790753"/>
              <a:gd name="connsiteY10-2548" fmla="*/ 0 h 6887937"/>
              <a:gd name="connsiteX0-2549" fmla="*/ 0 w 4790753"/>
              <a:gd name="connsiteY0-2550" fmla="*/ 0 h 6887937"/>
              <a:gd name="connsiteX1-2551" fmla="*/ 2487931 w 4790753"/>
              <a:gd name="connsiteY1-2552" fmla="*/ 0 h 6887937"/>
              <a:gd name="connsiteX2-2553" fmla="*/ 3490698 w 4790753"/>
              <a:gd name="connsiteY2-2554" fmla="*/ 3504252 h 6887937"/>
              <a:gd name="connsiteX3-2555" fmla="*/ 3992880 w 4790753"/>
              <a:gd name="connsiteY3-2556" fmla="*/ 4905705 h 6887937"/>
              <a:gd name="connsiteX4-2557" fmla="*/ 4213860 w 4790753"/>
              <a:gd name="connsiteY4-2558" fmla="*/ 4757115 h 6887937"/>
              <a:gd name="connsiteX5-2559" fmla="*/ 4457700 w 4790753"/>
              <a:gd name="connsiteY5-2560" fmla="*/ 3842715 h 6887937"/>
              <a:gd name="connsiteX6-2561" fmla="*/ 4686300 w 4790753"/>
              <a:gd name="connsiteY6-2562" fmla="*/ 3713175 h 6887937"/>
              <a:gd name="connsiteX7-2563" fmla="*/ 4785360 w 4790753"/>
              <a:gd name="connsiteY7-2564" fmla="*/ 3926535 h 6887937"/>
              <a:gd name="connsiteX8-2565" fmla="*/ 4028621 w 4790753"/>
              <a:gd name="connsiteY8-2566" fmla="*/ 6887937 h 6887937"/>
              <a:gd name="connsiteX9-2567" fmla="*/ 0 w 4790753"/>
              <a:gd name="connsiteY9-2568" fmla="*/ 6877051 h 6887937"/>
              <a:gd name="connsiteX10-2569" fmla="*/ 0 w 4790753"/>
              <a:gd name="connsiteY10-2570" fmla="*/ 0 h 6887937"/>
              <a:gd name="connsiteX0-2571" fmla="*/ 0 w 4790753"/>
              <a:gd name="connsiteY0-2572" fmla="*/ 0 h 6887937"/>
              <a:gd name="connsiteX1-2573" fmla="*/ 2487931 w 4790753"/>
              <a:gd name="connsiteY1-2574" fmla="*/ 0 h 6887937"/>
              <a:gd name="connsiteX2-2575" fmla="*/ 3412040 w 4790753"/>
              <a:gd name="connsiteY2-2576" fmla="*/ 3464777 h 6887937"/>
              <a:gd name="connsiteX3-2577" fmla="*/ 3992880 w 4790753"/>
              <a:gd name="connsiteY3-2578" fmla="*/ 4905705 h 6887937"/>
              <a:gd name="connsiteX4-2579" fmla="*/ 4213860 w 4790753"/>
              <a:gd name="connsiteY4-2580" fmla="*/ 4757115 h 6887937"/>
              <a:gd name="connsiteX5-2581" fmla="*/ 4457700 w 4790753"/>
              <a:gd name="connsiteY5-2582" fmla="*/ 3842715 h 6887937"/>
              <a:gd name="connsiteX6-2583" fmla="*/ 4686300 w 4790753"/>
              <a:gd name="connsiteY6-2584" fmla="*/ 3713175 h 6887937"/>
              <a:gd name="connsiteX7-2585" fmla="*/ 4785360 w 4790753"/>
              <a:gd name="connsiteY7-2586" fmla="*/ 3926535 h 6887937"/>
              <a:gd name="connsiteX8-2587" fmla="*/ 4028621 w 4790753"/>
              <a:gd name="connsiteY8-2588" fmla="*/ 6887937 h 6887937"/>
              <a:gd name="connsiteX9-2589" fmla="*/ 0 w 4790753"/>
              <a:gd name="connsiteY9-2590" fmla="*/ 6877051 h 6887937"/>
              <a:gd name="connsiteX10-2591" fmla="*/ 0 w 4790753"/>
              <a:gd name="connsiteY10-2592" fmla="*/ 0 h 6887937"/>
              <a:gd name="connsiteX0-2593" fmla="*/ 0 w 4790753"/>
              <a:gd name="connsiteY0-2594" fmla="*/ 0 h 6887937"/>
              <a:gd name="connsiteX1-2595" fmla="*/ 2487931 w 4790753"/>
              <a:gd name="connsiteY1-2596" fmla="*/ 0 h 6887937"/>
              <a:gd name="connsiteX2-2597" fmla="*/ 3244891 w 4790753"/>
              <a:gd name="connsiteY2-2598" fmla="*/ 3464778 h 6887937"/>
              <a:gd name="connsiteX3-2599" fmla="*/ 3992880 w 4790753"/>
              <a:gd name="connsiteY3-2600" fmla="*/ 4905705 h 6887937"/>
              <a:gd name="connsiteX4-2601" fmla="*/ 4213860 w 4790753"/>
              <a:gd name="connsiteY4-2602" fmla="*/ 4757115 h 6887937"/>
              <a:gd name="connsiteX5-2603" fmla="*/ 4457700 w 4790753"/>
              <a:gd name="connsiteY5-2604" fmla="*/ 3842715 h 6887937"/>
              <a:gd name="connsiteX6-2605" fmla="*/ 4686300 w 4790753"/>
              <a:gd name="connsiteY6-2606" fmla="*/ 3713175 h 6887937"/>
              <a:gd name="connsiteX7-2607" fmla="*/ 4785360 w 4790753"/>
              <a:gd name="connsiteY7-2608" fmla="*/ 3926535 h 6887937"/>
              <a:gd name="connsiteX8-2609" fmla="*/ 4028621 w 4790753"/>
              <a:gd name="connsiteY8-2610" fmla="*/ 6887937 h 6887937"/>
              <a:gd name="connsiteX9-2611" fmla="*/ 0 w 4790753"/>
              <a:gd name="connsiteY9-2612" fmla="*/ 6877051 h 6887937"/>
              <a:gd name="connsiteX10-2613" fmla="*/ 0 w 4790753"/>
              <a:gd name="connsiteY10-2614" fmla="*/ 0 h 6887937"/>
              <a:gd name="connsiteX0-2615" fmla="*/ 0 w 4790753"/>
              <a:gd name="connsiteY0-2616" fmla="*/ 0 h 6887937"/>
              <a:gd name="connsiteX1-2617" fmla="*/ 2487931 w 4790753"/>
              <a:gd name="connsiteY1-2618" fmla="*/ 0 h 6887937"/>
              <a:gd name="connsiteX2-2619" fmla="*/ 3392375 w 4790753"/>
              <a:gd name="connsiteY2-2620" fmla="*/ 3464779 h 6887937"/>
              <a:gd name="connsiteX3-2621" fmla="*/ 3992880 w 4790753"/>
              <a:gd name="connsiteY3-2622" fmla="*/ 4905705 h 6887937"/>
              <a:gd name="connsiteX4-2623" fmla="*/ 4213860 w 4790753"/>
              <a:gd name="connsiteY4-2624" fmla="*/ 4757115 h 6887937"/>
              <a:gd name="connsiteX5-2625" fmla="*/ 4457700 w 4790753"/>
              <a:gd name="connsiteY5-2626" fmla="*/ 3842715 h 6887937"/>
              <a:gd name="connsiteX6-2627" fmla="*/ 4686300 w 4790753"/>
              <a:gd name="connsiteY6-2628" fmla="*/ 3713175 h 6887937"/>
              <a:gd name="connsiteX7-2629" fmla="*/ 4785360 w 4790753"/>
              <a:gd name="connsiteY7-2630" fmla="*/ 3926535 h 6887937"/>
              <a:gd name="connsiteX8-2631" fmla="*/ 4028621 w 4790753"/>
              <a:gd name="connsiteY8-2632" fmla="*/ 6887937 h 6887937"/>
              <a:gd name="connsiteX9-2633" fmla="*/ 0 w 4790753"/>
              <a:gd name="connsiteY9-2634" fmla="*/ 6877051 h 6887937"/>
              <a:gd name="connsiteX10-2635" fmla="*/ 0 w 4790753"/>
              <a:gd name="connsiteY10-2636" fmla="*/ 0 h 6887937"/>
              <a:gd name="connsiteX0-2637" fmla="*/ 0 w 5110169"/>
              <a:gd name="connsiteY0-2638" fmla="*/ 0 h 6887937"/>
              <a:gd name="connsiteX1-2639" fmla="*/ 2487931 w 5110169"/>
              <a:gd name="connsiteY1-2640" fmla="*/ 0 h 6887937"/>
              <a:gd name="connsiteX2-2641" fmla="*/ 3392375 w 5110169"/>
              <a:gd name="connsiteY2-2642" fmla="*/ 3464779 h 6887937"/>
              <a:gd name="connsiteX3-2643" fmla="*/ 3992880 w 5110169"/>
              <a:gd name="connsiteY3-2644" fmla="*/ 4905705 h 6887937"/>
              <a:gd name="connsiteX4-2645" fmla="*/ 4213860 w 5110169"/>
              <a:gd name="connsiteY4-2646" fmla="*/ 4757115 h 6887937"/>
              <a:gd name="connsiteX5-2647" fmla="*/ 4457700 w 5110169"/>
              <a:gd name="connsiteY5-2648" fmla="*/ 3842715 h 6887937"/>
              <a:gd name="connsiteX6-2649" fmla="*/ 4686300 w 5110169"/>
              <a:gd name="connsiteY6-2650" fmla="*/ 3713175 h 6887937"/>
              <a:gd name="connsiteX7-2651" fmla="*/ 4785360 w 5110169"/>
              <a:gd name="connsiteY7-2652" fmla="*/ 3926535 h 6887937"/>
              <a:gd name="connsiteX8-2653" fmla="*/ 5110169 w 5110169"/>
              <a:gd name="connsiteY8-2654" fmla="*/ 6887937 h 6887937"/>
              <a:gd name="connsiteX9-2655" fmla="*/ 0 w 5110169"/>
              <a:gd name="connsiteY9-2656" fmla="*/ 6877051 h 6887937"/>
              <a:gd name="connsiteX10-2657" fmla="*/ 0 w 5110169"/>
              <a:gd name="connsiteY10-2658" fmla="*/ 0 h 6887937"/>
              <a:gd name="connsiteX0-2659" fmla="*/ 0 w 5110169"/>
              <a:gd name="connsiteY0-2660" fmla="*/ 0 h 6887937"/>
              <a:gd name="connsiteX1-2661" fmla="*/ 2487931 w 5110169"/>
              <a:gd name="connsiteY1-2662" fmla="*/ 0 h 6887937"/>
              <a:gd name="connsiteX2-2663" fmla="*/ 3766000 w 5110169"/>
              <a:gd name="connsiteY2-2664" fmla="*/ 4629324 h 6887937"/>
              <a:gd name="connsiteX3-2665" fmla="*/ 3992880 w 5110169"/>
              <a:gd name="connsiteY3-2666" fmla="*/ 4905705 h 6887937"/>
              <a:gd name="connsiteX4-2667" fmla="*/ 4213860 w 5110169"/>
              <a:gd name="connsiteY4-2668" fmla="*/ 4757115 h 6887937"/>
              <a:gd name="connsiteX5-2669" fmla="*/ 4457700 w 5110169"/>
              <a:gd name="connsiteY5-2670" fmla="*/ 3842715 h 6887937"/>
              <a:gd name="connsiteX6-2671" fmla="*/ 4686300 w 5110169"/>
              <a:gd name="connsiteY6-2672" fmla="*/ 3713175 h 6887937"/>
              <a:gd name="connsiteX7-2673" fmla="*/ 4785360 w 5110169"/>
              <a:gd name="connsiteY7-2674" fmla="*/ 3926535 h 6887937"/>
              <a:gd name="connsiteX8-2675" fmla="*/ 5110169 w 5110169"/>
              <a:gd name="connsiteY8-2676" fmla="*/ 6887937 h 6887937"/>
              <a:gd name="connsiteX9-2677" fmla="*/ 0 w 5110169"/>
              <a:gd name="connsiteY9-2678" fmla="*/ 6877051 h 6887937"/>
              <a:gd name="connsiteX10-2679" fmla="*/ 0 w 5110169"/>
              <a:gd name="connsiteY10-2680" fmla="*/ 0 h 6887937"/>
              <a:gd name="connsiteX0-2681" fmla="*/ 0 w 5110169"/>
              <a:gd name="connsiteY0-2682" fmla="*/ 0 h 6887937"/>
              <a:gd name="connsiteX1-2683" fmla="*/ 2487931 w 5110169"/>
              <a:gd name="connsiteY1-2684" fmla="*/ 0 h 6887937"/>
              <a:gd name="connsiteX2-2685" fmla="*/ 3716839 w 5110169"/>
              <a:gd name="connsiteY2-2686" fmla="*/ 4550372 h 6887937"/>
              <a:gd name="connsiteX3-2687" fmla="*/ 3992880 w 5110169"/>
              <a:gd name="connsiteY3-2688" fmla="*/ 4905705 h 6887937"/>
              <a:gd name="connsiteX4-2689" fmla="*/ 4213860 w 5110169"/>
              <a:gd name="connsiteY4-2690" fmla="*/ 4757115 h 6887937"/>
              <a:gd name="connsiteX5-2691" fmla="*/ 4457700 w 5110169"/>
              <a:gd name="connsiteY5-2692" fmla="*/ 3842715 h 6887937"/>
              <a:gd name="connsiteX6-2693" fmla="*/ 4686300 w 5110169"/>
              <a:gd name="connsiteY6-2694" fmla="*/ 3713175 h 6887937"/>
              <a:gd name="connsiteX7-2695" fmla="*/ 4785360 w 5110169"/>
              <a:gd name="connsiteY7-2696" fmla="*/ 3926535 h 6887937"/>
              <a:gd name="connsiteX8-2697" fmla="*/ 5110169 w 5110169"/>
              <a:gd name="connsiteY8-2698" fmla="*/ 6887937 h 6887937"/>
              <a:gd name="connsiteX9-2699" fmla="*/ 0 w 5110169"/>
              <a:gd name="connsiteY9-2700" fmla="*/ 6877051 h 6887937"/>
              <a:gd name="connsiteX10-2701" fmla="*/ 0 w 5110169"/>
              <a:gd name="connsiteY10-2702" fmla="*/ 0 h 6887937"/>
              <a:gd name="connsiteX0-2703" fmla="*/ 0 w 5110169"/>
              <a:gd name="connsiteY0-2704" fmla="*/ 0 h 6887937"/>
              <a:gd name="connsiteX1-2705" fmla="*/ 2487931 w 5110169"/>
              <a:gd name="connsiteY1-2706" fmla="*/ 0 h 6887937"/>
              <a:gd name="connsiteX2-2707" fmla="*/ 3589019 w 5110169"/>
              <a:gd name="connsiteY2-2708" fmla="*/ 4510896 h 6887937"/>
              <a:gd name="connsiteX3-2709" fmla="*/ 3992880 w 5110169"/>
              <a:gd name="connsiteY3-2710" fmla="*/ 4905705 h 6887937"/>
              <a:gd name="connsiteX4-2711" fmla="*/ 4213860 w 5110169"/>
              <a:gd name="connsiteY4-2712" fmla="*/ 4757115 h 6887937"/>
              <a:gd name="connsiteX5-2713" fmla="*/ 4457700 w 5110169"/>
              <a:gd name="connsiteY5-2714" fmla="*/ 3842715 h 6887937"/>
              <a:gd name="connsiteX6-2715" fmla="*/ 4686300 w 5110169"/>
              <a:gd name="connsiteY6-2716" fmla="*/ 3713175 h 6887937"/>
              <a:gd name="connsiteX7-2717" fmla="*/ 4785360 w 5110169"/>
              <a:gd name="connsiteY7-2718" fmla="*/ 3926535 h 6887937"/>
              <a:gd name="connsiteX8-2719" fmla="*/ 5110169 w 5110169"/>
              <a:gd name="connsiteY8-2720" fmla="*/ 6887937 h 6887937"/>
              <a:gd name="connsiteX9-2721" fmla="*/ 0 w 5110169"/>
              <a:gd name="connsiteY9-2722" fmla="*/ 6877051 h 6887937"/>
              <a:gd name="connsiteX10-2723" fmla="*/ 0 w 5110169"/>
              <a:gd name="connsiteY10-2724" fmla="*/ 0 h 6887937"/>
              <a:gd name="connsiteX0-2725" fmla="*/ 0 w 5110169"/>
              <a:gd name="connsiteY0-2726" fmla="*/ 0 h 6887937"/>
              <a:gd name="connsiteX1-2727" fmla="*/ 2487931 w 5110169"/>
              <a:gd name="connsiteY1-2728" fmla="*/ 0 h 6887937"/>
              <a:gd name="connsiteX2-2729" fmla="*/ 3677510 w 5110169"/>
              <a:gd name="connsiteY2-2730" fmla="*/ 4510896 h 6887937"/>
              <a:gd name="connsiteX3-2731" fmla="*/ 3992880 w 5110169"/>
              <a:gd name="connsiteY3-2732" fmla="*/ 4905705 h 6887937"/>
              <a:gd name="connsiteX4-2733" fmla="*/ 4213860 w 5110169"/>
              <a:gd name="connsiteY4-2734" fmla="*/ 4757115 h 6887937"/>
              <a:gd name="connsiteX5-2735" fmla="*/ 4457700 w 5110169"/>
              <a:gd name="connsiteY5-2736" fmla="*/ 3842715 h 6887937"/>
              <a:gd name="connsiteX6-2737" fmla="*/ 4686300 w 5110169"/>
              <a:gd name="connsiteY6-2738" fmla="*/ 3713175 h 6887937"/>
              <a:gd name="connsiteX7-2739" fmla="*/ 4785360 w 5110169"/>
              <a:gd name="connsiteY7-2740" fmla="*/ 3926535 h 6887937"/>
              <a:gd name="connsiteX8-2741" fmla="*/ 5110169 w 5110169"/>
              <a:gd name="connsiteY8-2742" fmla="*/ 6887937 h 6887937"/>
              <a:gd name="connsiteX9-2743" fmla="*/ 0 w 5110169"/>
              <a:gd name="connsiteY9-2744" fmla="*/ 6877051 h 6887937"/>
              <a:gd name="connsiteX10-2745" fmla="*/ 0 w 5110169"/>
              <a:gd name="connsiteY10-2746" fmla="*/ 0 h 6887937"/>
              <a:gd name="connsiteX0-2747" fmla="*/ 0 w 5110169"/>
              <a:gd name="connsiteY0-2748" fmla="*/ 0 h 6887937"/>
              <a:gd name="connsiteX1-2749" fmla="*/ 2487931 w 5110169"/>
              <a:gd name="connsiteY1-2750" fmla="*/ 0 h 6887937"/>
              <a:gd name="connsiteX2-2751" fmla="*/ 3677510 w 5110169"/>
              <a:gd name="connsiteY2-2752" fmla="*/ 4510896 h 6887937"/>
              <a:gd name="connsiteX3-2753" fmla="*/ 3992880 w 5110169"/>
              <a:gd name="connsiteY3-2754" fmla="*/ 4905705 h 6887937"/>
              <a:gd name="connsiteX4-2755" fmla="*/ 4213860 w 5110169"/>
              <a:gd name="connsiteY4-2756" fmla="*/ 4757115 h 6887937"/>
              <a:gd name="connsiteX5-2757" fmla="*/ 4457700 w 5110169"/>
              <a:gd name="connsiteY5-2758" fmla="*/ 3842715 h 6887937"/>
              <a:gd name="connsiteX6-2759" fmla="*/ 4686300 w 5110169"/>
              <a:gd name="connsiteY6-2760" fmla="*/ 3713175 h 6887937"/>
              <a:gd name="connsiteX7-2761" fmla="*/ 4785360 w 5110169"/>
              <a:gd name="connsiteY7-2762" fmla="*/ 3926535 h 6887937"/>
              <a:gd name="connsiteX8-2763" fmla="*/ 5110169 w 5110169"/>
              <a:gd name="connsiteY8-2764" fmla="*/ 6887937 h 6887937"/>
              <a:gd name="connsiteX9-2765" fmla="*/ 0 w 5110169"/>
              <a:gd name="connsiteY9-2766" fmla="*/ 6877051 h 6887937"/>
              <a:gd name="connsiteX10-2767" fmla="*/ 0 w 5110169"/>
              <a:gd name="connsiteY10-2768" fmla="*/ 0 h 6887937"/>
              <a:gd name="connsiteX0-2769" fmla="*/ 0 w 5110169"/>
              <a:gd name="connsiteY0-2770" fmla="*/ 0 h 6887937"/>
              <a:gd name="connsiteX1-2771" fmla="*/ 2487931 w 5110169"/>
              <a:gd name="connsiteY1-2772" fmla="*/ 0 h 6887937"/>
              <a:gd name="connsiteX2-2773" fmla="*/ 3677510 w 5110169"/>
              <a:gd name="connsiteY2-2774" fmla="*/ 4510896 h 6887937"/>
              <a:gd name="connsiteX3-2775" fmla="*/ 3953550 w 5110169"/>
              <a:gd name="connsiteY3-2776" fmla="*/ 5034002 h 6887937"/>
              <a:gd name="connsiteX4-2777" fmla="*/ 4213860 w 5110169"/>
              <a:gd name="connsiteY4-2778" fmla="*/ 4757115 h 6887937"/>
              <a:gd name="connsiteX5-2779" fmla="*/ 4457700 w 5110169"/>
              <a:gd name="connsiteY5-2780" fmla="*/ 3842715 h 6887937"/>
              <a:gd name="connsiteX6-2781" fmla="*/ 4686300 w 5110169"/>
              <a:gd name="connsiteY6-2782" fmla="*/ 3713175 h 6887937"/>
              <a:gd name="connsiteX7-2783" fmla="*/ 4785360 w 5110169"/>
              <a:gd name="connsiteY7-2784" fmla="*/ 3926535 h 6887937"/>
              <a:gd name="connsiteX8-2785" fmla="*/ 5110169 w 5110169"/>
              <a:gd name="connsiteY8-2786" fmla="*/ 6887937 h 6887937"/>
              <a:gd name="connsiteX9-2787" fmla="*/ 0 w 5110169"/>
              <a:gd name="connsiteY9-2788" fmla="*/ 6877051 h 6887937"/>
              <a:gd name="connsiteX10-2789" fmla="*/ 0 w 5110169"/>
              <a:gd name="connsiteY10-2790" fmla="*/ 0 h 6887937"/>
              <a:gd name="connsiteX0-2791" fmla="*/ 0 w 5110169"/>
              <a:gd name="connsiteY0-2792" fmla="*/ 0 h 6887937"/>
              <a:gd name="connsiteX1-2793" fmla="*/ 2487931 w 5110169"/>
              <a:gd name="connsiteY1-2794" fmla="*/ 0 h 6887937"/>
              <a:gd name="connsiteX2-2795" fmla="*/ 3677510 w 5110169"/>
              <a:gd name="connsiteY2-2796" fmla="*/ 4510896 h 6887937"/>
              <a:gd name="connsiteX3-2797" fmla="*/ 3953550 w 5110169"/>
              <a:gd name="connsiteY3-2798" fmla="*/ 5300466 h 6887937"/>
              <a:gd name="connsiteX4-2799" fmla="*/ 4213860 w 5110169"/>
              <a:gd name="connsiteY4-2800" fmla="*/ 4757115 h 6887937"/>
              <a:gd name="connsiteX5-2801" fmla="*/ 4457700 w 5110169"/>
              <a:gd name="connsiteY5-2802" fmla="*/ 3842715 h 6887937"/>
              <a:gd name="connsiteX6-2803" fmla="*/ 4686300 w 5110169"/>
              <a:gd name="connsiteY6-2804" fmla="*/ 3713175 h 6887937"/>
              <a:gd name="connsiteX7-2805" fmla="*/ 4785360 w 5110169"/>
              <a:gd name="connsiteY7-2806" fmla="*/ 3926535 h 6887937"/>
              <a:gd name="connsiteX8-2807" fmla="*/ 5110169 w 5110169"/>
              <a:gd name="connsiteY8-2808" fmla="*/ 6887937 h 6887937"/>
              <a:gd name="connsiteX9-2809" fmla="*/ 0 w 5110169"/>
              <a:gd name="connsiteY9-2810" fmla="*/ 6877051 h 6887937"/>
              <a:gd name="connsiteX10-2811" fmla="*/ 0 w 5110169"/>
              <a:gd name="connsiteY10-2812" fmla="*/ 0 h 6887937"/>
              <a:gd name="connsiteX0-2813" fmla="*/ 0 w 5110169"/>
              <a:gd name="connsiteY0-2814" fmla="*/ 0 h 6887937"/>
              <a:gd name="connsiteX1-2815" fmla="*/ 2487931 w 5110169"/>
              <a:gd name="connsiteY1-2816" fmla="*/ 0 h 6887937"/>
              <a:gd name="connsiteX2-2817" fmla="*/ 3677510 w 5110169"/>
              <a:gd name="connsiteY2-2818" fmla="*/ 4510896 h 6887937"/>
              <a:gd name="connsiteX3-2819" fmla="*/ 4042040 w 5110169"/>
              <a:gd name="connsiteY3-2820" fmla="*/ 5566930 h 6887937"/>
              <a:gd name="connsiteX4-2821" fmla="*/ 4213860 w 5110169"/>
              <a:gd name="connsiteY4-2822" fmla="*/ 4757115 h 6887937"/>
              <a:gd name="connsiteX5-2823" fmla="*/ 4457700 w 5110169"/>
              <a:gd name="connsiteY5-2824" fmla="*/ 3842715 h 6887937"/>
              <a:gd name="connsiteX6-2825" fmla="*/ 4686300 w 5110169"/>
              <a:gd name="connsiteY6-2826" fmla="*/ 3713175 h 6887937"/>
              <a:gd name="connsiteX7-2827" fmla="*/ 4785360 w 5110169"/>
              <a:gd name="connsiteY7-2828" fmla="*/ 3926535 h 6887937"/>
              <a:gd name="connsiteX8-2829" fmla="*/ 5110169 w 5110169"/>
              <a:gd name="connsiteY8-2830" fmla="*/ 6887937 h 6887937"/>
              <a:gd name="connsiteX9-2831" fmla="*/ 0 w 5110169"/>
              <a:gd name="connsiteY9-2832" fmla="*/ 6877051 h 6887937"/>
              <a:gd name="connsiteX10-2833" fmla="*/ 0 w 5110169"/>
              <a:gd name="connsiteY10-2834" fmla="*/ 0 h 6887937"/>
              <a:gd name="connsiteX0-2835" fmla="*/ 0 w 5110169"/>
              <a:gd name="connsiteY0-2836" fmla="*/ 0 h 6887937"/>
              <a:gd name="connsiteX1-2837" fmla="*/ 2487931 w 5110169"/>
              <a:gd name="connsiteY1-2838" fmla="*/ 0 h 6887937"/>
              <a:gd name="connsiteX2-2839" fmla="*/ 3677510 w 5110169"/>
              <a:gd name="connsiteY2-2840" fmla="*/ 4510896 h 6887937"/>
              <a:gd name="connsiteX3-2841" fmla="*/ 4032208 w 5110169"/>
              <a:gd name="connsiteY3-2842" fmla="*/ 5379419 h 6887937"/>
              <a:gd name="connsiteX4-2843" fmla="*/ 4213860 w 5110169"/>
              <a:gd name="connsiteY4-2844" fmla="*/ 4757115 h 6887937"/>
              <a:gd name="connsiteX5-2845" fmla="*/ 4457700 w 5110169"/>
              <a:gd name="connsiteY5-2846" fmla="*/ 3842715 h 6887937"/>
              <a:gd name="connsiteX6-2847" fmla="*/ 4686300 w 5110169"/>
              <a:gd name="connsiteY6-2848" fmla="*/ 3713175 h 6887937"/>
              <a:gd name="connsiteX7-2849" fmla="*/ 4785360 w 5110169"/>
              <a:gd name="connsiteY7-2850" fmla="*/ 3926535 h 6887937"/>
              <a:gd name="connsiteX8-2851" fmla="*/ 5110169 w 5110169"/>
              <a:gd name="connsiteY8-2852" fmla="*/ 6887937 h 6887937"/>
              <a:gd name="connsiteX9-2853" fmla="*/ 0 w 5110169"/>
              <a:gd name="connsiteY9-2854" fmla="*/ 6877051 h 6887937"/>
              <a:gd name="connsiteX10-2855" fmla="*/ 0 w 5110169"/>
              <a:gd name="connsiteY10-2856" fmla="*/ 0 h 6887937"/>
              <a:gd name="connsiteX0-2857" fmla="*/ 0 w 5110169"/>
              <a:gd name="connsiteY0-2858" fmla="*/ 0 h 6887937"/>
              <a:gd name="connsiteX1-2859" fmla="*/ 2487931 w 5110169"/>
              <a:gd name="connsiteY1-2860" fmla="*/ 0 h 6887937"/>
              <a:gd name="connsiteX2-2861" fmla="*/ 3805329 w 5110169"/>
              <a:gd name="connsiteY2-2862" fmla="*/ 4974740 h 6887937"/>
              <a:gd name="connsiteX3-2863" fmla="*/ 4032208 w 5110169"/>
              <a:gd name="connsiteY3-2864" fmla="*/ 5379419 h 6887937"/>
              <a:gd name="connsiteX4-2865" fmla="*/ 4213860 w 5110169"/>
              <a:gd name="connsiteY4-2866" fmla="*/ 4757115 h 6887937"/>
              <a:gd name="connsiteX5-2867" fmla="*/ 4457700 w 5110169"/>
              <a:gd name="connsiteY5-2868" fmla="*/ 3842715 h 6887937"/>
              <a:gd name="connsiteX6-2869" fmla="*/ 4686300 w 5110169"/>
              <a:gd name="connsiteY6-2870" fmla="*/ 3713175 h 6887937"/>
              <a:gd name="connsiteX7-2871" fmla="*/ 4785360 w 5110169"/>
              <a:gd name="connsiteY7-2872" fmla="*/ 3926535 h 6887937"/>
              <a:gd name="connsiteX8-2873" fmla="*/ 5110169 w 5110169"/>
              <a:gd name="connsiteY8-2874" fmla="*/ 6887937 h 6887937"/>
              <a:gd name="connsiteX9-2875" fmla="*/ 0 w 5110169"/>
              <a:gd name="connsiteY9-2876" fmla="*/ 6877051 h 6887937"/>
              <a:gd name="connsiteX10-2877" fmla="*/ 0 w 5110169"/>
              <a:gd name="connsiteY10-2878" fmla="*/ 0 h 6887937"/>
              <a:gd name="connsiteX0-2879" fmla="*/ 0 w 5110169"/>
              <a:gd name="connsiteY0-2880" fmla="*/ 0 h 6887937"/>
              <a:gd name="connsiteX1-2881" fmla="*/ 2487931 w 5110169"/>
              <a:gd name="connsiteY1-2882" fmla="*/ 0 h 6887937"/>
              <a:gd name="connsiteX2-2883" fmla="*/ 3775832 w 5110169"/>
              <a:gd name="connsiteY2-2884" fmla="*/ 5033954 h 6887937"/>
              <a:gd name="connsiteX3-2885" fmla="*/ 4032208 w 5110169"/>
              <a:gd name="connsiteY3-2886" fmla="*/ 5379419 h 6887937"/>
              <a:gd name="connsiteX4-2887" fmla="*/ 4213860 w 5110169"/>
              <a:gd name="connsiteY4-2888" fmla="*/ 4757115 h 6887937"/>
              <a:gd name="connsiteX5-2889" fmla="*/ 4457700 w 5110169"/>
              <a:gd name="connsiteY5-2890" fmla="*/ 3842715 h 6887937"/>
              <a:gd name="connsiteX6-2891" fmla="*/ 4686300 w 5110169"/>
              <a:gd name="connsiteY6-2892" fmla="*/ 3713175 h 6887937"/>
              <a:gd name="connsiteX7-2893" fmla="*/ 4785360 w 5110169"/>
              <a:gd name="connsiteY7-2894" fmla="*/ 3926535 h 6887937"/>
              <a:gd name="connsiteX8-2895" fmla="*/ 5110169 w 5110169"/>
              <a:gd name="connsiteY8-2896" fmla="*/ 6887937 h 6887937"/>
              <a:gd name="connsiteX9-2897" fmla="*/ 0 w 5110169"/>
              <a:gd name="connsiteY9-2898" fmla="*/ 6877051 h 6887937"/>
              <a:gd name="connsiteX10-2899" fmla="*/ 0 w 5110169"/>
              <a:gd name="connsiteY10-2900" fmla="*/ 0 h 6887937"/>
              <a:gd name="connsiteX0-2901" fmla="*/ 0 w 5110169"/>
              <a:gd name="connsiteY0-2902" fmla="*/ 0 h 6887937"/>
              <a:gd name="connsiteX1-2903" fmla="*/ 2487931 w 5110169"/>
              <a:gd name="connsiteY1-2904" fmla="*/ 0 h 6887937"/>
              <a:gd name="connsiteX2-2905" fmla="*/ 3834825 w 5110169"/>
              <a:gd name="connsiteY2-2906" fmla="*/ 5142514 h 6887937"/>
              <a:gd name="connsiteX3-2907" fmla="*/ 4032208 w 5110169"/>
              <a:gd name="connsiteY3-2908" fmla="*/ 5379419 h 6887937"/>
              <a:gd name="connsiteX4-2909" fmla="*/ 4213860 w 5110169"/>
              <a:gd name="connsiteY4-2910" fmla="*/ 4757115 h 6887937"/>
              <a:gd name="connsiteX5-2911" fmla="*/ 4457700 w 5110169"/>
              <a:gd name="connsiteY5-2912" fmla="*/ 3842715 h 6887937"/>
              <a:gd name="connsiteX6-2913" fmla="*/ 4686300 w 5110169"/>
              <a:gd name="connsiteY6-2914" fmla="*/ 3713175 h 6887937"/>
              <a:gd name="connsiteX7-2915" fmla="*/ 4785360 w 5110169"/>
              <a:gd name="connsiteY7-2916" fmla="*/ 3926535 h 6887937"/>
              <a:gd name="connsiteX8-2917" fmla="*/ 5110169 w 5110169"/>
              <a:gd name="connsiteY8-2918" fmla="*/ 6887937 h 6887937"/>
              <a:gd name="connsiteX9-2919" fmla="*/ 0 w 5110169"/>
              <a:gd name="connsiteY9-2920" fmla="*/ 6877051 h 6887937"/>
              <a:gd name="connsiteX10-2921" fmla="*/ 0 w 5110169"/>
              <a:gd name="connsiteY10-2922" fmla="*/ 0 h 6887937"/>
              <a:gd name="connsiteX0-2923" fmla="*/ 0 w 5110169"/>
              <a:gd name="connsiteY0-2924" fmla="*/ 0 h 6887937"/>
              <a:gd name="connsiteX1-2925" fmla="*/ 2487931 w 5110169"/>
              <a:gd name="connsiteY1-2926" fmla="*/ 0 h 6887937"/>
              <a:gd name="connsiteX2-2927" fmla="*/ 3834825 w 5110169"/>
              <a:gd name="connsiteY2-2928" fmla="*/ 5142514 h 6887937"/>
              <a:gd name="connsiteX3-2929" fmla="*/ 4074118 w 5110169"/>
              <a:gd name="connsiteY3-2930" fmla="*/ 5314407 h 6887937"/>
              <a:gd name="connsiteX4-2931" fmla="*/ 4213860 w 5110169"/>
              <a:gd name="connsiteY4-2932" fmla="*/ 4757115 h 6887937"/>
              <a:gd name="connsiteX5-2933" fmla="*/ 4457700 w 5110169"/>
              <a:gd name="connsiteY5-2934" fmla="*/ 3842715 h 6887937"/>
              <a:gd name="connsiteX6-2935" fmla="*/ 4686300 w 5110169"/>
              <a:gd name="connsiteY6-2936" fmla="*/ 3713175 h 6887937"/>
              <a:gd name="connsiteX7-2937" fmla="*/ 4785360 w 5110169"/>
              <a:gd name="connsiteY7-2938" fmla="*/ 3926535 h 6887937"/>
              <a:gd name="connsiteX8-2939" fmla="*/ 5110169 w 5110169"/>
              <a:gd name="connsiteY8-2940" fmla="*/ 6887937 h 6887937"/>
              <a:gd name="connsiteX9-2941" fmla="*/ 0 w 5110169"/>
              <a:gd name="connsiteY9-2942" fmla="*/ 6877051 h 6887937"/>
              <a:gd name="connsiteX10-2943" fmla="*/ 0 w 5110169"/>
              <a:gd name="connsiteY10-2944" fmla="*/ 0 h 6887937"/>
              <a:gd name="connsiteX0-2945" fmla="*/ 0 w 5110169"/>
              <a:gd name="connsiteY0-2946" fmla="*/ 0 h 6887937"/>
              <a:gd name="connsiteX1-2947" fmla="*/ 2487931 w 5110169"/>
              <a:gd name="connsiteY1-2948" fmla="*/ 0 h 6887937"/>
              <a:gd name="connsiteX2-2949" fmla="*/ 3834825 w 5110169"/>
              <a:gd name="connsiteY2-2950" fmla="*/ 5142514 h 6887937"/>
              <a:gd name="connsiteX3-2951" fmla="*/ 4074118 w 5110169"/>
              <a:gd name="connsiteY3-2952" fmla="*/ 5314407 h 6887937"/>
              <a:gd name="connsiteX4-2953" fmla="*/ 4168140 w 5110169"/>
              <a:gd name="connsiteY4-2954" fmla="*/ 5055407 h 6887937"/>
              <a:gd name="connsiteX5-2955" fmla="*/ 4457700 w 5110169"/>
              <a:gd name="connsiteY5-2956" fmla="*/ 3842715 h 6887937"/>
              <a:gd name="connsiteX6-2957" fmla="*/ 4686300 w 5110169"/>
              <a:gd name="connsiteY6-2958" fmla="*/ 3713175 h 6887937"/>
              <a:gd name="connsiteX7-2959" fmla="*/ 4785360 w 5110169"/>
              <a:gd name="connsiteY7-2960" fmla="*/ 3926535 h 6887937"/>
              <a:gd name="connsiteX8-2961" fmla="*/ 5110169 w 5110169"/>
              <a:gd name="connsiteY8-2962" fmla="*/ 6887937 h 6887937"/>
              <a:gd name="connsiteX9-2963" fmla="*/ 0 w 5110169"/>
              <a:gd name="connsiteY9-2964" fmla="*/ 6877051 h 6887937"/>
              <a:gd name="connsiteX10-2965" fmla="*/ 0 w 5110169"/>
              <a:gd name="connsiteY10-2966" fmla="*/ 0 h 6887937"/>
              <a:gd name="connsiteX0-2967" fmla="*/ 0 w 5110169"/>
              <a:gd name="connsiteY0-2968" fmla="*/ 0 h 6887937"/>
              <a:gd name="connsiteX1-2969" fmla="*/ 2487931 w 5110169"/>
              <a:gd name="connsiteY1-2970" fmla="*/ 0 h 6887937"/>
              <a:gd name="connsiteX2-2971" fmla="*/ 3834825 w 5110169"/>
              <a:gd name="connsiteY2-2972" fmla="*/ 5142514 h 6887937"/>
              <a:gd name="connsiteX3-2973" fmla="*/ 4074118 w 5110169"/>
              <a:gd name="connsiteY3-2974" fmla="*/ 5314407 h 6887937"/>
              <a:gd name="connsiteX4-2975" fmla="*/ 4168140 w 5110169"/>
              <a:gd name="connsiteY4-2976" fmla="*/ 5055407 h 6887937"/>
              <a:gd name="connsiteX5-2977" fmla="*/ 3935730 w 5110169"/>
              <a:gd name="connsiteY5-2978" fmla="*/ 4175425 h 6887937"/>
              <a:gd name="connsiteX6-2979" fmla="*/ 4686300 w 5110169"/>
              <a:gd name="connsiteY6-2980" fmla="*/ 3713175 h 6887937"/>
              <a:gd name="connsiteX7-2981" fmla="*/ 4785360 w 5110169"/>
              <a:gd name="connsiteY7-2982" fmla="*/ 3926535 h 6887937"/>
              <a:gd name="connsiteX8-2983" fmla="*/ 5110169 w 5110169"/>
              <a:gd name="connsiteY8-2984" fmla="*/ 6887937 h 6887937"/>
              <a:gd name="connsiteX9-2985" fmla="*/ 0 w 5110169"/>
              <a:gd name="connsiteY9-2986" fmla="*/ 6877051 h 6887937"/>
              <a:gd name="connsiteX10-2987" fmla="*/ 0 w 5110169"/>
              <a:gd name="connsiteY10-2988" fmla="*/ 0 h 6887937"/>
              <a:gd name="connsiteX0-2989" fmla="*/ 0 w 5110169"/>
              <a:gd name="connsiteY0-2990" fmla="*/ 0 h 6887937"/>
              <a:gd name="connsiteX1-2991" fmla="*/ 2487931 w 5110169"/>
              <a:gd name="connsiteY1-2992" fmla="*/ 0 h 6887937"/>
              <a:gd name="connsiteX2-2993" fmla="*/ 3834825 w 5110169"/>
              <a:gd name="connsiteY2-2994" fmla="*/ 5142514 h 6887937"/>
              <a:gd name="connsiteX3-2995" fmla="*/ 4074118 w 5110169"/>
              <a:gd name="connsiteY3-2996" fmla="*/ 5314407 h 6887937"/>
              <a:gd name="connsiteX4-2997" fmla="*/ 4168140 w 5110169"/>
              <a:gd name="connsiteY4-2998" fmla="*/ 5055407 h 6887937"/>
              <a:gd name="connsiteX5-2999" fmla="*/ 3935730 w 5110169"/>
              <a:gd name="connsiteY5-3000" fmla="*/ 4175425 h 6887937"/>
              <a:gd name="connsiteX6-3001" fmla="*/ 4061460 w 5110169"/>
              <a:gd name="connsiteY6-3002" fmla="*/ 3931157 h 6887937"/>
              <a:gd name="connsiteX7-3003" fmla="*/ 4785360 w 5110169"/>
              <a:gd name="connsiteY7-3004" fmla="*/ 3926535 h 6887937"/>
              <a:gd name="connsiteX8-3005" fmla="*/ 5110169 w 5110169"/>
              <a:gd name="connsiteY8-3006" fmla="*/ 6887937 h 6887937"/>
              <a:gd name="connsiteX9-3007" fmla="*/ 0 w 5110169"/>
              <a:gd name="connsiteY9-3008" fmla="*/ 6877051 h 6887937"/>
              <a:gd name="connsiteX10-3009" fmla="*/ 0 w 5110169"/>
              <a:gd name="connsiteY10-3010" fmla="*/ 0 h 6887937"/>
              <a:gd name="connsiteX0-3011" fmla="*/ 0 w 5110169"/>
              <a:gd name="connsiteY0-3012" fmla="*/ 0 h 6887937"/>
              <a:gd name="connsiteX1-3013" fmla="*/ 2487931 w 5110169"/>
              <a:gd name="connsiteY1-3014" fmla="*/ 0 h 6887937"/>
              <a:gd name="connsiteX2-3015" fmla="*/ 3834825 w 5110169"/>
              <a:gd name="connsiteY2-3016" fmla="*/ 5142514 h 6887937"/>
              <a:gd name="connsiteX3-3017" fmla="*/ 4074118 w 5110169"/>
              <a:gd name="connsiteY3-3018" fmla="*/ 5314407 h 6887937"/>
              <a:gd name="connsiteX4-3019" fmla="*/ 4168140 w 5110169"/>
              <a:gd name="connsiteY4-3020" fmla="*/ 5055407 h 6887937"/>
              <a:gd name="connsiteX5-3021" fmla="*/ 3935730 w 5110169"/>
              <a:gd name="connsiteY5-3022" fmla="*/ 4175425 h 6887937"/>
              <a:gd name="connsiteX6-3023" fmla="*/ 4061460 w 5110169"/>
              <a:gd name="connsiteY6-3024" fmla="*/ 3931157 h 6887937"/>
              <a:gd name="connsiteX7-3025" fmla="*/ 4198620 w 5110169"/>
              <a:gd name="connsiteY7-3026" fmla="*/ 4133044 h 6887937"/>
              <a:gd name="connsiteX8-3027" fmla="*/ 5110169 w 5110169"/>
              <a:gd name="connsiteY8-3028" fmla="*/ 6887937 h 6887937"/>
              <a:gd name="connsiteX9-3029" fmla="*/ 0 w 5110169"/>
              <a:gd name="connsiteY9-3030" fmla="*/ 6877051 h 6887937"/>
              <a:gd name="connsiteX10-3031" fmla="*/ 0 w 5110169"/>
              <a:gd name="connsiteY10-3032" fmla="*/ 0 h 6887937"/>
              <a:gd name="connsiteX0-3033" fmla="*/ 0 w 5110169"/>
              <a:gd name="connsiteY0-3034" fmla="*/ 0 h 6887937"/>
              <a:gd name="connsiteX1-3035" fmla="*/ 2487931 w 5110169"/>
              <a:gd name="connsiteY1-3036" fmla="*/ 0 h 6887937"/>
              <a:gd name="connsiteX2-3037" fmla="*/ 3834825 w 5110169"/>
              <a:gd name="connsiteY2-3038" fmla="*/ 5142514 h 6887937"/>
              <a:gd name="connsiteX3-3039" fmla="*/ 4074118 w 5110169"/>
              <a:gd name="connsiteY3-3040" fmla="*/ 5314407 h 6887937"/>
              <a:gd name="connsiteX4-3041" fmla="*/ 4168140 w 5110169"/>
              <a:gd name="connsiteY4-3042" fmla="*/ 5055407 h 6887937"/>
              <a:gd name="connsiteX5-3043" fmla="*/ 3935730 w 5110169"/>
              <a:gd name="connsiteY5-3044" fmla="*/ 4175425 h 6887937"/>
              <a:gd name="connsiteX6-3045" fmla="*/ 4061460 w 5110169"/>
              <a:gd name="connsiteY6-3046" fmla="*/ 3931157 h 6887937"/>
              <a:gd name="connsiteX7-3047" fmla="*/ 4251960 w 5110169"/>
              <a:gd name="connsiteY7-3048" fmla="*/ 4071856 h 6887937"/>
              <a:gd name="connsiteX8-3049" fmla="*/ 5110169 w 5110169"/>
              <a:gd name="connsiteY8-3050" fmla="*/ 6887937 h 6887937"/>
              <a:gd name="connsiteX9-3051" fmla="*/ 0 w 5110169"/>
              <a:gd name="connsiteY9-3052" fmla="*/ 6877051 h 6887937"/>
              <a:gd name="connsiteX10-3053" fmla="*/ 0 w 5110169"/>
              <a:gd name="connsiteY10-3054" fmla="*/ 0 h 6887937"/>
              <a:gd name="connsiteX0-3055" fmla="*/ 0 w 5030921"/>
              <a:gd name="connsiteY0-3056" fmla="*/ 0 h 6877051"/>
              <a:gd name="connsiteX1-3057" fmla="*/ 2487931 w 5030921"/>
              <a:gd name="connsiteY1-3058" fmla="*/ 0 h 6877051"/>
              <a:gd name="connsiteX2-3059" fmla="*/ 3834825 w 5030921"/>
              <a:gd name="connsiteY2-3060" fmla="*/ 5142514 h 6877051"/>
              <a:gd name="connsiteX3-3061" fmla="*/ 4074118 w 5030921"/>
              <a:gd name="connsiteY3-3062" fmla="*/ 5314407 h 6877051"/>
              <a:gd name="connsiteX4-3063" fmla="*/ 4168140 w 5030921"/>
              <a:gd name="connsiteY4-3064" fmla="*/ 5055407 h 6877051"/>
              <a:gd name="connsiteX5-3065" fmla="*/ 3935730 w 5030921"/>
              <a:gd name="connsiteY5-3066" fmla="*/ 4175425 h 6877051"/>
              <a:gd name="connsiteX6-3067" fmla="*/ 4061460 w 5030921"/>
              <a:gd name="connsiteY6-3068" fmla="*/ 3931157 h 6877051"/>
              <a:gd name="connsiteX7-3069" fmla="*/ 4251960 w 5030921"/>
              <a:gd name="connsiteY7-3070" fmla="*/ 4071856 h 6877051"/>
              <a:gd name="connsiteX8-3071" fmla="*/ 5030921 w 5030921"/>
              <a:gd name="connsiteY8-3072" fmla="*/ 6875699 h 6877051"/>
              <a:gd name="connsiteX9-3073" fmla="*/ 0 w 5030921"/>
              <a:gd name="connsiteY9-3074" fmla="*/ 6877051 h 6877051"/>
              <a:gd name="connsiteX10-3075" fmla="*/ 0 w 5030921"/>
              <a:gd name="connsiteY10-3076" fmla="*/ 0 h 6877051"/>
              <a:gd name="connsiteX0-3077" fmla="*/ 0 w 4963865"/>
              <a:gd name="connsiteY0-3078" fmla="*/ 0 h 6877051"/>
              <a:gd name="connsiteX1-3079" fmla="*/ 2487931 w 4963865"/>
              <a:gd name="connsiteY1-3080" fmla="*/ 0 h 6877051"/>
              <a:gd name="connsiteX2-3081" fmla="*/ 3834825 w 4963865"/>
              <a:gd name="connsiteY2-3082" fmla="*/ 5142514 h 6877051"/>
              <a:gd name="connsiteX3-3083" fmla="*/ 4074118 w 4963865"/>
              <a:gd name="connsiteY3-3084" fmla="*/ 5314407 h 6877051"/>
              <a:gd name="connsiteX4-3085" fmla="*/ 4168140 w 4963865"/>
              <a:gd name="connsiteY4-3086" fmla="*/ 5055407 h 6877051"/>
              <a:gd name="connsiteX5-3087" fmla="*/ 3935730 w 4963865"/>
              <a:gd name="connsiteY5-3088" fmla="*/ 4175425 h 6877051"/>
              <a:gd name="connsiteX6-3089" fmla="*/ 4061460 w 4963865"/>
              <a:gd name="connsiteY6-3090" fmla="*/ 3931157 h 6877051"/>
              <a:gd name="connsiteX7-3091" fmla="*/ 4251960 w 4963865"/>
              <a:gd name="connsiteY7-3092" fmla="*/ 4071856 h 6877051"/>
              <a:gd name="connsiteX8-3093" fmla="*/ 4963865 w 4963865"/>
              <a:gd name="connsiteY8-3094" fmla="*/ 6875699 h 6877051"/>
              <a:gd name="connsiteX9-3095" fmla="*/ 0 w 4963865"/>
              <a:gd name="connsiteY9-3096" fmla="*/ 6877051 h 6877051"/>
              <a:gd name="connsiteX10-3097" fmla="*/ 0 w 4963865"/>
              <a:gd name="connsiteY10-3098" fmla="*/ 0 h 6877051"/>
              <a:gd name="connsiteX0-3099" fmla="*/ 0 w 5024825"/>
              <a:gd name="connsiteY0-3100" fmla="*/ 0 h 6881818"/>
              <a:gd name="connsiteX1-3101" fmla="*/ 2487931 w 5024825"/>
              <a:gd name="connsiteY1-3102" fmla="*/ 0 h 6881818"/>
              <a:gd name="connsiteX2-3103" fmla="*/ 3834825 w 5024825"/>
              <a:gd name="connsiteY2-3104" fmla="*/ 5142514 h 6881818"/>
              <a:gd name="connsiteX3-3105" fmla="*/ 4074118 w 5024825"/>
              <a:gd name="connsiteY3-3106" fmla="*/ 5314407 h 6881818"/>
              <a:gd name="connsiteX4-3107" fmla="*/ 4168140 w 5024825"/>
              <a:gd name="connsiteY4-3108" fmla="*/ 5055407 h 6881818"/>
              <a:gd name="connsiteX5-3109" fmla="*/ 3935730 w 5024825"/>
              <a:gd name="connsiteY5-3110" fmla="*/ 4175425 h 6881818"/>
              <a:gd name="connsiteX6-3111" fmla="*/ 4061460 w 5024825"/>
              <a:gd name="connsiteY6-3112" fmla="*/ 3931157 h 6881818"/>
              <a:gd name="connsiteX7-3113" fmla="*/ 4251960 w 5024825"/>
              <a:gd name="connsiteY7-3114" fmla="*/ 4071856 h 6881818"/>
              <a:gd name="connsiteX8-3115" fmla="*/ 5024825 w 5024825"/>
              <a:gd name="connsiteY8-3116" fmla="*/ 6881818 h 6881818"/>
              <a:gd name="connsiteX9-3117" fmla="*/ 0 w 5024825"/>
              <a:gd name="connsiteY9-3118" fmla="*/ 6877051 h 6881818"/>
              <a:gd name="connsiteX10-3119" fmla="*/ 0 w 5024825"/>
              <a:gd name="connsiteY10-3120" fmla="*/ 0 h 6881818"/>
              <a:gd name="connsiteX0-3121" fmla="*/ 0 w 5024825"/>
              <a:gd name="connsiteY0-3122" fmla="*/ 0 h 6881818"/>
              <a:gd name="connsiteX1-3123" fmla="*/ 2487931 w 5024825"/>
              <a:gd name="connsiteY1-3124" fmla="*/ 0 h 6881818"/>
              <a:gd name="connsiteX2-3125" fmla="*/ 3834825 w 5024825"/>
              <a:gd name="connsiteY2-3126" fmla="*/ 5142514 h 6881818"/>
              <a:gd name="connsiteX3-3127" fmla="*/ 4074118 w 5024825"/>
              <a:gd name="connsiteY3-3128" fmla="*/ 5314407 h 6881818"/>
              <a:gd name="connsiteX4-3129" fmla="*/ 4168140 w 5024825"/>
              <a:gd name="connsiteY4-3130" fmla="*/ 5055407 h 6881818"/>
              <a:gd name="connsiteX5-3131" fmla="*/ 3935730 w 5024825"/>
              <a:gd name="connsiteY5-3132" fmla="*/ 4175425 h 6881818"/>
              <a:gd name="connsiteX6-3133" fmla="*/ 4061460 w 5024825"/>
              <a:gd name="connsiteY6-3134" fmla="*/ 3931157 h 6881818"/>
              <a:gd name="connsiteX7-3135" fmla="*/ 4251960 w 5024825"/>
              <a:gd name="connsiteY7-3136" fmla="*/ 4071856 h 6881818"/>
              <a:gd name="connsiteX8-3137" fmla="*/ 5024825 w 5024825"/>
              <a:gd name="connsiteY8-3138" fmla="*/ 6881818 h 6881818"/>
              <a:gd name="connsiteX9-3139" fmla="*/ 0 w 5024825"/>
              <a:gd name="connsiteY9-3140" fmla="*/ 6877051 h 6881818"/>
              <a:gd name="connsiteX10-3141" fmla="*/ 0 w 5024825"/>
              <a:gd name="connsiteY10-3142" fmla="*/ 0 h 6881818"/>
              <a:gd name="connsiteX0-3143" fmla="*/ 0 w 5024825"/>
              <a:gd name="connsiteY0-3144" fmla="*/ 0 h 6881818"/>
              <a:gd name="connsiteX1-3145" fmla="*/ 2487931 w 5024825"/>
              <a:gd name="connsiteY1-3146" fmla="*/ 0 h 6881818"/>
              <a:gd name="connsiteX2-3147" fmla="*/ 3834825 w 5024825"/>
              <a:gd name="connsiteY2-3148" fmla="*/ 5142514 h 6881818"/>
              <a:gd name="connsiteX3-3149" fmla="*/ 4074118 w 5024825"/>
              <a:gd name="connsiteY3-3150" fmla="*/ 5314407 h 6881818"/>
              <a:gd name="connsiteX4-3151" fmla="*/ 4168140 w 5024825"/>
              <a:gd name="connsiteY4-3152" fmla="*/ 5055407 h 6881818"/>
              <a:gd name="connsiteX5-3153" fmla="*/ 3935730 w 5024825"/>
              <a:gd name="connsiteY5-3154" fmla="*/ 4175425 h 6881818"/>
              <a:gd name="connsiteX6-3155" fmla="*/ 4061460 w 5024825"/>
              <a:gd name="connsiteY6-3156" fmla="*/ 3931157 h 6881818"/>
              <a:gd name="connsiteX7-3157" fmla="*/ 4251960 w 5024825"/>
              <a:gd name="connsiteY7-3158" fmla="*/ 4071856 h 6881818"/>
              <a:gd name="connsiteX8-3159" fmla="*/ 5024825 w 5024825"/>
              <a:gd name="connsiteY8-3160" fmla="*/ 6881818 h 6881818"/>
              <a:gd name="connsiteX9-3161" fmla="*/ 0 w 5024825"/>
              <a:gd name="connsiteY9-3162" fmla="*/ 6877051 h 6881818"/>
              <a:gd name="connsiteX10-3163" fmla="*/ 0 w 5024825"/>
              <a:gd name="connsiteY10-3164" fmla="*/ 0 h 6881818"/>
              <a:gd name="connsiteX0-3165" fmla="*/ 0 w 5024825"/>
              <a:gd name="connsiteY0-3166" fmla="*/ 0 h 6881818"/>
              <a:gd name="connsiteX1-3167" fmla="*/ 2487931 w 5024825"/>
              <a:gd name="connsiteY1-3168" fmla="*/ 0 h 6881818"/>
              <a:gd name="connsiteX2-3169" fmla="*/ 3834825 w 5024825"/>
              <a:gd name="connsiteY2-3170" fmla="*/ 5142514 h 6881818"/>
              <a:gd name="connsiteX3-3171" fmla="*/ 4074118 w 5024825"/>
              <a:gd name="connsiteY3-3172" fmla="*/ 5314407 h 6881818"/>
              <a:gd name="connsiteX4-3173" fmla="*/ 4168140 w 5024825"/>
              <a:gd name="connsiteY4-3174" fmla="*/ 5055407 h 6881818"/>
              <a:gd name="connsiteX5-3175" fmla="*/ 3935730 w 5024825"/>
              <a:gd name="connsiteY5-3176" fmla="*/ 4175425 h 6881818"/>
              <a:gd name="connsiteX6-3177" fmla="*/ 4061460 w 5024825"/>
              <a:gd name="connsiteY6-3178" fmla="*/ 3931157 h 6881818"/>
              <a:gd name="connsiteX7-3179" fmla="*/ 4251960 w 5024825"/>
              <a:gd name="connsiteY7-3180" fmla="*/ 4071856 h 6881818"/>
              <a:gd name="connsiteX8-3181" fmla="*/ 5024825 w 5024825"/>
              <a:gd name="connsiteY8-3182" fmla="*/ 6881818 h 6881818"/>
              <a:gd name="connsiteX9-3183" fmla="*/ 0 w 5024825"/>
              <a:gd name="connsiteY9-3184" fmla="*/ 6877051 h 6881818"/>
              <a:gd name="connsiteX10-3185" fmla="*/ 0 w 5024825"/>
              <a:gd name="connsiteY10-3186" fmla="*/ 0 h 6881818"/>
              <a:gd name="connsiteX0-3187" fmla="*/ 0 w 5024825"/>
              <a:gd name="connsiteY0-3188" fmla="*/ 0 h 6881818"/>
              <a:gd name="connsiteX1-3189" fmla="*/ 2487931 w 5024825"/>
              <a:gd name="connsiteY1-3190" fmla="*/ 0 h 6881818"/>
              <a:gd name="connsiteX2-3191" fmla="*/ 3834825 w 5024825"/>
              <a:gd name="connsiteY2-3192" fmla="*/ 5142514 h 6881818"/>
              <a:gd name="connsiteX3-3193" fmla="*/ 4074118 w 5024825"/>
              <a:gd name="connsiteY3-3194" fmla="*/ 5314407 h 6881818"/>
              <a:gd name="connsiteX4-3195" fmla="*/ 4168140 w 5024825"/>
              <a:gd name="connsiteY4-3196" fmla="*/ 5055407 h 6881818"/>
              <a:gd name="connsiteX5-3197" fmla="*/ 3935730 w 5024825"/>
              <a:gd name="connsiteY5-3198" fmla="*/ 4175425 h 6881818"/>
              <a:gd name="connsiteX6-3199" fmla="*/ 4061460 w 5024825"/>
              <a:gd name="connsiteY6-3200" fmla="*/ 3931157 h 6881818"/>
              <a:gd name="connsiteX7-3201" fmla="*/ 4251960 w 5024825"/>
              <a:gd name="connsiteY7-3202" fmla="*/ 4071856 h 6881818"/>
              <a:gd name="connsiteX8-3203" fmla="*/ 5024825 w 5024825"/>
              <a:gd name="connsiteY8-3204" fmla="*/ 6881818 h 6881818"/>
              <a:gd name="connsiteX9-3205" fmla="*/ 0 w 5024825"/>
              <a:gd name="connsiteY9-3206" fmla="*/ 6877051 h 6881818"/>
              <a:gd name="connsiteX10-3207" fmla="*/ 0 w 5024825"/>
              <a:gd name="connsiteY10-3208" fmla="*/ 0 h 6881818"/>
              <a:gd name="connsiteX0-3209" fmla="*/ 0 w 5024825"/>
              <a:gd name="connsiteY0-3210" fmla="*/ 0 h 6881818"/>
              <a:gd name="connsiteX1-3211" fmla="*/ 2487931 w 5024825"/>
              <a:gd name="connsiteY1-3212" fmla="*/ 0 h 6881818"/>
              <a:gd name="connsiteX2-3213" fmla="*/ 3834825 w 5024825"/>
              <a:gd name="connsiteY2-3214" fmla="*/ 5142514 h 6881818"/>
              <a:gd name="connsiteX3-3215" fmla="*/ 4074118 w 5024825"/>
              <a:gd name="connsiteY3-3216" fmla="*/ 5314407 h 6881818"/>
              <a:gd name="connsiteX4-3217" fmla="*/ 4168140 w 5024825"/>
              <a:gd name="connsiteY4-3218" fmla="*/ 5055407 h 6881818"/>
              <a:gd name="connsiteX5-3219" fmla="*/ 3935730 w 5024825"/>
              <a:gd name="connsiteY5-3220" fmla="*/ 4175425 h 6881818"/>
              <a:gd name="connsiteX6-3221" fmla="*/ 4061460 w 5024825"/>
              <a:gd name="connsiteY6-3222" fmla="*/ 3941355 h 6881818"/>
              <a:gd name="connsiteX7-3223" fmla="*/ 4251960 w 5024825"/>
              <a:gd name="connsiteY7-3224" fmla="*/ 4071856 h 6881818"/>
              <a:gd name="connsiteX8-3225" fmla="*/ 5024825 w 5024825"/>
              <a:gd name="connsiteY8-3226" fmla="*/ 6881818 h 6881818"/>
              <a:gd name="connsiteX9-3227" fmla="*/ 0 w 5024825"/>
              <a:gd name="connsiteY9-3228" fmla="*/ 6877051 h 6881818"/>
              <a:gd name="connsiteX10-3229" fmla="*/ 0 w 5024825"/>
              <a:gd name="connsiteY10-3230" fmla="*/ 0 h 6881818"/>
              <a:gd name="connsiteX0-3231" fmla="*/ 0 w 5024825"/>
              <a:gd name="connsiteY0-3232" fmla="*/ 0 h 6881818"/>
              <a:gd name="connsiteX1-3233" fmla="*/ 2487931 w 5024825"/>
              <a:gd name="connsiteY1-3234" fmla="*/ 0 h 6881818"/>
              <a:gd name="connsiteX2-3235" fmla="*/ 3834825 w 5024825"/>
              <a:gd name="connsiteY2-3236" fmla="*/ 5142514 h 6881818"/>
              <a:gd name="connsiteX3-3237" fmla="*/ 4074118 w 5024825"/>
              <a:gd name="connsiteY3-3238" fmla="*/ 5314407 h 6881818"/>
              <a:gd name="connsiteX4-3239" fmla="*/ 4168140 w 5024825"/>
              <a:gd name="connsiteY4-3240" fmla="*/ 5055407 h 6881818"/>
              <a:gd name="connsiteX5-3241" fmla="*/ 3935730 w 5024825"/>
              <a:gd name="connsiteY5-3242" fmla="*/ 4175425 h 6881818"/>
              <a:gd name="connsiteX6-3243" fmla="*/ 4061460 w 5024825"/>
              <a:gd name="connsiteY6-3244" fmla="*/ 3941355 h 6881818"/>
              <a:gd name="connsiteX7-3245" fmla="*/ 4251960 w 5024825"/>
              <a:gd name="connsiteY7-3246" fmla="*/ 4071856 h 6881818"/>
              <a:gd name="connsiteX8-3247" fmla="*/ 5024825 w 5024825"/>
              <a:gd name="connsiteY8-3248" fmla="*/ 6881818 h 6881818"/>
              <a:gd name="connsiteX9-3249" fmla="*/ 0 w 5024825"/>
              <a:gd name="connsiteY9-3250" fmla="*/ 6877051 h 6881818"/>
              <a:gd name="connsiteX10-3251" fmla="*/ 0 w 5024825"/>
              <a:gd name="connsiteY10-3252" fmla="*/ 0 h 6881818"/>
              <a:gd name="connsiteX0-3253" fmla="*/ 0 w 5024825"/>
              <a:gd name="connsiteY0-3254" fmla="*/ 0 h 6881818"/>
              <a:gd name="connsiteX1-3255" fmla="*/ 2487931 w 5024825"/>
              <a:gd name="connsiteY1-3256" fmla="*/ 0 h 6881818"/>
              <a:gd name="connsiteX2-3257" fmla="*/ 3834825 w 5024825"/>
              <a:gd name="connsiteY2-3258" fmla="*/ 5142514 h 6881818"/>
              <a:gd name="connsiteX3-3259" fmla="*/ 4074118 w 5024825"/>
              <a:gd name="connsiteY3-3260" fmla="*/ 5314407 h 6881818"/>
              <a:gd name="connsiteX4-3261" fmla="*/ 4168140 w 5024825"/>
              <a:gd name="connsiteY4-3262" fmla="*/ 5055407 h 6881818"/>
              <a:gd name="connsiteX5-3263" fmla="*/ 3935730 w 5024825"/>
              <a:gd name="connsiteY5-3264" fmla="*/ 4175425 h 6881818"/>
              <a:gd name="connsiteX6-3265" fmla="*/ 4061460 w 5024825"/>
              <a:gd name="connsiteY6-3266" fmla="*/ 3941355 h 6881818"/>
              <a:gd name="connsiteX7-3267" fmla="*/ 4251960 w 5024825"/>
              <a:gd name="connsiteY7-3268" fmla="*/ 4071856 h 6881818"/>
              <a:gd name="connsiteX8-3269" fmla="*/ 5024825 w 5024825"/>
              <a:gd name="connsiteY8-3270" fmla="*/ 6881818 h 6881818"/>
              <a:gd name="connsiteX9-3271" fmla="*/ 0 w 5024825"/>
              <a:gd name="connsiteY9-3272" fmla="*/ 6877051 h 6881818"/>
              <a:gd name="connsiteX10-3273" fmla="*/ 0 w 5024825"/>
              <a:gd name="connsiteY10-3274" fmla="*/ 0 h 6881818"/>
              <a:gd name="connsiteX0-3275" fmla="*/ 0 w 5024825"/>
              <a:gd name="connsiteY0-3276" fmla="*/ 0 h 6881818"/>
              <a:gd name="connsiteX1-3277" fmla="*/ 2487931 w 5024825"/>
              <a:gd name="connsiteY1-3278" fmla="*/ 0 h 6881818"/>
              <a:gd name="connsiteX2-3279" fmla="*/ 3834825 w 5024825"/>
              <a:gd name="connsiteY2-3280" fmla="*/ 5142514 h 6881818"/>
              <a:gd name="connsiteX3-3281" fmla="*/ 4074118 w 5024825"/>
              <a:gd name="connsiteY3-3282" fmla="*/ 5314407 h 6881818"/>
              <a:gd name="connsiteX4-3283" fmla="*/ 4168140 w 5024825"/>
              <a:gd name="connsiteY4-3284" fmla="*/ 5055407 h 6881818"/>
              <a:gd name="connsiteX5-3285" fmla="*/ 3935730 w 5024825"/>
              <a:gd name="connsiteY5-3286" fmla="*/ 4175425 h 6881818"/>
              <a:gd name="connsiteX6-3287" fmla="*/ 4061460 w 5024825"/>
              <a:gd name="connsiteY6-3288" fmla="*/ 3941355 h 6881818"/>
              <a:gd name="connsiteX7-3289" fmla="*/ 4251960 w 5024825"/>
              <a:gd name="connsiteY7-3290" fmla="*/ 4071856 h 6881818"/>
              <a:gd name="connsiteX8-3291" fmla="*/ 5024825 w 5024825"/>
              <a:gd name="connsiteY8-3292" fmla="*/ 6881818 h 6881818"/>
              <a:gd name="connsiteX9-3293" fmla="*/ 0 w 5024825"/>
              <a:gd name="connsiteY9-3294" fmla="*/ 6877051 h 6881818"/>
              <a:gd name="connsiteX10-3295" fmla="*/ 0 w 5024825"/>
              <a:gd name="connsiteY10-3296" fmla="*/ 0 h 6881818"/>
              <a:gd name="connsiteX0-3297" fmla="*/ 0 w 5024825"/>
              <a:gd name="connsiteY0-3298" fmla="*/ 0 h 6881818"/>
              <a:gd name="connsiteX1-3299" fmla="*/ 2487931 w 5024825"/>
              <a:gd name="connsiteY1-3300" fmla="*/ 0 h 6881818"/>
              <a:gd name="connsiteX2-3301" fmla="*/ 3834825 w 5024825"/>
              <a:gd name="connsiteY2-3302" fmla="*/ 5142514 h 6881818"/>
              <a:gd name="connsiteX3-3303" fmla="*/ 4074118 w 5024825"/>
              <a:gd name="connsiteY3-3304" fmla="*/ 5314407 h 6881818"/>
              <a:gd name="connsiteX4-3305" fmla="*/ 4168140 w 5024825"/>
              <a:gd name="connsiteY4-3306" fmla="*/ 5055407 h 6881818"/>
              <a:gd name="connsiteX5-3307" fmla="*/ 3935730 w 5024825"/>
              <a:gd name="connsiteY5-3308" fmla="*/ 4175425 h 6881818"/>
              <a:gd name="connsiteX6-3309" fmla="*/ 4061460 w 5024825"/>
              <a:gd name="connsiteY6-3310" fmla="*/ 3941355 h 6881818"/>
              <a:gd name="connsiteX7-3311" fmla="*/ 4251960 w 5024825"/>
              <a:gd name="connsiteY7-3312" fmla="*/ 4071856 h 6881818"/>
              <a:gd name="connsiteX8-3313" fmla="*/ 5024825 w 5024825"/>
              <a:gd name="connsiteY8-3314" fmla="*/ 6881818 h 6881818"/>
              <a:gd name="connsiteX9-3315" fmla="*/ 0 w 5024825"/>
              <a:gd name="connsiteY9-3316" fmla="*/ 6877051 h 6881818"/>
              <a:gd name="connsiteX10-3317" fmla="*/ 0 w 5024825"/>
              <a:gd name="connsiteY10-3318" fmla="*/ 0 h 6881818"/>
              <a:gd name="connsiteX0-3319" fmla="*/ 0 w 5024825"/>
              <a:gd name="connsiteY0-3320" fmla="*/ 0 h 6881818"/>
              <a:gd name="connsiteX1-3321" fmla="*/ 2487931 w 5024825"/>
              <a:gd name="connsiteY1-3322" fmla="*/ 0 h 6881818"/>
              <a:gd name="connsiteX2-3323" fmla="*/ 3834825 w 5024825"/>
              <a:gd name="connsiteY2-3324" fmla="*/ 5142514 h 6881818"/>
              <a:gd name="connsiteX3-3325" fmla="*/ 4074118 w 5024825"/>
              <a:gd name="connsiteY3-3326" fmla="*/ 5314407 h 6881818"/>
              <a:gd name="connsiteX4-3327" fmla="*/ 4168140 w 5024825"/>
              <a:gd name="connsiteY4-3328" fmla="*/ 5055407 h 6881818"/>
              <a:gd name="connsiteX5-3329" fmla="*/ 3935730 w 5024825"/>
              <a:gd name="connsiteY5-3330" fmla="*/ 4175425 h 6881818"/>
              <a:gd name="connsiteX6-3331" fmla="*/ 4061460 w 5024825"/>
              <a:gd name="connsiteY6-3332" fmla="*/ 3941355 h 6881818"/>
              <a:gd name="connsiteX7-3333" fmla="*/ 4251960 w 5024825"/>
              <a:gd name="connsiteY7-3334" fmla="*/ 4071856 h 6881818"/>
              <a:gd name="connsiteX8-3335" fmla="*/ 5024825 w 5024825"/>
              <a:gd name="connsiteY8-3336" fmla="*/ 6881818 h 6881818"/>
              <a:gd name="connsiteX9-3337" fmla="*/ 0 w 5024825"/>
              <a:gd name="connsiteY9-3338" fmla="*/ 6877051 h 6881818"/>
              <a:gd name="connsiteX10-3339" fmla="*/ 0 w 5024825"/>
              <a:gd name="connsiteY10-3340" fmla="*/ 0 h 6881818"/>
              <a:gd name="connsiteX0-3341" fmla="*/ 0 w 5024825"/>
              <a:gd name="connsiteY0-3342" fmla="*/ 0 h 6881818"/>
              <a:gd name="connsiteX1-3343" fmla="*/ 2487931 w 5024825"/>
              <a:gd name="connsiteY1-3344" fmla="*/ 0 h 6881818"/>
              <a:gd name="connsiteX2-3345" fmla="*/ 3834825 w 5024825"/>
              <a:gd name="connsiteY2-3346" fmla="*/ 5142514 h 6881818"/>
              <a:gd name="connsiteX3-3347" fmla="*/ 4074118 w 5024825"/>
              <a:gd name="connsiteY3-3348" fmla="*/ 5314407 h 6881818"/>
              <a:gd name="connsiteX4-3349" fmla="*/ 4168140 w 5024825"/>
              <a:gd name="connsiteY4-3350" fmla="*/ 5055407 h 6881818"/>
              <a:gd name="connsiteX5-3351" fmla="*/ 3935730 w 5024825"/>
              <a:gd name="connsiteY5-3352" fmla="*/ 4175425 h 6881818"/>
              <a:gd name="connsiteX6-3353" fmla="*/ 4061460 w 5024825"/>
              <a:gd name="connsiteY6-3354" fmla="*/ 3941355 h 6881818"/>
              <a:gd name="connsiteX7-3355" fmla="*/ 4251960 w 5024825"/>
              <a:gd name="connsiteY7-3356" fmla="*/ 4071856 h 6881818"/>
              <a:gd name="connsiteX8-3357" fmla="*/ 5024825 w 5024825"/>
              <a:gd name="connsiteY8-3358" fmla="*/ 6881818 h 6881818"/>
              <a:gd name="connsiteX9-3359" fmla="*/ 0 w 5024825"/>
              <a:gd name="connsiteY9-3360" fmla="*/ 6877051 h 6881818"/>
              <a:gd name="connsiteX10-3361" fmla="*/ 0 w 5024825"/>
              <a:gd name="connsiteY10-3362" fmla="*/ 0 h 6881818"/>
              <a:gd name="connsiteX0-3363" fmla="*/ 0 w 5024825"/>
              <a:gd name="connsiteY0-3364" fmla="*/ 0 h 6881818"/>
              <a:gd name="connsiteX1-3365" fmla="*/ 2487931 w 5024825"/>
              <a:gd name="connsiteY1-3366" fmla="*/ 0 h 6881818"/>
              <a:gd name="connsiteX2-3367" fmla="*/ 3834825 w 5024825"/>
              <a:gd name="connsiteY2-3368" fmla="*/ 5142514 h 6881818"/>
              <a:gd name="connsiteX3-3369" fmla="*/ 4074118 w 5024825"/>
              <a:gd name="connsiteY3-3370" fmla="*/ 5314407 h 6881818"/>
              <a:gd name="connsiteX4-3371" fmla="*/ 4168140 w 5024825"/>
              <a:gd name="connsiteY4-3372" fmla="*/ 5055407 h 6881818"/>
              <a:gd name="connsiteX5-3373" fmla="*/ 3935730 w 5024825"/>
              <a:gd name="connsiteY5-3374" fmla="*/ 4175425 h 6881818"/>
              <a:gd name="connsiteX6-3375" fmla="*/ 4061460 w 5024825"/>
              <a:gd name="connsiteY6-3376" fmla="*/ 3941355 h 6881818"/>
              <a:gd name="connsiteX7-3377" fmla="*/ 4251960 w 5024825"/>
              <a:gd name="connsiteY7-3378" fmla="*/ 4071856 h 6881818"/>
              <a:gd name="connsiteX8-3379" fmla="*/ 5024825 w 5024825"/>
              <a:gd name="connsiteY8-3380" fmla="*/ 6881818 h 6881818"/>
              <a:gd name="connsiteX9-3381" fmla="*/ 0 w 5024825"/>
              <a:gd name="connsiteY9-3382" fmla="*/ 6877051 h 6881818"/>
              <a:gd name="connsiteX10-3383" fmla="*/ 0 w 5024825"/>
              <a:gd name="connsiteY10-3384" fmla="*/ 0 h 6881818"/>
              <a:gd name="connsiteX0-3385" fmla="*/ 0 w 5024825"/>
              <a:gd name="connsiteY0-3386" fmla="*/ 0 h 6881818"/>
              <a:gd name="connsiteX1-3387" fmla="*/ 2487931 w 5024825"/>
              <a:gd name="connsiteY1-3388" fmla="*/ 0 h 6881818"/>
              <a:gd name="connsiteX2-3389" fmla="*/ 3834825 w 5024825"/>
              <a:gd name="connsiteY2-3390" fmla="*/ 5142514 h 6881818"/>
              <a:gd name="connsiteX3-3391" fmla="*/ 4079198 w 5024825"/>
              <a:gd name="connsiteY3-3392" fmla="*/ 5441882 h 6881818"/>
              <a:gd name="connsiteX4-3393" fmla="*/ 4168140 w 5024825"/>
              <a:gd name="connsiteY4-3394" fmla="*/ 5055407 h 6881818"/>
              <a:gd name="connsiteX5-3395" fmla="*/ 3935730 w 5024825"/>
              <a:gd name="connsiteY5-3396" fmla="*/ 4175425 h 6881818"/>
              <a:gd name="connsiteX6-3397" fmla="*/ 4061460 w 5024825"/>
              <a:gd name="connsiteY6-3398" fmla="*/ 3941355 h 6881818"/>
              <a:gd name="connsiteX7-3399" fmla="*/ 4251960 w 5024825"/>
              <a:gd name="connsiteY7-3400" fmla="*/ 4071856 h 6881818"/>
              <a:gd name="connsiteX8-3401" fmla="*/ 5024825 w 5024825"/>
              <a:gd name="connsiteY8-3402" fmla="*/ 6881818 h 6881818"/>
              <a:gd name="connsiteX9-3403" fmla="*/ 0 w 5024825"/>
              <a:gd name="connsiteY9-3404" fmla="*/ 6877051 h 6881818"/>
              <a:gd name="connsiteX10-3405" fmla="*/ 0 w 5024825"/>
              <a:gd name="connsiteY10-3406" fmla="*/ 0 h 6881818"/>
              <a:gd name="connsiteX0-3407" fmla="*/ 0 w 5024825"/>
              <a:gd name="connsiteY0-3408" fmla="*/ 0 h 6881818"/>
              <a:gd name="connsiteX1-3409" fmla="*/ 2487931 w 5024825"/>
              <a:gd name="connsiteY1-3410" fmla="*/ 0 h 6881818"/>
              <a:gd name="connsiteX2-3411" fmla="*/ 3834825 w 5024825"/>
              <a:gd name="connsiteY2-3412" fmla="*/ 5142514 h 6881818"/>
              <a:gd name="connsiteX3-3413" fmla="*/ 4079198 w 5024825"/>
              <a:gd name="connsiteY3-3414" fmla="*/ 5441882 h 6881818"/>
              <a:gd name="connsiteX4-3415" fmla="*/ 4168140 w 5024825"/>
              <a:gd name="connsiteY4-3416" fmla="*/ 5055407 h 6881818"/>
              <a:gd name="connsiteX5-3417" fmla="*/ 3935730 w 5024825"/>
              <a:gd name="connsiteY5-3418" fmla="*/ 4175425 h 6881818"/>
              <a:gd name="connsiteX6-3419" fmla="*/ 4061460 w 5024825"/>
              <a:gd name="connsiteY6-3420" fmla="*/ 3941355 h 6881818"/>
              <a:gd name="connsiteX7-3421" fmla="*/ 4251960 w 5024825"/>
              <a:gd name="connsiteY7-3422" fmla="*/ 4071856 h 6881818"/>
              <a:gd name="connsiteX8-3423" fmla="*/ 5024825 w 5024825"/>
              <a:gd name="connsiteY8-3424" fmla="*/ 6881818 h 6881818"/>
              <a:gd name="connsiteX9-3425" fmla="*/ 0 w 5024825"/>
              <a:gd name="connsiteY9-3426" fmla="*/ 6877051 h 6881818"/>
              <a:gd name="connsiteX10-3427" fmla="*/ 0 w 5024825"/>
              <a:gd name="connsiteY10-3428" fmla="*/ 0 h 6881818"/>
              <a:gd name="connsiteX0-3429" fmla="*/ 0 w 5024825"/>
              <a:gd name="connsiteY0-3430" fmla="*/ 0 h 6881818"/>
              <a:gd name="connsiteX1-3431" fmla="*/ 2487931 w 5024825"/>
              <a:gd name="connsiteY1-3432" fmla="*/ 0 h 6881818"/>
              <a:gd name="connsiteX2-3433" fmla="*/ 3834825 w 5024825"/>
              <a:gd name="connsiteY2-3434" fmla="*/ 5142514 h 6881818"/>
              <a:gd name="connsiteX3-3435" fmla="*/ 4079198 w 5024825"/>
              <a:gd name="connsiteY3-3436" fmla="*/ 5441882 h 6881818"/>
              <a:gd name="connsiteX4-3437" fmla="*/ 4168140 w 5024825"/>
              <a:gd name="connsiteY4-3438" fmla="*/ 5055407 h 6881818"/>
              <a:gd name="connsiteX5-3439" fmla="*/ 3935730 w 5024825"/>
              <a:gd name="connsiteY5-3440" fmla="*/ 4175425 h 6881818"/>
              <a:gd name="connsiteX6-3441" fmla="*/ 4061460 w 5024825"/>
              <a:gd name="connsiteY6-3442" fmla="*/ 3941355 h 6881818"/>
              <a:gd name="connsiteX7-3443" fmla="*/ 4251960 w 5024825"/>
              <a:gd name="connsiteY7-3444" fmla="*/ 4071856 h 6881818"/>
              <a:gd name="connsiteX8-3445" fmla="*/ 5024825 w 5024825"/>
              <a:gd name="connsiteY8-3446" fmla="*/ 6881818 h 6881818"/>
              <a:gd name="connsiteX9-3447" fmla="*/ 0 w 5024825"/>
              <a:gd name="connsiteY9-3448" fmla="*/ 6877051 h 6881818"/>
              <a:gd name="connsiteX10-3449" fmla="*/ 0 w 5024825"/>
              <a:gd name="connsiteY10-3450" fmla="*/ 0 h 6881818"/>
              <a:gd name="connsiteX0-3451" fmla="*/ 0 w 5024825"/>
              <a:gd name="connsiteY0-3452" fmla="*/ 0 h 6881818"/>
              <a:gd name="connsiteX1-3453" fmla="*/ 2487931 w 5024825"/>
              <a:gd name="connsiteY1-3454" fmla="*/ 0 h 6881818"/>
              <a:gd name="connsiteX2-3455" fmla="*/ 3834825 w 5024825"/>
              <a:gd name="connsiteY2-3456" fmla="*/ 5142514 h 6881818"/>
              <a:gd name="connsiteX3-3457" fmla="*/ 4048718 w 5024825"/>
              <a:gd name="connsiteY3-3458" fmla="*/ 5314407 h 6881818"/>
              <a:gd name="connsiteX4-3459" fmla="*/ 4168140 w 5024825"/>
              <a:gd name="connsiteY4-3460" fmla="*/ 5055407 h 6881818"/>
              <a:gd name="connsiteX5-3461" fmla="*/ 3935730 w 5024825"/>
              <a:gd name="connsiteY5-3462" fmla="*/ 4175425 h 6881818"/>
              <a:gd name="connsiteX6-3463" fmla="*/ 4061460 w 5024825"/>
              <a:gd name="connsiteY6-3464" fmla="*/ 3941355 h 6881818"/>
              <a:gd name="connsiteX7-3465" fmla="*/ 4251960 w 5024825"/>
              <a:gd name="connsiteY7-3466" fmla="*/ 4071856 h 6881818"/>
              <a:gd name="connsiteX8-3467" fmla="*/ 5024825 w 5024825"/>
              <a:gd name="connsiteY8-3468" fmla="*/ 6881818 h 6881818"/>
              <a:gd name="connsiteX9-3469" fmla="*/ 0 w 5024825"/>
              <a:gd name="connsiteY9-3470" fmla="*/ 6877051 h 6881818"/>
              <a:gd name="connsiteX10-3471" fmla="*/ 0 w 5024825"/>
              <a:gd name="connsiteY10-3472" fmla="*/ 0 h 6881818"/>
              <a:gd name="connsiteX0-3473" fmla="*/ 0 w 5024825"/>
              <a:gd name="connsiteY0-3474" fmla="*/ 0 h 6881818"/>
              <a:gd name="connsiteX1-3475" fmla="*/ 2487931 w 5024825"/>
              <a:gd name="connsiteY1-3476" fmla="*/ 0 h 6881818"/>
              <a:gd name="connsiteX2-3477" fmla="*/ 3834825 w 5024825"/>
              <a:gd name="connsiteY2-3478" fmla="*/ 5142514 h 6881818"/>
              <a:gd name="connsiteX3-3479" fmla="*/ 4048718 w 5024825"/>
              <a:gd name="connsiteY3-3480" fmla="*/ 5314407 h 6881818"/>
              <a:gd name="connsiteX4-3481" fmla="*/ 4168140 w 5024825"/>
              <a:gd name="connsiteY4-3482" fmla="*/ 5055407 h 6881818"/>
              <a:gd name="connsiteX5-3483" fmla="*/ 3935730 w 5024825"/>
              <a:gd name="connsiteY5-3484" fmla="*/ 4175425 h 6881818"/>
              <a:gd name="connsiteX6-3485" fmla="*/ 4061460 w 5024825"/>
              <a:gd name="connsiteY6-3486" fmla="*/ 3941355 h 6881818"/>
              <a:gd name="connsiteX7-3487" fmla="*/ 4251960 w 5024825"/>
              <a:gd name="connsiteY7-3488" fmla="*/ 4071856 h 6881818"/>
              <a:gd name="connsiteX8-3489" fmla="*/ 5024825 w 5024825"/>
              <a:gd name="connsiteY8-3490" fmla="*/ 6881818 h 6881818"/>
              <a:gd name="connsiteX9-3491" fmla="*/ 0 w 5024825"/>
              <a:gd name="connsiteY9-3492" fmla="*/ 6877051 h 6881818"/>
              <a:gd name="connsiteX10-3493" fmla="*/ 0 w 5024825"/>
              <a:gd name="connsiteY10-3494" fmla="*/ 0 h 6881818"/>
              <a:gd name="connsiteX0-3495" fmla="*/ 0 w 5024825"/>
              <a:gd name="connsiteY0-3496" fmla="*/ 0 h 6881818"/>
              <a:gd name="connsiteX1-3497" fmla="*/ 2487931 w 5024825"/>
              <a:gd name="connsiteY1-3498" fmla="*/ 0 h 6881818"/>
              <a:gd name="connsiteX2-3499" fmla="*/ 3834825 w 5024825"/>
              <a:gd name="connsiteY2-3500" fmla="*/ 5142514 h 6881818"/>
              <a:gd name="connsiteX3-3501" fmla="*/ 4048718 w 5024825"/>
              <a:gd name="connsiteY3-3502" fmla="*/ 5314407 h 6881818"/>
              <a:gd name="connsiteX4-3503" fmla="*/ 4168140 w 5024825"/>
              <a:gd name="connsiteY4-3504" fmla="*/ 5055407 h 6881818"/>
              <a:gd name="connsiteX5-3505" fmla="*/ 3935730 w 5024825"/>
              <a:gd name="connsiteY5-3506" fmla="*/ 4175425 h 6881818"/>
              <a:gd name="connsiteX6-3507" fmla="*/ 4061460 w 5024825"/>
              <a:gd name="connsiteY6-3508" fmla="*/ 3941355 h 6881818"/>
              <a:gd name="connsiteX7-3509" fmla="*/ 4251960 w 5024825"/>
              <a:gd name="connsiteY7-3510" fmla="*/ 4071856 h 6881818"/>
              <a:gd name="connsiteX8-3511" fmla="*/ 5024825 w 5024825"/>
              <a:gd name="connsiteY8-3512" fmla="*/ 6881818 h 6881818"/>
              <a:gd name="connsiteX9-3513" fmla="*/ 0 w 5024825"/>
              <a:gd name="connsiteY9-3514" fmla="*/ 6877051 h 6881818"/>
              <a:gd name="connsiteX10-3515" fmla="*/ 0 w 5024825"/>
              <a:gd name="connsiteY10-3516" fmla="*/ 0 h 6881818"/>
              <a:gd name="connsiteX0-3517" fmla="*/ 0 w 5024825"/>
              <a:gd name="connsiteY0-3518" fmla="*/ 0 h 6881818"/>
              <a:gd name="connsiteX1-3519" fmla="*/ 2487931 w 5024825"/>
              <a:gd name="connsiteY1-3520" fmla="*/ 0 h 6881818"/>
              <a:gd name="connsiteX2-3521" fmla="*/ 3834825 w 5024825"/>
              <a:gd name="connsiteY2-3522" fmla="*/ 5142514 h 6881818"/>
              <a:gd name="connsiteX3-3523" fmla="*/ 4048718 w 5024825"/>
              <a:gd name="connsiteY3-3524" fmla="*/ 5314407 h 6881818"/>
              <a:gd name="connsiteX4-3525" fmla="*/ 4168140 w 5024825"/>
              <a:gd name="connsiteY4-3526" fmla="*/ 5055407 h 6881818"/>
              <a:gd name="connsiteX5-3527" fmla="*/ 3935730 w 5024825"/>
              <a:gd name="connsiteY5-3528" fmla="*/ 4175425 h 6881818"/>
              <a:gd name="connsiteX6-3529" fmla="*/ 4061460 w 5024825"/>
              <a:gd name="connsiteY6-3530" fmla="*/ 3941355 h 6881818"/>
              <a:gd name="connsiteX7-3531" fmla="*/ 4251960 w 5024825"/>
              <a:gd name="connsiteY7-3532" fmla="*/ 4071856 h 6881818"/>
              <a:gd name="connsiteX8-3533" fmla="*/ 5024825 w 5024825"/>
              <a:gd name="connsiteY8-3534" fmla="*/ 6881818 h 6881818"/>
              <a:gd name="connsiteX9-3535" fmla="*/ 0 w 5024825"/>
              <a:gd name="connsiteY9-3536" fmla="*/ 6877051 h 6881818"/>
              <a:gd name="connsiteX10-3537" fmla="*/ 0 w 5024825"/>
              <a:gd name="connsiteY10-3538" fmla="*/ 0 h 6881818"/>
              <a:gd name="connsiteX0-3539" fmla="*/ 0 w 5024825"/>
              <a:gd name="connsiteY0-3540" fmla="*/ 0 h 6881818"/>
              <a:gd name="connsiteX1-3541" fmla="*/ 2487931 w 5024825"/>
              <a:gd name="connsiteY1-3542" fmla="*/ 0 h 6881818"/>
              <a:gd name="connsiteX2-3543" fmla="*/ 3834825 w 5024825"/>
              <a:gd name="connsiteY2-3544" fmla="*/ 5142514 h 6881818"/>
              <a:gd name="connsiteX3-3545" fmla="*/ 4048718 w 5024825"/>
              <a:gd name="connsiteY3-3546" fmla="*/ 5314407 h 6881818"/>
              <a:gd name="connsiteX4-3547" fmla="*/ 4168140 w 5024825"/>
              <a:gd name="connsiteY4-3548" fmla="*/ 5055407 h 6881818"/>
              <a:gd name="connsiteX5-3549" fmla="*/ 3935730 w 5024825"/>
              <a:gd name="connsiteY5-3550" fmla="*/ 4175425 h 6881818"/>
              <a:gd name="connsiteX6-3551" fmla="*/ 4061460 w 5024825"/>
              <a:gd name="connsiteY6-3552" fmla="*/ 3941355 h 6881818"/>
              <a:gd name="connsiteX7-3553" fmla="*/ 4251960 w 5024825"/>
              <a:gd name="connsiteY7-3554" fmla="*/ 4071856 h 6881818"/>
              <a:gd name="connsiteX8-3555" fmla="*/ 5024825 w 5024825"/>
              <a:gd name="connsiteY8-3556" fmla="*/ 6881818 h 6881818"/>
              <a:gd name="connsiteX9-3557" fmla="*/ 0 w 5024825"/>
              <a:gd name="connsiteY9-3558" fmla="*/ 6877051 h 6881818"/>
              <a:gd name="connsiteX10-3559" fmla="*/ 0 w 5024825"/>
              <a:gd name="connsiteY10-3560" fmla="*/ 0 h 6881818"/>
              <a:gd name="connsiteX0-3561" fmla="*/ 0 w 5024825"/>
              <a:gd name="connsiteY0-3562" fmla="*/ 0 h 6881818"/>
              <a:gd name="connsiteX1-3563" fmla="*/ 2487931 w 5024825"/>
              <a:gd name="connsiteY1-3564" fmla="*/ 0 h 6881818"/>
              <a:gd name="connsiteX2-3565" fmla="*/ 3834825 w 5024825"/>
              <a:gd name="connsiteY2-3566" fmla="*/ 5142514 h 6881818"/>
              <a:gd name="connsiteX3-3567" fmla="*/ 4048718 w 5024825"/>
              <a:gd name="connsiteY3-3568" fmla="*/ 5314407 h 6881818"/>
              <a:gd name="connsiteX4-3569" fmla="*/ 4168140 w 5024825"/>
              <a:gd name="connsiteY4-3570" fmla="*/ 5055407 h 6881818"/>
              <a:gd name="connsiteX5-3571" fmla="*/ 3935730 w 5024825"/>
              <a:gd name="connsiteY5-3572" fmla="*/ 4175425 h 6881818"/>
              <a:gd name="connsiteX6-3573" fmla="*/ 4061460 w 5024825"/>
              <a:gd name="connsiteY6-3574" fmla="*/ 3941355 h 6881818"/>
              <a:gd name="connsiteX7-3575" fmla="*/ 4251960 w 5024825"/>
              <a:gd name="connsiteY7-3576" fmla="*/ 4071856 h 6881818"/>
              <a:gd name="connsiteX8-3577" fmla="*/ 5024825 w 5024825"/>
              <a:gd name="connsiteY8-3578" fmla="*/ 6881818 h 6881818"/>
              <a:gd name="connsiteX9-3579" fmla="*/ 0 w 5024825"/>
              <a:gd name="connsiteY9-3580" fmla="*/ 6877051 h 6881818"/>
              <a:gd name="connsiteX10-3581" fmla="*/ 0 w 5024825"/>
              <a:gd name="connsiteY10-3582" fmla="*/ 0 h 6881818"/>
              <a:gd name="connsiteX0-3583" fmla="*/ 0 w 5024825"/>
              <a:gd name="connsiteY0-3584" fmla="*/ 0 h 6881818"/>
              <a:gd name="connsiteX1-3585" fmla="*/ 2487931 w 5024825"/>
              <a:gd name="connsiteY1-3586" fmla="*/ 0 h 6881818"/>
              <a:gd name="connsiteX2-3587" fmla="*/ 3834825 w 5024825"/>
              <a:gd name="connsiteY2-3588" fmla="*/ 5142514 h 6881818"/>
              <a:gd name="connsiteX3-3589" fmla="*/ 4048718 w 5024825"/>
              <a:gd name="connsiteY3-3590" fmla="*/ 5314407 h 6881818"/>
              <a:gd name="connsiteX4-3591" fmla="*/ 4168140 w 5024825"/>
              <a:gd name="connsiteY4-3592" fmla="*/ 5055407 h 6881818"/>
              <a:gd name="connsiteX5-3593" fmla="*/ 3935730 w 5024825"/>
              <a:gd name="connsiteY5-3594" fmla="*/ 4175425 h 6881818"/>
              <a:gd name="connsiteX6-3595" fmla="*/ 4061460 w 5024825"/>
              <a:gd name="connsiteY6-3596" fmla="*/ 3941355 h 6881818"/>
              <a:gd name="connsiteX7-3597" fmla="*/ 4251960 w 5024825"/>
              <a:gd name="connsiteY7-3598" fmla="*/ 4071856 h 6881818"/>
              <a:gd name="connsiteX8-3599" fmla="*/ 5024825 w 5024825"/>
              <a:gd name="connsiteY8-3600" fmla="*/ 6881818 h 6881818"/>
              <a:gd name="connsiteX9-3601" fmla="*/ 0 w 5024825"/>
              <a:gd name="connsiteY9-3602" fmla="*/ 6877051 h 6881818"/>
              <a:gd name="connsiteX10-3603" fmla="*/ 0 w 5024825"/>
              <a:gd name="connsiteY10-3604" fmla="*/ 0 h 6881818"/>
              <a:gd name="connsiteX0-3605" fmla="*/ 0 w 5024825"/>
              <a:gd name="connsiteY0-3606" fmla="*/ 0 h 6881818"/>
              <a:gd name="connsiteX1-3607" fmla="*/ 2487931 w 5024825"/>
              <a:gd name="connsiteY1-3608" fmla="*/ 0 h 6881818"/>
              <a:gd name="connsiteX2-3609" fmla="*/ 3834825 w 5024825"/>
              <a:gd name="connsiteY2-3610" fmla="*/ 5142514 h 6881818"/>
              <a:gd name="connsiteX3-3611" fmla="*/ 4048718 w 5024825"/>
              <a:gd name="connsiteY3-3612" fmla="*/ 5314407 h 6881818"/>
              <a:gd name="connsiteX4-3613" fmla="*/ 4168140 w 5024825"/>
              <a:gd name="connsiteY4-3614" fmla="*/ 5055407 h 6881818"/>
              <a:gd name="connsiteX5-3615" fmla="*/ 3935730 w 5024825"/>
              <a:gd name="connsiteY5-3616" fmla="*/ 4175425 h 6881818"/>
              <a:gd name="connsiteX6-3617" fmla="*/ 4061460 w 5024825"/>
              <a:gd name="connsiteY6-3618" fmla="*/ 3941355 h 6881818"/>
              <a:gd name="connsiteX7-3619" fmla="*/ 4251960 w 5024825"/>
              <a:gd name="connsiteY7-3620" fmla="*/ 4071856 h 6881818"/>
              <a:gd name="connsiteX8-3621" fmla="*/ 5024825 w 5024825"/>
              <a:gd name="connsiteY8-3622" fmla="*/ 6881818 h 6881818"/>
              <a:gd name="connsiteX9-3623" fmla="*/ 0 w 5024825"/>
              <a:gd name="connsiteY9-3624" fmla="*/ 6877051 h 6881818"/>
              <a:gd name="connsiteX10-3625" fmla="*/ 0 w 5024825"/>
              <a:gd name="connsiteY10-3626" fmla="*/ 0 h 6881818"/>
              <a:gd name="connsiteX0-3627" fmla="*/ 0 w 5024825"/>
              <a:gd name="connsiteY0-3628" fmla="*/ 0 h 6881818"/>
              <a:gd name="connsiteX1-3629" fmla="*/ 2487931 w 5024825"/>
              <a:gd name="connsiteY1-3630" fmla="*/ 0 h 6881818"/>
              <a:gd name="connsiteX2-3631" fmla="*/ 3834825 w 5024825"/>
              <a:gd name="connsiteY2-3632" fmla="*/ 5142514 h 6881818"/>
              <a:gd name="connsiteX3-3633" fmla="*/ 4048718 w 5024825"/>
              <a:gd name="connsiteY3-3634" fmla="*/ 5314407 h 6881818"/>
              <a:gd name="connsiteX4-3635" fmla="*/ 4168140 w 5024825"/>
              <a:gd name="connsiteY4-3636" fmla="*/ 5055407 h 6881818"/>
              <a:gd name="connsiteX5-3637" fmla="*/ 3935730 w 5024825"/>
              <a:gd name="connsiteY5-3638" fmla="*/ 4175425 h 6881818"/>
              <a:gd name="connsiteX6-3639" fmla="*/ 4061460 w 5024825"/>
              <a:gd name="connsiteY6-3640" fmla="*/ 3941355 h 6881818"/>
              <a:gd name="connsiteX7-3641" fmla="*/ 4251960 w 5024825"/>
              <a:gd name="connsiteY7-3642" fmla="*/ 4071856 h 6881818"/>
              <a:gd name="connsiteX8-3643" fmla="*/ 5024825 w 5024825"/>
              <a:gd name="connsiteY8-3644" fmla="*/ 6881818 h 6881818"/>
              <a:gd name="connsiteX9-3645" fmla="*/ 0 w 5024825"/>
              <a:gd name="connsiteY9-3646" fmla="*/ 6877051 h 6881818"/>
              <a:gd name="connsiteX10-3647" fmla="*/ 0 w 5024825"/>
              <a:gd name="connsiteY10-3648" fmla="*/ 0 h 688181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41" y="connsiteY5-42"/>
              </a:cxn>
              <a:cxn ang="0">
                <a:pos x="connsiteX6-55" y="connsiteY6-56"/>
              </a:cxn>
              <a:cxn ang="0">
                <a:pos x="connsiteX7-71" y="connsiteY7-72"/>
              </a:cxn>
              <a:cxn ang="0">
                <a:pos x="connsiteX8-89" y="connsiteY8-90"/>
              </a:cxn>
              <a:cxn ang="0">
                <a:pos x="connsiteX9-127" y="connsiteY9-128"/>
              </a:cxn>
              <a:cxn ang="0">
                <a:pos x="connsiteX10-149" y="connsiteY10-150"/>
              </a:cxn>
            </a:cxnLst>
            <a:rect l="l" t="t" r="r" b="b"/>
            <a:pathLst>
              <a:path w="5024825" h="6881818">
                <a:moveTo>
                  <a:pt x="0" y="0"/>
                </a:moveTo>
                <a:lnTo>
                  <a:pt x="2487931" y="0"/>
                </a:lnTo>
                <a:lnTo>
                  <a:pt x="3834825" y="5142514"/>
                </a:lnTo>
                <a:cubicBezTo>
                  <a:pt x="3851116" y="5182666"/>
                  <a:pt x="3878538" y="5351369"/>
                  <a:pt x="4048718" y="5314407"/>
                </a:cubicBezTo>
                <a:cubicBezTo>
                  <a:pt x="4218898" y="5277445"/>
                  <a:pt x="4184015" y="5205230"/>
                  <a:pt x="4168140" y="5055407"/>
                </a:cubicBezTo>
                <a:lnTo>
                  <a:pt x="3935730" y="4175425"/>
                </a:lnTo>
                <a:cubicBezTo>
                  <a:pt x="3924300" y="4083966"/>
                  <a:pt x="3902710" y="3989870"/>
                  <a:pt x="4061460" y="3941355"/>
                </a:cubicBezTo>
                <a:cubicBezTo>
                  <a:pt x="4194810" y="3923207"/>
                  <a:pt x="4213860" y="4007005"/>
                  <a:pt x="4251960" y="4071856"/>
                </a:cubicBezTo>
                <a:lnTo>
                  <a:pt x="5024825" y="6881818"/>
                </a:lnTo>
                <a:lnTo>
                  <a:pt x="0" y="6877051"/>
                </a:lnTo>
                <a:lnTo>
                  <a:pt x="0" y="0"/>
                </a:lnTo>
                <a:close/>
              </a:path>
            </a:pathLst>
          </a:custGeom>
          <a:solidFill>
            <a:schemeClr val="bg2"/>
          </a:solidFill>
        </p:spPr>
        <p:txBody>
          <a:bodyPr anchor="ctr"/>
          <a:lstStyle>
            <a:lvl1pPr algn="ctr">
              <a:defRPr baseline="-25000"/>
            </a:lvl1pPr>
          </a:lstStyle>
          <a:p>
            <a:endParaRPr lang="en-US" dirty="0"/>
          </a:p>
        </p:txBody>
      </p:sp>
      <p:sp>
        <p:nvSpPr>
          <p:cNvPr id="2" name="Title 1"/>
          <p:cNvSpPr>
            <a:spLocks noGrp="1"/>
          </p:cNvSpPr>
          <p:nvPr>
            <p:ph type="ctrTitle" hasCustomPrompt="1"/>
          </p:nvPr>
        </p:nvSpPr>
        <p:spPr>
          <a:xfrm>
            <a:off x="796322" y="320040"/>
            <a:ext cx="6732237" cy="1017147"/>
          </a:xfrm>
        </p:spPr>
        <p:txBody>
          <a:bodyPr anchor="b">
            <a:normAutofit/>
          </a:bodyPr>
          <a:lstStyle>
            <a:lvl1pPr algn="l">
              <a:lnSpc>
                <a:spcPct val="90000"/>
              </a:lnSpc>
              <a:defRPr sz="3600" spc="100" baseline="0">
                <a:solidFill>
                  <a:schemeClr val="tx1"/>
                </a:solidFill>
              </a:defRPr>
            </a:lvl1pPr>
          </a:lstStyle>
          <a:p>
            <a:r>
              <a:rPr lang="en-US" dirty="0"/>
              <a:t>Add title here</a:t>
            </a:r>
            <a:endParaRPr lang="en-US" dirty="0"/>
          </a:p>
        </p:txBody>
      </p:sp>
      <p:sp>
        <p:nvSpPr>
          <p:cNvPr id="8" name="Text Placeholder 7"/>
          <p:cNvSpPr>
            <a:spLocks noGrp="1"/>
          </p:cNvSpPr>
          <p:nvPr>
            <p:ph type="body" sz="quarter" idx="10" hasCustomPrompt="1"/>
          </p:nvPr>
        </p:nvSpPr>
        <p:spPr>
          <a:xfrm>
            <a:off x="824242" y="1749479"/>
            <a:ext cx="788639" cy="533400"/>
          </a:xfrm>
        </p:spPr>
        <p:txBody>
          <a:bodyPr lIns="0" tIns="0" rIns="0" bIns="0" anchor="ctr">
            <a:noAutofit/>
          </a:bodyPr>
          <a:lstStyle>
            <a:lvl1pPr marL="0" indent="0" algn="ctr">
              <a:lnSpc>
                <a:spcPct val="60000"/>
              </a:lnSpc>
              <a:spcBef>
                <a:spcPts val="0"/>
              </a:spcBef>
              <a:spcAft>
                <a:spcPts val="0"/>
              </a:spcAft>
              <a:buNone/>
              <a:defRPr sz="4400" b="0" spc="100" baseline="-25000">
                <a:solidFill>
                  <a:schemeClr val="tx2"/>
                </a:solidFill>
              </a:defRPr>
            </a:lvl1pPr>
            <a:lvl2pPr marL="201295" indent="0">
              <a:buNone/>
              <a:defRPr/>
            </a:lvl2pPr>
            <a:lvl3pPr marL="384175" indent="0">
              <a:buNone/>
              <a:defRPr/>
            </a:lvl3pPr>
            <a:lvl4pPr marL="567055" indent="0">
              <a:buNone/>
              <a:defRPr/>
            </a:lvl4pPr>
            <a:lvl5pPr marL="749935" indent="0">
              <a:buNone/>
              <a:defRPr/>
            </a:lvl5pPr>
          </a:lstStyle>
          <a:p>
            <a:pPr lvl="0"/>
            <a:r>
              <a:rPr lang="en-US" dirty="0"/>
              <a:t>o1.</a:t>
            </a:r>
            <a:endParaRPr lang="en-US" dirty="0"/>
          </a:p>
        </p:txBody>
      </p:sp>
      <p:sp>
        <p:nvSpPr>
          <p:cNvPr id="13" name="Text Placeholder 12"/>
          <p:cNvSpPr>
            <a:spLocks noGrp="1"/>
          </p:cNvSpPr>
          <p:nvPr>
            <p:ph type="body" sz="quarter" idx="16" hasCustomPrompt="1"/>
          </p:nvPr>
        </p:nvSpPr>
        <p:spPr>
          <a:xfrm>
            <a:off x="1643379" y="1749479"/>
            <a:ext cx="5885179" cy="533400"/>
          </a:xfrm>
        </p:spPr>
        <p:txBody>
          <a:bodyPr bIns="0" anchor="b"/>
          <a:lstStyle>
            <a:lvl1pPr marL="0" indent="0">
              <a:buNone/>
              <a:defRPr>
                <a:solidFill>
                  <a:schemeClr val="tx1">
                    <a:lumMod val="50000"/>
                    <a:lumOff val="50000"/>
                  </a:schemeClr>
                </a:solidFill>
              </a:defRPr>
            </a:lvl1pPr>
            <a:lvl2pPr marL="201295" indent="0">
              <a:buNone/>
              <a:defRPr/>
            </a:lvl2pPr>
            <a:lvl3pPr marL="384175" indent="0">
              <a:buNone/>
              <a:defRPr/>
            </a:lvl3pPr>
            <a:lvl4pPr marL="567055" indent="0">
              <a:buNone/>
              <a:defRPr/>
            </a:lvl4pPr>
            <a:lvl5pPr marL="749935" indent="0">
              <a:buNone/>
              <a:defRPr/>
            </a:lvl5pPr>
          </a:lstStyle>
          <a:p>
            <a:pPr lvl="0"/>
            <a:r>
              <a:rPr lang="en-US" dirty="0"/>
              <a:t>Click to add text</a:t>
            </a:r>
            <a:endParaRPr lang="en-US" dirty="0"/>
          </a:p>
        </p:txBody>
      </p:sp>
      <p:sp>
        <p:nvSpPr>
          <p:cNvPr id="6" name="Text Placeholder 7"/>
          <p:cNvSpPr>
            <a:spLocks noGrp="1"/>
          </p:cNvSpPr>
          <p:nvPr>
            <p:ph type="body" sz="quarter" idx="12" hasCustomPrompt="1"/>
          </p:nvPr>
        </p:nvSpPr>
        <p:spPr>
          <a:xfrm>
            <a:off x="824242" y="2378035"/>
            <a:ext cx="788639" cy="533400"/>
          </a:xfrm>
        </p:spPr>
        <p:txBody>
          <a:bodyPr lIns="0" tIns="0" rIns="0" bIns="0" anchor="ctr">
            <a:noAutofit/>
          </a:bodyPr>
          <a:lstStyle>
            <a:lvl1pPr marL="0" indent="0" algn="ctr">
              <a:lnSpc>
                <a:spcPct val="60000"/>
              </a:lnSpc>
              <a:spcBef>
                <a:spcPts val="0"/>
              </a:spcBef>
              <a:spcAft>
                <a:spcPts val="0"/>
              </a:spcAft>
              <a:buNone/>
              <a:defRPr sz="4400" b="0" spc="100" baseline="-25000">
                <a:solidFill>
                  <a:schemeClr val="tx2"/>
                </a:solidFill>
              </a:defRPr>
            </a:lvl1pPr>
            <a:lvl2pPr marL="201295" indent="0">
              <a:buNone/>
              <a:defRPr/>
            </a:lvl2pPr>
            <a:lvl3pPr marL="384175" indent="0">
              <a:buNone/>
              <a:defRPr/>
            </a:lvl3pPr>
            <a:lvl4pPr marL="567055" indent="0">
              <a:buNone/>
              <a:defRPr/>
            </a:lvl4pPr>
            <a:lvl5pPr marL="749935" indent="0">
              <a:buNone/>
              <a:defRPr/>
            </a:lvl5pPr>
          </a:lstStyle>
          <a:p>
            <a:pPr lvl="0"/>
            <a:r>
              <a:rPr lang="en-US" dirty="0"/>
              <a:t>o2.</a:t>
            </a:r>
            <a:endParaRPr lang="en-US" dirty="0"/>
          </a:p>
        </p:txBody>
      </p:sp>
      <p:sp>
        <p:nvSpPr>
          <p:cNvPr id="15" name="Text Placeholder 12"/>
          <p:cNvSpPr>
            <a:spLocks noGrp="1"/>
          </p:cNvSpPr>
          <p:nvPr>
            <p:ph type="body" sz="quarter" idx="17" hasCustomPrompt="1"/>
          </p:nvPr>
        </p:nvSpPr>
        <p:spPr>
          <a:xfrm>
            <a:off x="1643379" y="2378035"/>
            <a:ext cx="5885179" cy="533400"/>
          </a:xfrm>
        </p:spPr>
        <p:txBody>
          <a:bodyPr bIns="0" anchor="b">
            <a:normAutofit/>
          </a:bodyPr>
          <a:lstStyle>
            <a:lvl1pPr marL="0" indent="0">
              <a:buNone/>
              <a:defRPr sz="2000">
                <a:solidFill>
                  <a:schemeClr val="tx1">
                    <a:lumMod val="50000"/>
                    <a:lumOff val="50000"/>
                  </a:schemeClr>
                </a:solidFill>
              </a:defRPr>
            </a:lvl1pPr>
            <a:lvl2pPr marL="201295" indent="0">
              <a:buNone/>
              <a:defRPr/>
            </a:lvl2pPr>
            <a:lvl3pPr marL="384175" indent="0">
              <a:buNone/>
              <a:defRPr/>
            </a:lvl3pPr>
            <a:lvl4pPr marL="567055" indent="0">
              <a:buNone/>
              <a:defRPr/>
            </a:lvl4pPr>
            <a:lvl5pPr marL="749935" indent="0">
              <a:buNone/>
              <a:defRPr/>
            </a:lvl5pPr>
          </a:lstStyle>
          <a:p>
            <a:pPr lvl="0"/>
            <a:r>
              <a:rPr lang="en-US" dirty="0"/>
              <a:t>Click to add text</a:t>
            </a:r>
            <a:endParaRPr lang="en-US" dirty="0"/>
          </a:p>
        </p:txBody>
      </p:sp>
      <p:sp>
        <p:nvSpPr>
          <p:cNvPr id="7" name="Text Placeholder 7"/>
          <p:cNvSpPr>
            <a:spLocks noGrp="1"/>
          </p:cNvSpPr>
          <p:nvPr>
            <p:ph type="body" sz="quarter" idx="13" hasCustomPrompt="1"/>
          </p:nvPr>
        </p:nvSpPr>
        <p:spPr>
          <a:xfrm>
            <a:off x="824242" y="3006909"/>
            <a:ext cx="788639" cy="533400"/>
          </a:xfrm>
        </p:spPr>
        <p:txBody>
          <a:bodyPr lIns="0" tIns="0" rIns="0" bIns="0" anchor="ctr">
            <a:noAutofit/>
          </a:bodyPr>
          <a:lstStyle>
            <a:lvl1pPr marL="0" indent="0" algn="ctr">
              <a:lnSpc>
                <a:spcPct val="60000"/>
              </a:lnSpc>
              <a:spcBef>
                <a:spcPts val="0"/>
              </a:spcBef>
              <a:spcAft>
                <a:spcPts val="0"/>
              </a:spcAft>
              <a:buNone/>
              <a:defRPr sz="5400" b="0" spc="100" baseline="-25000">
                <a:solidFill>
                  <a:schemeClr val="tx2"/>
                </a:solidFill>
              </a:defRPr>
            </a:lvl1pPr>
            <a:lvl2pPr marL="201295" indent="0">
              <a:buNone/>
              <a:defRPr/>
            </a:lvl2pPr>
            <a:lvl3pPr marL="384175" indent="0">
              <a:buNone/>
              <a:defRPr/>
            </a:lvl3pPr>
            <a:lvl4pPr marL="567055" indent="0">
              <a:buNone/>
              <a:defRPr/>
            </a:lvl4pPr>
            <a:lvl5pPr marL="749935" indent="0">
              <a:buNone/>
              <a:defRPr/>
            </a:lvl5pPr>
          </a:lstStyle>
          <a:p>
            <a:pPr lvl="0"/>
            <a:r>
              <a:rPr lang="en-US" dirty="0"/>
              <a:t>o3.</a:t>
            </a:r>
            <a:endParaRPr lang="en-US" dirty="0"/>
          </a:p>
        </p:txBody>
      </p:sp>
      <p:sp>
        <p:nvSpPr>
          <p:cNvPr id="16" name="Text Placeholder 12"/>
          <p:cNvSpPr>
            <a:spLocks noGrp="1"/>
          </p:cNvSpPr>
          <p:nvPr>
            <p:ph type="body" sz="quarter" idx="18" hasCustomPrompt="1"/>
          </p:nvPr>
        </p:nvSpPr>
        <p:spPr>
          <a:xfrm>
            <a:off x="1643379" y="3009613"/>
            <a:ext cx="5885179" cy="533400"/>
          </a:xfrm>
        </p:spPr>
        <p:txBody>
          <a:bodyPr bIns="0" anchor="b">
            <a:normAutofit/>
          </a:bodyPr>
          <a:lstStyle>
            <a:lvl1pPr marL="0" indent="0">
              <a:buNone/>
              <a:defRPr sz="2400">
                <a:solidFill>
                  <a:schemeClr val="tx1"/>
                </a:solidFill>
              </a:defRPr>
            </a:lvl1pPr>
            <a:lvl2pPr marL="201295" indent="0">
              <a:buNone/>
              <a:defRPr/>
            </a:lvl2pPr>
            <a:lvl3pPr marL="384175" indent="0">
              <a:buNone/>
              <a:defRPr/>
            </a:lvl3pPr>
            <a:lvl4pPr marL="567055" indent="0">
              <a:buNone/>
              <a:defRPr/>
            </a:lvl4pPr>
            <a:lvl5pPr marL="749935" indent="0">
              <a:buNone/>
              <a:defRPr/>
            </a:lvl5pPr>
          </a:lstStyle>
          <a:p>
            <a:pPr lvl="0"/>
            <a:r>
              <a:rPr lang="en-US" dirty="0"/>
              <a:t>Click to add text</a:t>
            </a:r>
            <a:endParaRPr lang="en-US" dirty="0"/>
          </a:p>
        </p:txBody>
      </p:sp>
      <p:sp>
        <p:nvSpPr>
          <p:cNvPr id="9" name="Text Placeholder 7"/>
          <p:cNvSpPr>
            <a:spLocks noGrp="1"/>
          </p:cNvSpPr>
          <p:nvPr>
            <p:ph type="body" sz="quarter" idx="14" hasCustomPrompt="1"/>
          </p:nvPr>
        </p:nvSpPr>
        <p:spPr>
          <a:xfrm>
            <a:off x="824242" y="3635783"/>
            <a:ext cx="788639" cy="533400"/>
          </a:xfrm>
        </p:spPr>
        <p:txBody>
          <a:bodyPr lIns="0" tIns="0" rIns="0" bIns="0" anchor="ctr">
            <a:noAutofit/>
          </a:bodyPr>
          <a:lstStyle>
            <a:lvl1pPr marL="0" indent="0" algn="ctr">
              <a:lnSpc>
                <a:spcPct val="60000"/>
              </a:lnSpc>
              <a:spcBef>
                <a:spcPts val="0"/>
              </a:spcBef>
              <a:spcAft>
                <a:spcPts val="0"/>
              </a:spcAft>
              <a:buNone/>
              <a:defRPr sz="4400" b="0" spc="100" baseline="-25000">
                <a:solidFill>
                  <a:schemeClr val="tx2"/>
                </a:solidFill>
              </a:defRPr>
            </a:lvl1pPr>
            <a:lvl2pPr marL="201295" indent="0">
              <a:buNone/>
              <a:defRPr/>
            </a:lvl2pPr>
            <a:lvl3pPr marL="384175" indent="0">
              <a:buNone/>
              <a:defRPr/>
            </a:lvl3pPr>
            <a:lvl4pPr marL="567055" indent="0">
              <a:buNone/>
              <a:defRPr/>
            </a:lvl4pPr>
            <a:lvl5pPr marL="749935" indent="0">
              <a:buNone/>
              <a:defRPr/>
            </a:lvl5pPr>
          </a:lstStyle>
          <a:p>
            <a:pPr lvl="0"/>
            <a:r>
              <a:rPr lang="en-US" dirty="0"/>
              <a:t>o4.</a:t>
            </a:r>
            <a:endParaRPr lang="en-US" dirty="0"/>
          </a:p>
        </p:txBody>
      </p:sp>
      <p:sp>
        <p:nvSpPr>
          <p:cNvPr id="17" name="Text Placeholder 12"/>
          <p:cNvSpPr>
            <a:spLocks noGrp="1"/>
          </p:cNvSpPr>
          <p:nvPr>
            <p:ph type="body" sz="quarter" idx="19" hasCustomPrompt="1"/>
          </p:nvPr>
        </p:nvSpPr>
        <p:spPr>
          <a:xfrm>
            <a:off x="1643379" y="3638169"/>
            <a:ext cx="5885179" cy="533400"/>
          </a:xfrm>
        </p:spPr>
        <p:txBody>
          <a:bodyPr bIns="0" anchor="b"/>
          <a:lstStyle>
            <a:lvl1pPr marL="0" indent="0">
              <a:buNone/>
              <a:defRPr>
                <a:solidFill>
                  <a:schemeClr val="tx1">
                    <a:lumMod val="50000"/>
                    <a:lumOff val="50000"/>
                  </a:schemeClr>
                </a:solidFill>
              </a:defRPr>
            </a:lvl1pPr>
            <a:lvl2pPr marL="201295" indent="0">
              <a:buNone/>
              <a:defRPr/>
            </a:lvl2pPr>
            <a:lvl3pPr marL="384175" indent="0">
              <a:buNone/>
              <a:defRPr/>
            </a:lvl3pPr>
            <a:lvl4pPr marL="567055" indent="0">
              <a:buNone/>
              <a:defRPr/>
            </a:lvl4pPr>
            <a:lvl5pPr marL="749935" indent="0">
              <a:buNone/>
              <a:defRPr/>
            </a:lvl5pPr>
          </a:lstStyle>
          <a:p>
            <a:pPr lvl="0"/>
            <a:r>
              <a:rPr lang="en-US" dirty="0"/>
              <a:t>Click to add text</a:t>
            </a:r>
            <a:endParaRPr lang="en-US" dirty="0"/>
          </a:p>
        </p:txBody>
      </p:sp>
      <p:sp>
        <p:nvSpPr>
          <p:cNvPr id="10" name="Text Placeholder 7"/>
          <p:cNvSpPr>
            <a:spLocks noGrp="1"/>
          </p:cNvSpPr>
          <p:nvPr>
            <p:ph type="body" sz="quarter" idx="15" hasCustomPrompt="1"/>
          </p:nvPr>
        </p:nvSpPr>
        <p:spPr>
          <a:xfrm>
            <a:off x="824242" y="4264656"/>
            <a:ext cx="788639" cy="533400"/>
          </a:xfrm>
        </p:spPr>
        <p:txBody>
          <a:bodyPr lIns="0" tIns="0" rIns="0" bIns="0" anchor="ctr">
            <a:noAutofit/>
          </a:bodyPr>
          <a:lstStyle>
            <a:lvl1pPr marL="0" indent="0" algn="ctr">
              <a:lnSpc>
                <a:spcPct val="60000"/>
              </a:lnSpc>
              <a:spcBef>
                <a:spcPts val="0"/>
              </a:spcBef>
              <a:spcAft>
                <a:spcPts val="0"/>
              </a:spcAft>
              <a:buNone/>
              <a:defRPr sz="4400" b="0" spc="100" baseline="-25000">
                <a:solidFill>
                  <a:schemeClr val="tx2"/>
                </a:solidFill>
              </a:defRPr>
            </a:lvl1pPr>
            <a:lvl2pPr marL="201295" indent="0">
              <a:buNone/>
              <a:defRPr/>
            </a:lvl2pPr>
            <a:lvl3pPr marL="384175" indent="0">
              <a:buNone/>
              <a:defRPr/>
            </a:lvl3pPr>
            <a:lvl4pPr marL="567055" indent="0">
              <a:buNone/>
              <a:defRPr/>
            </a:lvl4pPr>
            <a:lvl5pPr marL="749935" indent="0">
              <a:buNone/>
              <a:defRPr/>
            </a:lvl5pPr>
          </a:lstStyle>
          <a:p>
            <a:pPr lvl="0"/>
            <a:r>
              <a:rPr lang="en-US" dirty="0"/>
              <a:t>o5.</a:t>
            </a:r>
            <a:endParaRPr lang="en-US" dirty="0"/>
          </a:p>
        </p:txBody>
      </p:sp>
      <p:sp>
        <p:nvSpPr>
          <p:cNvPr id="20" name="Text Placeholder 12"/>
          <p:cNvSpPr>
            <a:spLocks noGrp="1"/>
          </p:cNvSpPr>
          <p:nvPr>
            <p:ph type="body" sz="quarter" idx="20" hasCustomPrompt="1"/>
          </p:nvPr>
        </p:nvSpPr>
        <p:spPr>
          <a:xfrm>
            <a:off x="1643379" y="4269747"/>
            <a:ext cx="5885179" cy="533400"/>
          </a:xfrm>
        </p:spPr>
        <p:txBody>
          <a:bodyPr bIns="0" anchor="b"/>
          <a:lstStyle>
            <a:lvl1pPr marL="0" indent="0">
              <a:buNone/>
              <a:defRPr>
                <a:solidFill>
                  <a:schemeClr val="tx1">
                    <a:lumMod val="50000"/>
                    <a:lumOff val="50000"/>
                  </a:schemeClr>
                </a:solidFill>
              </a:defRPr>
            </a:lvl1pPr>
            <a:lvl2pPr marL="201295" indent="0">
              <a:buNone/>
              <a:defRPr/>
            </a:lvl2pPr>
            <a:lvl3pPr marL="384175" indent="0">
              <a:buNone/>
              <a:defRPr/>
            </a:lvl3pPr>
            <a:lvl4pPr marL="567055" indent="0">
              <a:buNone/>
              <a:defRPr/>
            </a:lvl4pPr>
            <a:lvl5pPr marL="749935" indent="0">
              <a:buNone/>
              <a:defRPr/>
            </a:lvl5pPr>
          </a:lstStyle>
          <a:p>
            <a:pPr lvl="0"/>
            <a:r>
              <a:rPr lang="en-US" dirty="0"/>
              <a:t>Click to add text</a:t>
            </a:r>
            <a:endParaRPr lang="en-US" dirty="0"/>
          </a:p>
        </p:txBody>
      </p:sp>
      <p:cxnSp>
        <p:nvCxnSpPr>
          <p:cNvPr id="22" name="Straight Connector 21"/>
          <p:cNvCxnSpPr/>
          <p:nvPr userDrawn="1"/>
        </p:nvCxnSpPr>
        <p:spPr>
          <a:xfrm rot="10800000" flipH="1">
            <a:off x="6889763" y="0"/>
            <a:ext cx="1822122" cy="6871447"/>
          </a:xfrm>
          <a:prstGeom prst="line">
            <a:avLst/>
          </a:prstGeom>
          <a:ln w="22225">
            <a:solidFill>
              <a:schemeClr val="tx2"/>
            </a:solidFill>
          </a:ln>
        </p:spPr>
        <p:style>
          <a:lnRef idx="1">
            <a:schemeClr val="accent1"/>
          </a:lnRef>
          <a:fillRef idx="0">
            <a:schemeClr val="accent1"/>
          </a:fillRef>
          <a:effectRef idx="0">
            <a:schemeClr val="accent1"/>
          </a:effectRef>
          <a:fontRef idx="minor">
            <a:schemeClr val="tx1"/>
          </a:fontRef>
        </p:style>
      </p:cxnSp>
      <p:sp>
        <p:nvSpPr>
          <p:cNvPr id="24" name="Footer Placeholder 8"/>
          <p:cNvSpPr>
            <a:spLocks noGrp="1"/>
          </p:cNvSpPr>
          <p:nvPr>
            <p:ph type="ftr" sz="quarter" idx="3"/>
          </p:nvPr>
        </p:nvSpPr>
        <p:spPr>
          <a:xfrm>
            <a:off x="824241" y="6290774"/>
            <a:ext cx="6637071" cy="365125"/>
          </a:xfrm>
          <a:prstGeom prst="rect">
            <a:avLst/>
          </a:prstGeom>
        </p:spPr>
        <p:txBody>
          <a:bodyPr/>
          <a:lstStyle>
            <a:lvl1pPr>
              <a:defRPr sz="1100" b="0" i="0" cap="all" baseline="0">
                <a:solidFill>
                  <a:schemeClr val="tx1"/>
                </a:solidFill>
                <a:latin typeface="+mn-lt"/>
              </a:defRPr>
            </a:lvl1pPr>
          </a:lstStyle>
          <a:p>
            <a:r>
              <a:rPr lang="en-US" dirty="0"/>
              <a:t>Add footer here</a:t>
            </a:r>
            <a:endParaRPr lang="en-US" dirty="0"/>
          </a:p>
        </p:txBody>
      </p:sp>
      <p:sp>
        <p:nvSpPr>
          <p:cNvPr id="21" name="Slide Number Placeholder 9"/>
          <p:cNvSpPr>
            <a:spLocks noGrp="1"/>
          </p:cNvSpPr>
          <p:nvPr>
            <p:ph type="sldNum" sz="quarter" idx="4"/>
          </p:nvPr>
        </p:nvSpPr>
        <p:spPr>
          <a:xfrm>
            <a:off x="10768546" y="6290774"/>
            <a:ext cx="617912" cy="365125"/>
          </a:xfrm>
          <a:prstGeom prst="rect">
            <a:avLst/>
          </a:prstGeom>
        </p:spPr>
        <p:txBody>
          <a:bodyPr/>
          <a:lstStyle>
            <a:lvl1pPr algn="r">
              <a:defRPr sz="1100" b="0" i="0">
                <a:solidFill>
                  <a:schemeClr val="bg1"/>
                </a:solidFill>
                <a:latin typeface="+mn-lt"/>
              </a:defRPr>
            </a:lvl1pPr>
          </a:lstStyle>
          <a:p>
            <a:fld id="{3A98EE3D-8CD1-4C3F-BD1C-C98C9596463C}" type="slidenum">
              <a:rPr lang="en-US" smtClean="0"/>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showMasterSp="0" userDrawn="1">
  <p:cSld name="Agenda - Topic 4">
    <p:spTree>
      <p:nvGrpSpPr>
        <p:cNvPr id="1" name=""/>
        <p:cNvGrpSpPr/>
        <p:nvPr/>
      </p:nvGrpSpPr>
      <p:grpSpPr>
        <a:xfrm>
          <a:off x="0" y="0"/>
          <a:ext cx="0" cy="0"/>
          <a:chOff x="0" y="0"/>
          <a:chExt cx="0" cy="0"/>
        </a:xfrm>
      </p:grpSpPr>
      <p:sp>
        <p:nvSpPr>
          <p:cNvPr id="23" name="Freeform: Shape 22"/>
          <p:cNvSpPr/>
          <p:nvPr userDrawn="1"/>
        </p:nvSpPr>
        <p:spPr>
          <a:xfrm>
            <a:off x="6093537" y="-1946"/>
            <a:ext cx="3601340" cy="6881814"/>
          </a:xfrm>
          <a:custGeom>
            <a:avLst/>
            <a:gdLst>
              <a:gd name="connsiteX0" fmla="*/ 3601340 w 3601340"/>
              <a:gd name="connsiteY0" fmla="*/ 0 h 6881814"/>
              <a:gd name="connsiteX1" fmla="*/ 0 w 3601340"/>
              <a:gd name="connsiteY1" fmla="*/ 0 h 6881814"/>
              <a:gd name="connsiteX2" fmla="*/ 0 w 3601340"/>
              <a:gd name="connsiteY2" fmla="*/ 6881815 h 6881814"/>
              <a:gd name="connsiteX3" fmla="*/ 1064235 w 3601340"/>
              <a:gd name="connsiteY3" fmla="*/ 6881815 h 6881814"/>
              <a:gd name="connsiteX4" fmla="*/ 1441045 w 3601340"/>
              <a:gd name="connsiteY4" fmla="*/ 5490188 h 6881814"/>
              <a:gd name="connsiteX5" fmla="*/ 1835678 w 3601340"/>
              <a:gd name="connsiteY5" fmla="*/ 4034957 h 6881814"/>
              <a:gd name="connsiteX6" fmla="*/ 2045724 w 3601340"/>
              <a:gd name="connsiteY6" fmla="*/ 3914112 h 6881814"/>
              <a:gd name="connsiteX7" fmla="*/ 2166660 w 3601340"/>
              <a:gd name="connsiteY7" fmla="*/ 4124001 h 6881814"/>
              <a:gd name="connsiteX8" fmla="*/ 1906966 w 3601340"/>
              <a:gd name="connsiteY8" fmla="*/ 5081858 h 6881814"/>
              <a:gd name="connsiteX9" fmla="*/ 2027902 w 3601340"/>
              <a:gd name="connsiteY9" fmla="*/ 5291747 h 6881814"/>
              <a:gd name="connsiteX10" fmla="*/ 2227765 w 3601340"/>
              <a:gd name="connsiteY10" fmla="*/ 5198887 h 6881814"/>
              <a:gd name="connsiteX11" fmla="*/ 2570204 w 3601340"/>
              <a:gd name="connsiteY11" fmla="*/ 3923016 h 6881814"/>
              <a:gd name="connsiteX12" fmla="*/ 2602029 w 3601340"/>
              <a:gd name="connsiteY12" fmla="*/ 3799627 h 6881814"/>
              <a:gd name="connsiteX13" fmla="*/ 3601340 w 3601340"/>
              <a:gd name="connsiteY13" fmla="*/ 0 h 6881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01340" h="6881814">
                <a:moveTo>
                  <a:pt x="3601340" y="0"/>
                </a:moveTo>
                <a:lnTo>
                  <a:pt x="0" y="0"/>
                </a:lnTo>
                <a:lnTo>
                  <a:pt x="0" y="6881815"/>
                </a:lnTo>
                <a:lnTo>
                  <a:pt x="1064235" y="6881815"/>
                </a:lnTo>
                <a:lnTo>
                  <a:pt x="1441045" y="5490188"/>
                </a:lnTo>
                <a:lnTo>
                  <a:pt x="1835678" y="4034957"/>
                </a:lnTo>
                <a:cubicBezTo>
                  <a:pt x="1859865" y="3943369"/>
                  <a:pt x="1954068" y="3889943"/>
                  <a:pt x="2045724" y="3914112"/>
                </a:cubicBezTo>
                <a:cubicBezTo>
                  <a:pt x="2137381" y="3938281"/>
                  <a:pt x="2190847" y="4032413"/>
                  <a:pt x="2166660" y="4124001"/>
                </a:cubicBezTo>
                <a:lnTo>
                  <a:pt x="1906966" y="5081858"/>
                </a:lnTo>
                <a:cubicBezTo>
                  <a:pt x="1882779" y="5173446"/>
                  <a:pt x="1936246" y="5267578"/>
                  <a:pt x="2027902" y="5291747"/>
                </a:cubicBezTo>
                <a:cubicBezTo>
                  <a:pt x="2109375" y="5313372"/>
                  <a:pt x="2193393" y="5272666"/>
                  <a:pt x="2227765" y="5198887"/>
                </a:cubicBezTo>
                <a:lnTo>
                  <a:pt x="2570204" y="3923016"/>
                </a:lnTo>
                <a:lnTo>
                  <a:pt x="2602029" y="3799627"/>
                </a:lnTo>
                <a:lnTo>
                  <a:pt x="3601340" y="0"/>
                </a:lnTo>
                <a:close/>
              </a:path>
            </a:pathLst>
          </a:custGeom>
          <a:solidFill>
            <a:srgbClr val="FFFFFF"/>
          </a:solidFill>
          <a:ln w="12700" cap="flat">
            <a:noFill/>
            <a:prstDash val="solid"/>
            <a:miter/>
          </a:ln>
        </p:spPr>
        <p:txBody>
          <a:bodyPr rtlCol="0" anchor="ctr"/>
          <a:lstStyle/>
          <a:p>
            <a:endParaRPr lang="en-US" dirty="0"/>
          </a:p>
        </p:txBody>
      </p:sp>
      <p:sp>
        <p:nvSpPr>
          <p:cNvPr id="14" name="Picture Placeholder 13"/>
          <p:cNvSpPr>
            <a:spLocks noGrp="1"/>
          </p:cNvSpPr>
          <p:nvPr>
            <p:ph type="pic" sz="quarter" idx="11"/>
          </p:nvPr>
        </p:nvSpPr>
        <p:spPr>
          <a:xfrm flipH="1">
            <a:off x="7163691" y="0"/>
            <a:ext cx="5024825" cy="6858000"/>
          </a:xfrm>
          <a:custGeom>
            <a:avLst/>
            <a:gdLst>
              <a:gd name="connsiteX0" fmla="*/ 0 w 6064250"/>
              <a:gd name="connsiteY0" fmla="*/ 0 h 6877051"/>
              <a:gd name="connsiteX1" fmla="*/ 606425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1" fmla="*/ 0 w 6064250"/>
              <a:gd name="connsiteY0-2" fmla="*/ 0 h 6877051"/>
              <a:gd name="connsiteX1-3" fmla="*/ 5840730 w 6064250"/>
              <a:gd name="connsiteY1-4" fmla="*/ 0 h 6877051"/>
              <a:gd name="connsiteX2-5" fmla="*/ 6064250 w 6064250"/>
              <a:gd name="connsiteY2-6" fmla="*/ 6877051 h 6877051"/>
              <a:gd name="connsiteX3-7" fmla="*/ 0 w 6064250"/>
              <a:gd name="connsiteY3-8" fmla="*/ 6877051 h 6877051"/>
              <a:gd name="connsiteX4-9" fmla="*/ 0 w 6064250"/>
              <a:gd name="connsiteY4-10" fmla="*/ 0 h 6877051"/>
              <a:gd name="connsiteX0-11" fmla="*/ 0 w 5840730"/>
              <a:gd name="connsiteY0-12" fmla="*/ 0 h 6887937"/>
              <a:gd name="connsiteX1-13" fmla="*/ 5840730 w 5840730"/>
              <a:gd name="connsiteY1-14" fmla="*/ 0 h 6887937"/>
              <a:gd name="connsiteX2-15" fmla="*/ 4028621 w 5840730"/>
              <a:gd name="connsiteY2-16" fmla="*/ 6887937 h 6887937"/>
              <a:gd name="connsiteX3-17" fmla="*/ 0 w 5840730"/>
              <a:gd name="connsiteY3-18" fmla="*/ 6877051 h 6887937"/>
              <a:gd name="connsiteX4-19" fmla="*/ 0 w 5840730"/>
              <a:gd name="connsiteY4-20" fmla="*/ 0 h 6887937"/>
              <a:gd name="connsiteX0-21" fmla="*/ 0 w 5840730"/>
              <a:gd name="connsiteY0-22" fmla="*/ 0 h 6887937"/>
              <a:gd name="connsiteX1-23" fmla="*/ 5840730 w 5840730"/>
              <a:gd name="connsiteY1-24" fmla="*/ 0 h 6887937"/>
              <a:gd name="connsiteX2-25" fmla="*/ 5090160 w 5840730"/>
              <a:gd name="connsiteY2-26" fmla="*/ 2775915 h 6887937"/>
              <a:gd name="connsiteX3-27" fmla="*/ 4028621 w 5840730"/>
              <a:gd name="connsiteY3-28" fmla="*/ 6887937 h 6887937"/>
              <a:gd name="connsiteX4-29" fmla="*/ 0 w 5840730"/>
              <a:gd name="connsiteY4-30" fmla="*/ 6877051 h 6887937"/>
              <a:gd name="connsiteX5" fmla="*/ 0 w 5840730"/>
              <a:gd name="connsiteY5" fmla="*/ 0 h 6887937"/>
              <a:gd name="connsiteX0-31" fmla="*/ 0 w 5840730"/>
              <a:gd name="connsiteY0-32" fmla="*/ 0 h 6887937"/>
              <a:gd name="connsiteX1-33" fmla="*/ 5840730 w 5840730"/>
              <a:gd name="connsiteY1-34" fmla="*/ 0 h 6887937"/>
              <a:gd name="connsiteX2-35" fmla="*/ 5090160 w 5840730"/>
              <a:gd name="connsiteY2-36" fmla="*/ 2775915 h 6887937"/>
              <a:gd name="connsiteX3-37" fmla="*/ 4991100 w 5840730"/>
              <a:gd name="connsiteY3-38" fmla="*/ 3134055 h 6887937"/>
              <a:gd name="connsiteX4-39" fmla="*/ 4028621 w 5840730"/>
              <a:gd name="connsiteY4-40" fmla="*/ 6887937 h 6887937"/>
              <a:gd name="connsiteX5-41" fmla="*/ 0 w 5840730"/>
              <a:gd name="connsiteY5-42" fmla="*/ 6877051 h 6887937"/>
              <a:gd name="connsiteX6" fmla="*/ 0 w 5840730"/>
              <a:gd name="connsiteY6" fmla="*/ 0 h 6887937"/>
              <a:gd name="connsiteX0-43" fmla="*/ 0 w 5840730"/>
              <a:gd name="connsiteY0-44" fmla="*/ 0 h 6887937"/>
              <a:gd name="connsiteX1-45" fmla="*/ 5840730 w 5840730"/>
              <a:gd name="connsiteY1-46" fmla="*/ 0 h 6887937"/>
              <a:gd name="connsiteX2-47" fmla="*/ 5090160 w 5840730"/>
              <a:gd name="connsiteY2-48" fmla="*/ 2775915 h 6887937"/>
              <a:gd name="connsiteX3-49" fmla="*/ 4991100 w 5840730"/>
              <a:gd name="connsiteY3-50" fmla="*/ 3134055 h 6887937"/>
              <a:gd name="connsiteX4-51" fmla="*/ 4785360 w 5840730"/>
              <a:gd name="connsiteY4-52" fmla="*/ 3926535 h 6887937"/>
              <a:gd name="connsiteX5-53" fmla="*/ 4028621 w 5840730"/>
              <a:gd name="connsiteY5-54" fmla="*/ 6887937 h 6887937"/>
              <a:gd name="connsiteX6-55" fmla="*/ 0 w 5840730"/>
              <a:gd name="connsiteY6-56" fmla="*/ 6877051 h 6887937"/>
              <a:gd name="connsiteX7" fmla="*/ 0 w 5840730"/>
              <a:gd name="connsiteY7" fmla="*/ 0 h 6887937"/>
              <a:gd name="connsiteX0-57" fmla="*/ 0 w 5840730"/>
              <a:gd name="connsiteY0-58" fmla="*/ 0 h 6887937"/>
              <a:gd name="connsiteX1-59" fmla="*/ 5840730 w 5840730"/>
              <a:gd name="connsiteY1-60" fmla="*/ 0 h 6887937"/>
              <a:gd name="connsiteX2-61" fmla="*/ 5090160 w 5840730"/>
              <a:gd name="connsiteY2-62" fmla="*/ 2775915 h 6887937"/>
              <a:gd name="connsiteX3-63" fmla="*/ 4991100 w 5840730"/>
              <a:gd name="connsiteY3-64" fmla="*/ 3134055 h 6887937"/>
              <a:gd name="connsiteX4-65" fmla="*/ 4922520 w 5840730"/>
              <a:gd name="connsiteY4-66" fmla="*/ 3415995 h 6887937"/>
              <a:gd name="connsiteX5-67" fmla="*/ 4785360 w 5840730"/>
              <a:gd name="connsiteY5-68" fmla="*/ 3926535 h 6887937"/>
              <a:gd name="connsiteX6-69" fmla="*/ 4028621 w 5840730"/>
              <a:gd name="connsiteY6-70" fmla="*/ 6887937 h 6887937"/>
              <a:gd name="connsiteX7-71" fmla="*/ 0 w 5840730"/>
              <a:gd name="connsiteY7-72" fmla="*/ 6877051 h 6887937"/>
              <a:gd name="connsiteX8" fmla="*/ 0 w 5840730"/>
              <a:gd name="connsiteY8" fmla="*/ 0 h 6887937"/>
              <a:gd name="connsiteX0-73" fmla="*/ 0 w 5840730"/>
              <a:gd name="connsiteY0-74" fmla="*/ 0 h 6887937"/>
              <a:gd name="connsiteX1-75" fmla="*/ 5840730 w 5840730"/>
              <a:gd name="connsiteY1-76" fmla="*/ 0 h 6887937"/>
              <a:gd name="connsiteX2-77" fmla="*/ 5090160 w 5840730"/>
              <a:gd name="connsiteY2-78" fmla="*/ 2775915 h 6887937"/>
              <a:gd name="connsiteX3-79" fmla="*/ 4754880 w 5840730"/>
              <a:gd name="connsiteY3-80" fmla="*/ 2692095 h 6887937"/>
              <a:gd name="connsiteX4-81" fmla="*/ 4922520 w 5840730"/>
              <a:gd name="connsiteY4-82" fmla="*/ 3415995 h 6887937"/>
              <a:gd name="connsiteX5-83" fmla="*/ 4785360 w 5840730"/>
              <a:gd name="connsiteY5-84" fmla="*/ 3926535 h 6887937"/>
              <a:gd name="connsiteX6-85" fmla="*/ 4028621 w 5840730"/>
              <a:gd name="connsiteY6-86" fmla="*/ 6887937 h 6887937"/>
              <a:gd name="connsiteX7-87" fmla="*/ 0 w 5840730"/>
              <a:gd name="connsiteY7-88" fmla="*/ 6877051 h 6887937"/>
              <a:gd name="connsiteX8-89" fmla="*/ 0 w 5840730"/>
              <a:gd name="connsiteY8-90" fmla="*/ 0 h 6887937"/>
              <a:gd name="connsiteX0-91" fmla="*/ 0 w 5840730"/>
              <a:gd name="connsiteY0-92" fmla="*/ 0 h 6887937"/>
              <a:gd name="connsiteX1-93" fmla="*/ 5840730 w 5840730"/>
              <a:gd name="connsiteY1-94" fmla="*/ 0 h 6887937"/>
              <a:gd name="connsiteX2-95" fmla="*/ 5090160 w 5840730"/>
              <a:gd name="connsiteY2-96" fmla="*/ 2775915 h 6887937"/>
              <a:gd name="connsiteX3-97" fmla="*/ 4754880 w 5840730"/>
              <a:gd name="connsiteY3-98" fmla="*/ 2692095 h 6887937"/>
              <a:gd name="connsiteX4-99" fmla="*/ 5006340 w 5840730"/>
              <a:gd name="connsiteY4-100" fmla="*/ 1823415 h 6887937"/>
              <a:gd name="connsiteX5-101" fmla="*/ 4922520 w 5840730"/>
              <a:gd name="connsiteY5-102" fmla="*/ 3415995 h 6887937"/>
              <a:gd name="connsiteX6-103" fmla="*/ 4785360 w 5840730"/>
              <a:gd name="connsiteY6-104" fmla="*/ 3926535 h 6887937"/>
              <a:gd name="connsiteX7-105" fmla="*/ 4028621 w 5840730"/>
              <a:gd name="connsiteY7-106" fmla="*/ 6887937 h 6887937"/>
              <a:gd name="connsiteX8-107" fmla="*/ 0 w 5840730"/>
              <a:gd name="connsiteY8-108" fmla="*/ 6877051 h 6887937"/>
              <a:gd name="connsiteX9" fmla="*/ 0 w 5840730"/>
              <a:gd name="connsiteY9" fmla="*/ 0 h 6887937"/>
              <a:gd name="connsiteX0-109" fmla="*/ 0 w 5840730"/>
              <a:gd name="connsiteY0-110" fmla="*/ 0 h 6887937"/>
              <a:gd name="connsiteX1-111" fmla="*/ 5840730 w 5840730"/>
              <a:gd name="connsiteY1-112" fmla="*/ 0 h 6887937"/>
              <a:gd name="connsiteX2-113" fmla="*/ 5090160 w 5840730"/>
              <a:gd name="connsiteY2-114" fmla="*/ 2775915 h 6887937"/>
              <a:gd name="connsiteX3-115" fmla="*/ 4754880 w 5840730"/>
              <a:gd name="connsiteY3-116" fmla="*/ 2692095 h 6887937"/>
              <a:gd name="connsiteX4-117" fmla="*/ 5006340 w 5840730"/>
              <a:gd name="connsiteY4-118" fmla="*/ 1823415 h 6887937"/>
              <a:gd name="connsiteX5-119" fmla="*/ 4655820 w 5840730"/>
              <a:gd name="connsiteY5-120" fmla="*/ 1770075 h 6887937"/>
              <a:gd name="connsiteX6-121" fmla="*/ 4922520 w 5840730"/>
              <a:gd name="connsiteY6-122" fmla="*/ 3415995 h 6887937"/>
              <a:gd name="connsiteX7-123" fmla="*/ 4785360 w 5840730"/>
              <a:gd name="connsiteY7-124" fmla="*/ 3926535 h 6887937"/>
              <a:gd name="connsiteX8-125" fmla="*/ 4028621 w 5840730"/>
              <a:gd name="connsiteY8-126" fmla="*/ 6887937 h 6887937"/>
              <a:gd name="connsiteX9-127" fmla="*/ 0 w 5840730"/>
              <a:gd name="connsiteY9-128" fmla="*/ 6877051 h 6887937"/>
              <a:gd name="connsiteX10" fmla="*/ 0 w 5840730"/>
              <a:gd name="connsiteY10" fmla="*/ 0 h 6887937"/>
              <a:gd name="connsiteX0-129" fmla="*/ 0 w 5840730"/>
              <a:gd name="connsiteY0-130" fmla="*/ 0 h 6887937"/>
              <a:gd name="connsiteX1-131" fmla="*/ 5840730 w 5840730"/>
              <a:gd name="connsiteY1-132" fmla="*/ 0 h 6887937"/>
              <a:gd name="connsiteX2-133" fmla="*/ 5090160 w 5840730"/>
              <a:gd name="connsiteY2-134" fmla="*/ 2775915 h 6887937"/>
              <a:gd name="connsiteX3-135" fmla="*/ 4754880 w 5840730"/>
              <a:gd name="connsiteY3-136" fmla="*/ 2692095 h 6887937"/>
              <a:gd name="connsiteX4-137" fmla="*/ 5006340 w 5840730"/>
              <a:gd name="connsiteY4-138" fmla="*/ 1823415 h 6887937"/>
              <a:gd name="connsiteX5-139" fmla="*/ 4655820 w 5840730"/>
              <a:gd name="connsiteY5-140" fmla="*/ 1770075 h 6887937"/>
              <a:gd name="connsiteX6-141" fmla="*/ 3901440 w 5840730"/>
              <a:gd name="connsiteY6-142" fmla="*/ 4696155 h 6887937"/>
              <a:gd name="connsiteX7-143" fmla="*/ 4922520 w 5840730"/>
              <a:gd name="connsiteY7-144" fmla="*/ 3415995 h 6887937"/>
              <a:gd name="connsiteX8-145" fmla="*/ 4785360 w 5840730"/>
              <a:gd name="connsiteY8-146" fmla="*/ 3926535 h 6887937"/>
              <a:gd name="connsiteX9-147" fmla="*/ 4028621 w 5840730"/>
              <a:gd name="connsiteY9-148" fmla="*/ 6887937 h 6887937"/>
              <a:gd name="connsiteX10-149" fmla="*/ 0 w 5840730"/>
              <a:gd name="connsiteY10-150" fmla="*/ 6877051 h 6887937"/>
              <a:gd name="connsiteX11" fmla="*/ 0 w 5840730"/>
              <a:gd name="connsiteY11" fmla="*/ 0 h 6887937"/>
              <a:gd name="connsiteX0-151" fmla="*/ 0 w 5840730"/>
              <a:gd name="connsiteY0-152" fmla="*/ 0 h 6887937"/>
              <a:gd name="connsiteX1-153" fmla="*/ 5840730 w 5840730"/>
              <a:gd name="connsiteY1-154" fmla="*/ 0 h 6887937"/>
              <a:gd name="connsiteX2-155" fmla="*/ 5090160 w 5840730"/>
              <a:gd name="connsiteY2-156" fmla="*/ 2775915 h 6887937"/>
              <a:gd name="connsiteX3-157" fmla="*/ 4754880 w 5840730"/>
              <a:gd name="connsiteY3-158" fmla="*/ 2692095 h 6887937"/>
              <a:gd name="connsiteX4-159" fmla="*/ 5006340 w 5840730"/>
              <a:gd name="connsiteY4-160" fmla="*/ 1823415 h 6887937"/>
              <a:gd name="connsiteX5-161" fmla="*/ 4655820 w 5840730"/>
              <a:gd name="connsiteY5-162" fmla="*/ 1770075 h 6887937"/>
              <a:gd name="connsiteX6-163" fmla="*/ 3901440 w 5840730"/>
              <a:gd name="connsiteY6-164" fmla="*/ 4696155 h 6887937"/>
              <a:gd name="connsiteX7-165" fmla="*/ 4457700 w 5840730"/>
              <a:gd name="connsiteY7-166" fmla="*/ 3842715 h 6887937"/>
              <a:gd name="connsiteX8-167" fmla="*/ 4785360 w 5840730"/>
              <a:gd name="connsiteY8-168" fmla="*/ 3926535 h 6887937"/>
              <a:gd name="connsiteX9-169" fmla="*/ 4028621 w 5840730"/>
              <a:gd name="connsiteY9-170" fmla="*/ 6887937 h 6887937"/>
              <a:gd name="connsiteX10-171" fmla="*/ 0 w 5840730"/>
              <a:gd name="connsiteY10-172" fmla="*/ 6877051 h 6887937"/>
              <a:gd name="connsiteX11-173" fmla="*/ 0 w 5840730"/>
              <a:gd name="connsiteY11-174" fmla="*/ 0 h 6887937"/>
              <a:gd name="connsiteX0-175" fmla="*/ 0 w 5840730"/>
              <a:gd name="connsiteY0-176" fmla="*/ 0 h 6887937"/>
              <a:gd name="connsiteX1-177" fmla="*/ 5840730 w 5840730"/>
              <a:gd name="connsiteY1-178" fmla="*/ 0 h 6887937"/>
              <a:gd name="connsiteX2-179" fmla="*/ 5090160 w 5840730"/>
              <a:gd name="connsiteY2-180" fmla="*/ 2775915 h 6887937"/>
              <a:gd name="connsiteX3-181" fmla="*/ 4754880 w 5840730"/>
              <a:gd name="connsiteY3-182" fmla="*/ 2692095 h 6887937"/>
              <a:gd name="connsiteX4-183" fmla="*/ 5006340 w 5840730"/>
              <a:gd name="connsiteY4-184" fmla="*/ 1823415 h 6887937"/>
              <a:gd name="connsiteX5-185" fmla="*/ 4655820 w 5840730"/>
              <a:gd name="connsiteY5-186" fmla="*/ 1770075 h 6887937"/>
              <a:gd name="connsiteX6-187" fmla="*/ 3901440 w 5840730"/>
              <a:gd name="connsiteY6-188" fmla="*/ 4696155 h 6887937"/>
              <a:gd name="connsiteX7-189" fmla="*/ 4213860 w 5840730"/>
              <a:gd name="connsiteY7-190" fmla="*/ 4757115 h 6887937"/>
              <a:gd name="connsiteX8-191" fmla="*/ 4457700 w 5840730"/>
              <a:gd name="connsiteY8-192" fmla="*/ 3842715 h 6887937"/>
              <a:gd name="connsiteX9-193" fmla="*/ 4785360 w 5840730"/>
              <a:gd name="connsiteY9-194" fmla="*/ 3926535 h 6887937"/>
              <a:gd name="connsiteX10-195" fmla="*/ 4028621 w 5840730"/>
              <a:gd name="connsiteY10-196" fmla="*/ 6887937 h 6887937"/>
              <a:gd name="connsiteX11-197" fmla="*/ 0 w 5840730"/>
              <a:gd name="connsiteY11-198" fmla="*/ 6877051 h 6887937"/>
              <a:gd name="connsiteX12" fmla="*/ 0 w 5840730"/>
              <a:gd name="connsiteY12" fmla="*/ 0 h 6887937"/>
              <a:gd name="connsiteX0-199" fmla="*/ 0 w 5840730"/>
              <a:gd name="connsiteY0-200" fmla="*/ 0 h 6887937"/>
              <a:gd name="connsiteX1-201" fmla="*/ 5840730 w 5840730"/>
              <a:gd name="connsiteY1-202" fmla="*/ 0 h 6887937"/>
              <a:gd name="connsiteX2-203" fmla="*/ 5090160 w 5840730"/>
              <a:gd name="connsiteY2-204" fmla="*/ 2775915 h 6887937"/>
              <a:gd name="connsiteX3-205" fmla="*/ 4754880 w 5840730"/>
              <a:gd name="connsiteY3-206" fmla="*/ 2692095 h 6887937"/>
              <a:gd name="connsiteX4-207" fmla="*/ 5006340 w 5840730"/>
              <a:gd name="connsiteY4-208" fmla="*/ 1823415 h 6887937"/>
              <a:gd name="connsiteX5-209" fmla="*/ 4937760 w 5840730"/>
              <a:gd name="connsiteY5-210" fmla="*/ 1610055 h 6887937"/>
              <a:gd name="connsiteX6-211" fmla="*/ 4655820 w 5840730"/>
              <a:gd name="connsiteY6-212" fmla="*/ 1770075 h 6887937"/>
              <a:gd name="connsiteX7-213" fmla="*/ 3901440 w 5840730"/>
              <a:gd name="connsiteY7-214" fmla="*/ 4696155 h 6887937"/>
              <a:gd name="connsiteX8-215" fmla="*/ 4213860 w 5840730"/>
              <a:gd name="connsiteY8-216" fmla="*/ 4757115 h 6887937"/>
              <a:gd name="connsiteX9-217" fmla="*/ 4457700 w 5840730"/>
              <a:gd name="connsiteY9-218" fmla="*/ 3842715 h 6887937"/>
              <a:gd name="connsiteX10-219" fmla="*/ 4785360 w 5840730"/>
              <a:gd name="connsiteY10-220" fmla="*/ 3926535 h 6887937"/>
              <a:gd name="connsiteX11-221" fmla="*/ 4028621 w 5840730"/>
              <a:gd name="connsiteY11-222" fmla="*/ 6887937 h 6887937"/>
              <a:gd name="connsiteX12-223" fmla="*/ 0 w 5840730"/>
              <a:gd name="connsiteY12-224" fmla="*/ 6877051 h 6887937"/>
              <a:gd name="connsiteX13" fmla="*/ 0 w 5840730"/>
              <a:gd name="connsiteY13" fmla="*/ 0 h 6887937"/>
              <a:gd name="connsiteX0-225" fmla="*/ 0 w 5840730"/>
              <a:gd name="connsiteY0-226" fmla="*/ 0 h 6887937"/>
              <a:gd name="connsiteX1-227" fmla="*/ 5840730 w 5840730"/>
              <a:gd name="connsiteY1-228" fmla="*/ 0 h 6887937"/>
              <a:gd name="connsiteX2-229" fmla="*/ 5090160 w 5840730"/>
              <a:gd name="connsiteY2-230" fmla="*/ 2775915 h 6887937"/>
              <a:gd name="connsiteX3-231" fmla="*/ 4754880 w 5840730"/>
              <a:gd name="connsiteY3-232" fmla="*/ 2692095 h 6887937"/>
              <a:gd name="connsiteX4-233" fmla="*/ 5006340 w 5840730"/>
              <a:gd name="connsiteY4-234" fmla="*/ 1823415 h 6887937"/>
              <a:gd name="connsiteX5-235" fmla="*/ 4895850 w 5840730"/>
              <a:gd name="connsiteY5-236" fmla="*/ 1602435 h 6887937"/>
              <a:gd name="connsiteX6-237" fmla="*/ 4655820 w 5840730"/>
              <a:gd name="connsiteY6-238" fmla="*/ 1770075 h 6887937"/>
              <a:gd name="connsiteX7-239" fmla="*/ 3901440 w 5840730"/>
              <a:gd name="connsiteY7-240" fmla="*/ 4696155 h 6887937"/>
              <a:gd name="connsiteX8-241" fmla="*/ 4213860 w 5840730"/>
              <a:gd name="connsiteY8-242" fmla="*/ 4757115 h 6887937"/>
              <a:gd name="connsiteX9-243" fmla="*/ 4457700 w 5840730"/>
              <a:gd name="connsiteY9-244" fmla="*/ 3842715 h 6887937"/>
              <a:gd name="connsiteX10-245" fmla="*/ 4785360 w 5840730"/>
              <a:gd name="connsiteY10-246" fmla="*/ 3926535 h 6887937"/>
              <a:gd name="connsiteX11-247" fmla="*/ 4028621 w 5840730"/>
              <a:gd name="connsiteY11-248" fmla="*/ 6887937 h 6887937"/>
              <a:gd name="connsiteX12-249" fmla="*/ 0 w 5840730"/>
              <a:gd name="connsiteY12-250" fmla="*/ 6877051 h 6887937"/>
              <a:gd name="connsiteX13-251" fmla="*/ 0 w 5840730"/>
              <a:gd name="connsiteY13-252" fmla="*/ 0 h 6887937"/>
              <a:gd name="connsiteX0-253" fmla="*/ 0 w 5840730"/>
              <a:gd name="connsiteY0-254" fmla="*/ 0 h 6887937"/>
              <a:gd name="connsiteX1-255" fmla="*/ 5840730 w 5840730"/>
              <a:gd name="connsiteY1-256" fmla="*/ 0 h 6887937"/>
              <a:gd name="connsiteX2-257" fmla="*/ 5090160 w 5840730"/>
              <a:gd name="connsiteY2-258" fmla="*/ 2775915 h 6887937"/>
              <a:gd name="connsiteX3-259" fmla="*/ 4754880 w 5840730"/>
              <a:gd name="connsiteY3-260" fmla="*/ 2692095 h 6887937"/>
              <a:gd name="connsiteX4-261" fmla="*/ 5006340 w 5840730"/>
              <a:gd name="connsiteY4-262" fmla="*/ 1823415 h 6887937"/>
              <a:gd name="connsiteX5-263" fmla="*/ 4895850 w 5840730"/>
              <a:gd name="connsiteY5-264" fmla="*/ 1602435 h 6887937"/>
              <a:gd name="connsiteX6-265" fmla="*/ 4655820 w 5840730"/>
              <a:gd name="connsiteY6-266" fmla="*/ 1770075 h 6887937"/>
              <a:gd name="connsiteX7-267" fmla="*/ 3901440 w 5840730"/>
              <a:gd name="connsiteY7-268" fmla="*/ 4696155 h 6887937"/>
              <a:gd name="connsiteX8-269" fmla="*/ 4213860 w 5840730"/>
              <a:gd name="connsiteY8-270" fmla="*/ 4757115 h 6887937"/>
              <a:gd name="connsiteX9-271" fmla="*/ 4457700 w 5840730"/>
              <a:gd name="connsiteY9-272" fmla="*/ 3842715 h 6887937"/>
              <a:gd name="connsiteX10-273" fmla="*/ 4785360 w 5840730"/>
              <a:gd name="connsiteY10-274" fmla="*/ 3926535 h 6887937"/>
              <a:gd name="connsiteX11-275" fmla="*/ 4028621 w 5840730"/>
              <a:gd name="connsiteY11-276" fmla="*/ 6887937 h 6887937"/>
              <a:gd name="connsiteX12-277" fmla="*/ 0 w 5840730"/>
              <a:gd name="connsiteY12-278" fmla="*/ 6877051 h 6887937"/>
              <a:gd name="connsiteX13-279" fmla="*/ 0 w 5840730"/>
              <a:gd name="connsiteY13-280" fmla="*/ 0 h 6887937"/>
              <a:gd name="connsiteX0-281" fmla="*/ 0 w 5840730"/>
              <a:gd name="connsiteY0-282" fmla="*/ 0 h 6887937"/>
              <a:gd name="connsiteX1-283" fmla="*/ 5840730 w 5840730"/>
              <a:gd name="connsiteY1-284" fmla="*/ 0 h 6887937"/>
              <a:gd name="connsiteX2-285" fmla="*/ 5090160 w 5840730"/>
              <a:gd name="connsiteY2-286" fmla="*/ 2775915 h 6887937"/>
              <a:gd name="connsiteX3-287" fmla="*/ 4754880 w 5840730"/>
              <a:gd name="connsiteY3-288" fmla="*/ 2692095 h 6887937"/>
              <a:gd name="connsiteX4-289" fmla="*/ 5006340 w 5840730"/>
              <a:gd name="connsiteY4-290" fmla="*/ 1823415 h 6887937"/>
              <a:gd name="connsiteX5-291" fmla="*/ 4895850 w 5840730"/>
              <a:gd name="connsiteY5-292" fmla="*/ 1602435 h 6887937"/>
              <a:gd name="connsiteX6-293" fmla="*/ 4655820 w 5840730"/>
              <a:gd name="connsiteY6-294" fmla="*/ 1770075 h 6887937"/>
              <a:gd name="connsiteX7-295" fmla="*/ 3901440 w 5840730"/>
              <a:gd name="connsiteY7-296" fmla="*/ 4696155 h 6887937"/>
              <a:gd name="connsiteX8-297" fmla="*/ 4213860 w 5840730"/>
              <a:gd name="connsiteY8-298" fmla="*/ 4757115 h 6887937"/>
              <a:gd name="connsiteX9-299" fmla="*/ 4457700 w 5840730"/>
              <a:gd name="connsiteY9-300" fmla="*/ 3842715 h 6887937"/>
              <a:gd name="connsiteX10-301" fmla="*/ 4785360 w 5840730"/>
              <a:gd name="connsiteY10-302" fmla="*/ 3926535 h 6887937"/>
              <a:gd name="connsiteX11-303" fmla="*/ 4028621 w 5840730"/>
              <a:gd name="connsiteY11-304" fmla="*/ 6887937 h 6887937"/>
              <a:gd name="connsiteX12-305" fmla="*/ 0 w 5840730"/>
              <a:gd name="connsiteY12-306" fmla="*/ 6877051 h 6887937"/>
              <a:gd name="connsiteX13-307" fmla="*/ 0 w 5840730"/>
              <a:gd name="connsiteY13-308" fmla="*/ 0 h 6887937"/>
              <a:gd name="connsiteX0-309" fmla="*/ 0 w 5840730"/>
              <a:gd name="connsiteY0-310" fmla="*/ 0 h 6887937"/>
              <a:gd name="connsiteX1-311" fmla="*/ 5840730 w 5840730"/>
              <a:gd name="connsiteY1-312" fmla="*/ 0 h 6887937"/>
              <a:gd name="connsiteX2-313" fmla="*/ 5090160 w 5840730"/>
              <a:gd name="connsiteY2-314" fmla="*/ 2775915 h 6887937"/>
              <a:gd name="connsiteX3-315" fmla="*/ 4754880 w 5840730"/>
              <a:gd name="connsiteY3-316" fmla="*/ 2692095 h 6887937"/>
              <a:gd name="connsiteX4-317" fmla="*/ 5006340 w 5840730"/>
              <a:gd name="connsiteY4-318" fmla="*/ 1823415 h 6887937"/>
              <a:gd name="connsiteX5-319" fmla="*/ 4872990 w 5840730"/>
              <a:gd name="connsiteY5-320" fmla="*/ 1571955 h 6887937"/>
              <a:gd name="connsiteX6-321" fmla="*/ 4655820 w 5840730"/>
              <a:gd name="connsiteY6-322" fmla="*/ 1770075 h 6887937"/>
              <a:gd name="connsiteX7-323" fmla="*/ 3901440 w 5840730"/>
              <a:gd name="connsiteY7-324" fmla="*/ 4696155 h 6887937"/>
              <a:gd name="connsiteX8-325" fmla="*/ 4213860 w 5840730"/>
              <a:gd name="connsiteY8-326" fmla="*/ 4757115 h 6887937"/>
              <a:gd name="connsiteX9-327" fmla="*/ 4457700 w 5840730"/>
              <a:gd name="connsiteY9-328" fmla="*/ 3842715 h 6887937"/>
              <a:gd name="connsiteX10-329" fmla="*/ 4785360 w 5840730"/>
              <a:gd name="connsiteY10-330" fmla="*/ 3926535 h 6887937"/>
              <a:gd name="connsiteX11-331" fmla="*/ 4028621 w 5840730"/>
              <a:gd name="connsiteY11-332" fmla="*/ 6887937 h 6887937"/>
              <a:gd name="connsiteX12-333" fmla="*/ 0 w 5840730"/>
              <a:gd name="connsiteY12-334" fmla="*/ 6877051 h 6887937"/>
              <a:gd name="connsiteX13-335" fmla="*/ 0 w 5840730"/>
              <a:gd name="connsiteY13-336" fmla="*/ 0 h 6887937"/>
              <a:gd name="connsiteX0-337" fmla="*/ 0 w 5840730"/>
              <a:gd name="connsiteY0-338" fmla="*/ 0 h 6887937"/>
              <a:gd name="connsiteX1-339" fmla="*/ 5840730 w 5840730"/>
              <a:gd name="connsiteY1-340" fmla="*/ 0 h 6887937"/>
              <a:gd name="connsiteX2-341" fmla="*/ 5090160 w 5840730"/>
              <a:gd name="connsiteY2-342" fmla="*/ 2775915 h 6887937"/>
              <a:gd name="connsiteX3-343" fmla="*/ 4754880 w 5840730"/>
              <a:gd name="connsiteY3-344" fmla="*/ 2692095 h 6887937"/>
              <a:gd name="connsiteX4-345" fmla="*/ 5006340 w 5840730"/>
              <a:gd name="connsiteY4-346" fmla="*/ 1823415 h 6887937"/>
              <a:gd name="connsiteX5-347" fmla="*/ 4872990 w 5840730"/>
              <a:gd name="connsiteY5-348" fmla="*/ 1571955 h 6887937"/>
              <a:gd name="connsiteX6-349" fmla="*/ 4655820 w 5840730"/>
              <a:gd name="connsiteY6-350" fmla="*/ 1770075 h 6887937"/>
              <a:gd name="connsiteX7-351" fmla="*/ 3901440 w 5840730"/>
              <a:gd name="connsiteY7-352" fmla="*/ 4696155 h 6887937"/>
              <a:gd name="connsiteX8-353" fmla="*/ 4213860 w 5840730"/>
              <a:gd name="connsiteY8-354" fmla="*/ 4757115 h 6887937"/>
              <a:gd name="connsiteX9-355" fmla="*/ 4457700 w 5840730"/>
              <a:gd name="connsiteY9-356" fmla="*/ 3842715 h 6887937"/>
              <a:gd name="connsiteX10-357" fmla="*/ 4785360 w 5840730"/>
              <a:gd name="connsiteY10-358" fmla="*/ 3926535 h 6887937"/>
              <a:gd name="connsiteX11-359" fmla="*/ 4028621 w 5840730"/>
              <a:gd name="connsiteY11-360" fmla="*/ 6887937 h 6887937"/>
              <a:gd name="connsiteX12-361" fmla="*/ 0 w 5840730"/>
              <a:gd name="connsiteY12-362" fmla="*/ 6877051 h 6887937"/>
              <a:gd name="connsiteX13-363" fmla="*/ 0 w 5840730"/>
              <a:gd name="connsiteY13-364" fmla="*/ 0 h 6887937"/>
              <a:gd name="connsiteX0-365" fmla="*/ 0 w 5840730"/>
              <a:gd name="connsiteY0-366" fmla="*/ 0 h 6887937"/>
              <a:gd name="connsiteX1-367" fmla="*/ 5840730 w 5840730"/>
              <a:gd name="connsiteY1-368" fmla="*/ 0 h 6887937"/>
              <a:gd name="connsiteX2-369" fmla="*/ 5090160 w 5840730"/>
              <a:gd name="connsiteY2-370" fmla="*/ 2775915 h 6887937"/>
              <a:gd name="connsiteX3-371" fmla="*/ 4754880 w 5840730"/>
              <a:gd name="connsiteY3-372" fmla="*/ 2692095 h 6887937"/>
              <a:gd name="connsiteX4-373" fmla="*/ 5006340 w 5840730"/>
              <a:gd name="connsiteY4-374" fmla="*/ 1823415 h 6887937"/>
              <a:gd name="connsiteX5-375" fmla="*/ 4872990 w 5840730"/>
              <a:gd name="connsiteY5-376" fmla="*/ 1571955 h 6887937"/>
              <a:gd name="connsiteX6-377" fmla="*/ 4655820 w 5840730"/>
              <a:gd name="connsiteY6-378" fmla="*/ 1770075 h 6887937"/>
              <a:gd name="connsiteX7-379" fmla="*/ 3901440 w 5840730"/>
              <a:gd name="connsiteY7-380" fmla="*/ 4696155 h 6887937"/>
              <a:gd name="connsiteX8-381" fmla="*/ 4213860 w 5840730"/>
              <a:gd name="connsiteY8-382" fmla="*/ 4757115 h 6887937"/>
              <a:gd name="connsiteX9-383" fmla="*/ 4457700 w 5840730"/>
              <a:gd name="connsiteY9-384" fmla="*/ 3842715 h 6887937"/>
              <a:gd name="connsiteX10-385" fmla="*/ 4785360 w 5840730"/>
              <a:gd name="connsiteY10-386" fmla="*/ 3926535 h 6887937"/>
              <a:gd name="connsiteX11-387" fmla="*/ 4028621 w 5840730"/>
              <a:gd name="connsiteY11-388" fmla="*/ 6887937 h 6887937"/>
              <a:gd name="connsiteX12-389" fmla="*/ 0 w 5840730"/>
              <a:gd name="connsiteY12-390" fmla="*/ 6877051 h 6887937"/>
              <a:gd name="connsiteX13-391" fmla="*/ 0 w 5840730"/>
              <a:gd name="connsiteY13-392" fmla="*/ 0 h 6887937"/>
              <a:gd name="connsiteX0-393" fmla="*/ 0 w 5840730"/>
              <a:gd name="connsiteY0-394" fmla="*/ 0 h 6887937"/>
              <a:gd name="connsiteX1-395" fmla="*/ 5840730 w 5840730"/>
              <a:gd name="connsiteY1-396" fmla="*/ 0 h 6887937"/>
              <a:gd name="connsiteX2-397" fmla="*/ 5090160 w 5840730"/>
              <a:gd name="connsiteY2-398" fmla="*/ 2775915 h 6887937"/>
              <a:gd name="connsiteX3-399" fmla="*/ 4754880 w 5840730"/>
              <a:gd name="connsiteY3-400" fmla="*/ 2692095 h 6887937"/>
              <a:gd name="connsiteX4-401" fmla="*/ 5006340 w 5840730"/>
              <a:gd name="connsiteY4-402" fmla="*/ 1823415 h 6887937"/>
              <a:gd name="connsiteX5-403" fmla="*/ 4872990 w 5840730"/>
              <a:gd name="connsiteY5-404" fmla="*/ 1571955 h 6887937"/>
              <a:gd name="connsiteX6-405" fmla="*/ 4655820 w 5840730"/>
              <a:gd name="connsiteY6-406" fmla="*/ 1770075 h 6887937"/>
              <a:gd name="connsiteX7-407" fmla="*/ 3901440 w 5840730"/>
              <a:gd name="connsiteY7-408" fmla="*/ 4696155 h 6887937"/>
              <a:gd name="connsiteX8-409" fmla="*/ 4213860 w 5840730"/>
              <a:gd name="connsiteY8-410" fmla="*/ 4757115 h 6887937"/>
              <a:gd name="connsiteX9-411" fmla="*/ 4457700 w 5840730"/>
              <a:gd name="connsiteY9-412" fmla="*/ 3842715 h 6887937"/>
              <a:gd name="connsiteX10-413" fmla="*/ 4785360 w 5840730"/>
              <a:gd name="connsiteY10-414" fmla="*/ 3926535 h 6887937"/>
              <a:gd name="connsiteX11-415" fmla="*/ 4028621 w 5840730"/>
              <a:gd name="connsiteY11-416" fmla="*/ 6887937 h 6887937"/>
              <a:gd name="connsiteX12-417" fmla="*/ 0 w 5840730"/>
              <a:gd name="connsiteY12-418" fmla="*/ 6877051 h 6887937"/>
              <a:gd name="connsiteX13-419" fmla="*/ 0 w 5840730"/>
              <a:gd name="connsiteY13-420" fmla="*/ 0 h 6887937"/>
              <a:gd name="connsiteX0-421" fmla="*/ 0 w 5840730"/>
              <a:gd name="connsiteY0-422" fmla="*/ 0 h 6887937"/>
              <a:gd name="connsiteX1-423" fmla="*/ 5840730 w 5840730"/>
              <a:gd name="connsiteY1-424" fmla="*/ 0 h 6887937"/>
              <a:gd name="connsiteX2-425" fmla="*/ 5090160 w 5840730"/>
              <a:gd name="connsiteY2-426" fmla="*/ 2775915 h 6887937"/>
              <a:gd name="connsiteX3-427" fmla="*/ 4754880 w 5840730"/>
              <a:gd name="connsiteY3-428" fmla="*/ 2692095 h 6887937"/>
              <a:gd name="connsiteX4-429" fmla="*/ 5006340 w 5840730"/>
              <a:gd name="connsiteY4-430" fmla="*/ 1823415 h 6887937"/>
              <a:gd name="connsiteX5-431" fmla="*/ 4872990 w 5840730"/>
              <a:gd name="connsiteY5-432" fmla="*/ 1571955 h 6887937"/>
              <a:gd name="connsiteX6-433" fmla="*/ 4655820 w 5840730"/>
              <a:gd name="connsiteY6-434" fmla="*/ 1770075 h 6887937"/>
              <a:gd name="connsiteX7-435" fmla="*/ 3901440 w 5840730"/>
              <a:gd name="connsiteY7-436" fmla="*/ 4696155 h 6887937"/>
              <a:gd name="connsiteX8-437" fmla="*/ 4213860 w 5840730"/>
              <a:gd name="connsiteY8-438" fmla="*/ 4757115 h 6887937"/>
              <a:gd name="connsiteX9-439" fmla="*/ 4457700 w 5840730"/>
              <a:gd name="connsiteY9-440" fmla="*/ 3842715 h 6887937"/>
              <a:gd name="connsiteX10-441" fmla="*/ 4785360 w 5840730"/>
              <a:gd name="connsiteY10-442" fmla="*/ 3926535 h 6887937"/>
              <a:gd name="connsiteX11-443" fmla="*/ 4028621 w 5840730"/>
              <a:gd name="connsiteY11-444" fmla="*/ 6887937 h 6887937"/>
              <a:gd name="connsiteX12-445" fmla="*/ 0 w 5840730"/>
              <a:gd name="connsiteY12-446" fmla="*/ 6877051 h 6887937"/>
              <a:gd name="connsiteX13-447" fmla="*/ 0 w 5840730"/>
              <a:gd name="connsiteY13-448" fmla="*/ 0 h 6887937"/>
              <a:gd name="connsiteX0-449" fmla="*/ 0 w 5840730"/>
              <a:gd name="connsiteY0-450" fmla="*/ 0 h 6887937"/>
              <a:gd name="connsiteX1-451" fmla="*/ 5840730 w 5840730"/>
              <a:gd name="connsiteY1-452" fmla="*/ 0 h 6887937"/>
              <a:gd name="connsiteX2-453" fmla="*/ 5090160 w 5840730"/>
              <a:gd name="connsiteY2-454" fmla="*/ 2775915 h 6887937"/>
              <a:gd name="connsiteX3-455" fmla="*/ 4754880 w 5840730"/>
              <a:gd name="connsiteY3-456" fmla="*/ 2692095 h 6887937"/>
              <a:gd name="connsiteX4-457" fmla="*/ 4994910 w 5840730"/>
              <a:gd name="connsiteY4-458" fmla="*/ 1857705 h 6887937"/>
              <a:gd name="connsiteX5-459" fmla="*/ 4872990 w 5840730"/>
              <a:gd name="connsiteY5-460" fmla="*/ 1571955 h 6887937"/>
              <a:gd name="connsiteX6-461" fmla="*/ 4655820 w 5840730"/>
              <a:gd name="connsiteY6-462" fmla="*/ 1770075 h 6887937"/>
              <a:gd name="connsiteX7-463" fmla="*/ 3901440 w 5840730"/>
              <a:gd name="connsiteY7-464" fmla="*/ 4696155 h 6887937"/>
              <a:gd name="connsiteX8-465" fmla="*/ 4213860 w 5840730"/>
              <a:gd name="connsiteY8-466" fmla="*/ 4757115 h 6887937"/>
              <a:gd name="connsiteX9-467" fmla="*/ 4457700 w 5840730"/>
              <a:gd name="connsiteY9-468" fmla="*/ 3842715 h 6887937"/>
              <a:gd name="connsiteX10-469" fmla="*/ 4785360 w 5840730"/>
              <a:gd name="connsiteY10-470" fmla="*/ 3926535 h 6887937"/>
              <a:gd name="connsiteX11-471" fmla="*/ 4028621 w 5840730"/>
              <a:gd name="connsiteY11-472" fmla="*/ 6887937 h 6887937"/>
              <a:gd name="connsiteX12-473" fmla="*/ 0 w 5840730"/>
              <a:gd name="connsiteY12-474" fmla="*/ 6877051 h 6887937"/>
              <a:gd name="connsiteX13-475" fmla="*/ 0 w 5840730"/>
              <a:gd name="connsiteY13-476" fmla="*/ 0 h 6887937"/>
              <a:gd name="connsiteX0-477" fmla="*/ 0 w 5840730"/>
              <a:gd name="connsiteY0-478" fmla="*/ 0 h 6887937"/>
              <a:gd name="connsiteX1-479" fmla="*/ 5840730 w 5840730"/>
              <a:gd name="connsiteY1-480" fmla="*/ 0 h 6887937"/>
              <a:gd name="connsiteX2-481" fmla="*/ 5090160 w 5840730"/>
              <a:gd name="connsiteY2-482" fmla="*/ 2775915 h 6887937"/>
              <a:gd name="connsiteX3-483" fmla="*/ 4754880 w 5840730"/>
              <a:gd name="connsiteY3-484" fmla="*/ 2692095 h 6887937"/>
              <a:gd name="connsiteX4-485" fmla="*/ 4994910 w 5840730"/>
              <a:gd name="connsiteY4-486" fmla="*/ 1857705 h 6887937"/>
              <a:gd name="connsiteX5-487" fmla="*/ 4872990 w 5840730"/>
              <a:gd name="connsiteY5-488" fmla="*/ 1571955 h 6887937"/>
              <a:gd name="connsiteX6-489" fmla="*/ 4655820 w 5840730"/>
              <a:gd name="connsiteY6-490" fmla="*/ 1770075 h 6887937"/>
              <a:gd name="connsiteX7-491" fmla="*/ 3901440 w 5840730"/>
              <a:gd name="connsiteY7-492" fmla="*/ 4696155 h 6887937"/>
              <a:gd name="connsiteX8-493" fmla="*/ 4213860 w 5840730"/>
              <a:gd name="connsiteY8-494" fmla="*/ 4757115 h 6887937"/>
              <a:gd name="connsiteX9-495" fmla="*/ 4457700 w 5840730"/>
              <a:gd name="connsiteY9-496" fmla="*/ 3842715 h 6887937"/>
              <a:gd name="connsiteX10-497" fmla="*/ 4785360 w 5840730"/>
              <a:gd name="connsiteY10-498" fmla="*/ 3926535 h 6887937"/>
              <a:gd name="connsiteX11-499" fmla="*/ 4028621 w 5840730"/>
              <a:gd name="connsiteY11-500" fmla="*/ 6887937 h 6887937"/>
              <a:gd name="connsiteX12-501" fmla="*/ 0 w 5840730"/>
              <a:gd name="connsiteY12-502" fmla="*/ 6877051 h 6887937"/>
              <a:gd name="connsiteX13-503" fmla="*/ 0 w 5840730"/>
              <a:gd name="connsiteY13-504" fmla="*/ 0 h 6887937"/>
              <a:gd name="connsiteX0-505" fmla="*/ 0 w 5840730"/>
              <a:gd name="connsiteY0-506" fmla="*/ 0 h 6887937"/>
              <a:gd name="connsiteX1-507" fmla="*/ 5840730 w 5840730"/>
              <a:gd name="connsiteY1-508" fmla="*/ 0 h 6887937"/>
              <a:gd name="connsiteX2-509" fmla="*/ 5090160 w 5840730"/>
              <a:gd name="connsiteY2-510" fmla="*/ 2775915 h 6887937"/>
              <a:gd name="connsiteX3-511" fmla="*/ 4754880 w 5840730"/>
              <a:gd name="connsiteY3-512" fmla="*/ 2692095 h 6887937"/>
              <a:gd name="connsiteX4-513" fmla="*/ 4994910 w 5840730"/>
              <a:gd name="connsiteY4-514" fmla="*/ 1857705 h 6887937"/>
              <a:gd name="connsiteX5-515" fmla="*/ 4872990 w 5840730"/>
              <a:gd name="connsiteY5-516" fmla="*/ 1571955 h 6887937"/>
              <a:gd name="connsiteX6-517" fmla="*/ 4655820 w 5840730"/>
              <a:gd name="connsiteY6-518" fmla="*/ 1770075 h 6887937"/>
              <a:gd name="connsiteX7-519" fmla="*/ 3901440 w 5840730"/>
              <a:gd name="connsiteY7-520" fmla="*/ 4696155 h 6887937"/>
              <a:gd name="connsiteX8-521" fmla="*/ 4213860 w 5840730"/>
              <a:gd name="connsiteY8-522" fmla="*/ 4757115 h 6887937"/>
              <a:gd name="connsiteX9-523" fmla="*/ 4457700 w 5840730"/>
              <a:gd name="connsiteY9-524" fmla="*/ 3842715 h 6887937"/>
              <a:gd name="connsiteX10-525" fmla="*/ 4785360 w 5840730"/>
              <a:gd name="connsiteY10-526" fmla="*/ 3926535 h 6887937"/>
              <a:gd name="connsiteX11-527" fmla="*/ 4028621 w 5840730"/>
              <a:gd name="connsiteY11-528" fmla="*/ 6887937 h 6887937"/>
              <a:gd name="connsiteX12-529" fmla="*/ 0 w 5840730"/>
              <a:gd name="connsiteY12-530" fmla="*/ 6877051 h 6887937"/>
              <a:gd name="connsiteX13-531" fmla="*/ 0 w 5840730"/>
              <a:gd name="connsiteY13-532" fmla="*/ 0 h 6887937"/>
              <a:gd name="connsiteX0-533" fmla="*/ 0 w 5840730"/>
              <a:gd name="connsiteY0-534" fmla="*/ 0 h 6887937"/>
              <a:gd name="connsiteX1-535" fmla="*/ 5840730 w 5840730"/>
              <a:gd name="connsiteY1-536" fmla="*/ 0 h 6887937"/>
              <a:gd name="connsiteX2-537" fmla="*/ 5090160 w 5840730"/>
              <a:gd name="connsiteY2-538" fmla="*/ 2775915 h 6887937"/>
              <a:gd name="connsiteX3-539" fmla="*/ 4754880 w 5840730"/>
              <a:gd name="connsiteY3-540" fmla="*/ 2692095 h 6887937"/>
              <a:gd name="connsiteX4-541" fmla="*/ 4994910 w 5840730"/>
              <a:gd name="connsiteY4-542" fmla="*/ 1857705 h 6887937"/>
              <a:gd name="connsiteX5-543" fmla="*/ 4872990 w 5840730"/>
              <a:gd name="connsiteY5-544" fmla="*/ 1571955 h 6887937"/>
              <a:gd name="connsiteX6-545" fmla="*/ 4655820 w 5840730"/>
              <a:gd name="connsiteY6-546" fmla="*/ 1770075 h 6887937"/>
              <a:gd name="connsiteX7-547" fmla="*/ 3901440 w 5840730"/>
              <a:gd name="connsiteY7-548" fmla="*/ 4696155 h 6887937"/>
              <a:gd name="connsiteX8-549" fmla="*/ 4213860 w 5840730"/>
              <a:gd name="connsiteY8-550" fmla="*/ 4757115 h 6887937"/>
              <a:gd name="connsiteX9-551" fmla="*/ 4457700 w 5840730"/>
              <a:gd name="connsiteY9-552" fmla="*/ 3842715 h 6887937"/>
              <a:gd name="connsiteX10-553" fmla="*/ 4785360 w 5840730"/>
              <a:gd name="connsiteY10-554" fmla="*/ 3926535 h 6887937"/>
              <a:gd name="connsiteX11-555" fmla="*/ 4028621 w 5840730"/>
              <a:gd name="connsiteY11-556" fmla="*/ 6887937 h 6887937"/>
              <a:gd name="connsiteX12-557" fmla="*/ 0 w 5840730"/>
              <a:gd name="connsiteY12-558" fmla="*/ 6877051 h 6887937"/>
              <a:gd name="connsiteX13-559" fmla="*/ 0 w 5840730"/>
              <a:gd name="connsiteY13-560" fmla="*/ 0 h 6887937"/>
              <a:gd name="connsiteX0-561" fmla="*/ 0 w 5840730"/>
              <a:gd name="connsiteY0-562" fmla="*/ 0 h 6887937"/>
              <a:gd name="connsiteX1-563" fmla="*/ 5840730 w 5840730"/>
              <a:gd name="connsiteY1-564" fmla="*/ 0 h 6887937"/>
              <a:gd name="connsiteX2-565" fmla="*/ 5090160 w 5840730"/>
              <a:gd name="connsiteY2-566" fmla="*/ 2775915 h 6887937"/>
              <a:gd name="connsiteX3-567" fmla="*/ 4754880 w 5840730"/>
              <a:gd name="connsiteY3-568" fmla="*/ 2692095 h 6887937"/>
              <a:gd name="connsiteX4-569" fmla="*/ 4994910 w 5840730"/>
              <a:gd name="connsiteY4-570" fmla="*/ 1857705 h 6887937"/>
              <a:gd name="connsiteX5-571" fmla="*/ 4872990 w 5840730"/>
              <a:gd name="connsiteY5-572" fmla="*/ 1571955 h 6887937"/>
              <a:gd name="connsiteX6-573" fmla="*/ 4655820 w 5840730"/>
              <a:gd name="connsiteY6-574" fmla="*/ 1770075 h 6887937"/>
              <a:gd name="connsiteX7-575" fmla="*/ 3901440 w 5840730"/>
              <a:gd name="connsiteY7-576" fmla="*/ 4696155 h 6887937"/>
              <a:gd name="connsiteX8-577" fmla="*/ 4213860 w 5840730"/>
              <a:gd name="connsiteY8-578" fmla="*/ 4757115 h 6887937"/>
              <a:gd name="connsiteX9-579" fmla="*/ 4457700 w 5840730"/>
              <a:gd name="connsiteY9-580" fmla="*/ 3842715 h 6887937"/>
              <a:gd name="connsiteX10-581" fmla="*/ 4785360 w 5840730"/>
              <a:gd name="connsiteY10-582" fmla="*/ 3926535 h 6887937"/>
              <a:gd name="connsiteX11-583" fmla="*/ 4028621 w 5840730"/>
              <a:gd name="connsiteY11-584" fmla="*/ 6887937 h 6887937"/>
              <a:gd name="connsiteX12-585" fmla="*/ 0 w 5840730"/>
              <a:gd name="connsiteY12-586" fmla="*/ 6877051 h 6887937"/>
              <a:gd name="connsiteX13-587" fmla="*/ 0 w 5840730"/>
              <a:gd name="connsiteY13-588" fmla="*/ 0 h 6887937"/>
              <a:gd name="connsiteX0-589" fmla="*/ 0 w 5840730"/>
              <a:gd name="connsiteY0-590" fmla="*/ 0 h 6887937"/>
              <a:gd name="connsiteX1-591" fmla="*/ 5840730 w 5840730"/>
              <a:gd name="connsiteY1-592" fmla="*/ 0 h 6887937"/>
              <a:gd name="connsiteX2-593" fmla="*/ 5090160 w 5840730"/>
              <a:gd name="connsiteY2-594" fmla="*/ 2775915 h 6887937"/>
              <a:gd name="connsiteX3-595" fmla="*/ 4754880 w 5840730"/>
              <a:gd name="connsiteY3-596" fmla="*/ 2692095 h 6887937"/>
              <a:gd name="connsiteX4-597" fmla="*/ 4979670 w 5840730"/>
              <a:gd name="connsiteY4-598" fmla="*/ 1865325 h 6887937"/>
              <a:gd name="connsiteX5-599" fmla="*/ 4872990 w 5840730"/>
              <a:gd name="connsiteY5-600" fmla="*/ 1571955 h 6887937"/>
              <a:gd name="connsiteX6-601" fmla="*/ 4655820 w 5840730"/>
              <a:gd name="connsiteY6-602" fmla="*/ 1770075 h 6887937"/>
              <a:gd name="connsiteX7-603" fmla="*/ 3901440 w 5840730"/>
              <a:gd name="connsiteY7-604" fmla="*/ 4696155 h 6887937"/>
              <a:gd name="connsiteX8-605" fmla="*/ 4213860 w 5840730"/>
              <a:gd name="connsiteY8-606" fmla="*/ 4757115 h 6887937"/>
              <a:gd name="connsiteX9-607" fmla="*/ 4457700 w 5840730"/>
              <a:gd name="connsiteY9-608" fmla="*/ 3842715 h 6887937"/>
              <a:gd name="connsiteX10-609" fmla="*/ 4785360 w 5840730"/>
              <a:gd name="connsiteY10-610" fmla="*/ 3926535 h 6887937"/>
              <a:gd name="connsiteX11-611" fmla="*/ 4028621 w 5840730"/>
              <a:gd name="connsiteY11-612" fmla="*/ 6887937 h 6887937"/>
              <a:gd name="connsiteX12-613" fmla="*/ 0 w 5840730"/>
              <a:gd name="connsiteY12-614" fmla="*/ 6877051 h 6887937"/>
              <a:gd name="connsiteX13-615" fmla="*/ 0 w 5840730"/>
              <a:gd name="connsiteY13-616" fmla="*/ 0 h 6887937"/>
              <a:gd name="connsiteX0-617" fmla="*/ 0 w 5840730"/>
              <a:gd name="connsiteY0-618" fmla="*/ 0 h 6887937"/>
              <a:gd name="connsiteX1-619" fmla="*/ 5840730 w 5840730"/>
              <a:gd name="connsiteY1-620" fmla="*/ 0 h 6887937"/>
              <a:gd name="connsiteX2-621" fmla="*/ 5090160 w 5840730"/>
              <a:gd name="connsiteY2-622" fmla="*/ 2775915 h 6887937"/>
              <a:gd name="connsiteX3-623" fmla="*/ 4754880 w 5840730"/>
              <a:gd name="connsiteY3-624" fmla="*/ 2692095 h 6887937"/>
              <a:gd name="connsiteX4-625" fmla="*/ 4956810 w 5840730"/>
              <a:gd name="connsiteY4-626" fmla="*/ 1865325 h 6887937"/>
              <a:gd name="connsiteX5-627" fmla="*/ 4872990 w 5840730"/>
              <a:gd name="connsiteY5-628" fmla="*/ 1571955 h 6887937"/>
              <a:gd name="connsiteX6-629" fmla="*/ 4655820 w 5840730"/>
              <a:gd name="connsiteY6-630" fmla="*/ 1770075 h 6887937"/>
              <a:gd name="connsiteX7-631" fmla="*/ 3901440 w 5840730"/>
              <a:gd name="connsiteY7-632" fmla="*/ 4696155 h 6887937"/>
              <a:gd name="connsiteX8-633" fmla="*/ 4213860 w 5840730"/>
              <a:gd name="connsiteY8-634" fmla="*/ 4757115 h 6887937"/>
              <a:gd name="connsiteX9-635" fmla="*/ 4457700 w 5840730"/>
              <a:gd name="connsiteY9-636" fmla="*/ 3842715 h 6887937"/>
              <a:gd name="connsiteX10-637" fmla="*/ 4785360 w 5840730"/>
              <a:gd name="connsiteY10-638" fmla="*/ 3926535 h 6887937"/>
              <a:gd name="connsiteX11-639" fmla="*/ 4028621 w 5840730"/>
              <a:gd name="connsiteY11-640" fmla="*/ 6887937 h 6887937"/>
              <a:gd name="connsiteX12-641" fmla="*/ 0 w 5840730"/>
              <a:gd name="connsiteY12-642" fmla="*/ 6877051 h 6887937"/>
              <a:gd name="connsiteX13-643" fmla="*/ 0 w 5840730"/>
              <a:gd name="connsiteY13-644" fmla="*/ 0 h 6887937"/>
              <a:gd name="connsiteX0-645" fmla="*/ 0 w 5840730"/>
              <a:gd name="connsiteY0-646" fmla="*/ 0 h 6887937"/>
              <a:gd name="connsiteX1-647" fmla="*/ 5840730 w 5840730"/>
              <a:gd name="connsiteY1-648" fmla="*/ 0 h 6887937"/>
              <a:gd name="connsiteX2-649" fmla="*/ 5090160 w 5840730"/>
              <a:gd name="connsiteY2-650" fmla="*/ 2775915 h 6887937"/>
              <a:gd name="connsiteX3-651" fmla="*/ 4754880 w 5840730"/>
              <a:gd name="connsiteY3-652" fmla="*/ 2692095 h 6887937"/>
              <a:gd name="connsiteX4-653" fmla="*/ 4979670 w 5840730"/>
              <a:gd name="connsiteY4-654" fmla="*/ 1846275 h 6887937"/>
              <a:gd name="connsiteX5-655" fmla="*/ 4872990 w 5840730"/>
              <a:gd name="connsiteY5-656" fmla="*/ 1571955 h 6887937"/>
              <a:gd name="connsiteX6-657" fmla="*/ 4655820 w 5840730"/>
              <a:gd name="connsiteY6-658" fmla="*/ 1770075 h 6887937"/>
              <a:gd name="connsiteX7-659" fmla="*/ 3901440 w 5840730"/>
              <a:gd name="connsiteY7-660" fmla="*/ 4696155 h 6887937"/>
              <a:gd name="connsiteX8-661" fmla="*/ 4213860 w 5840730"/>
              <a:gd name="connsiteY8-662" fmla="*/ 4757115 h 6887937"/>
              <a:gd name="connsiteX9-663" fmla="*/ 4457700 w 5840730"/>
              <a:gd name="connsiteY9-664" fmla="*/ 3842715 h 6887937"/>
              <a:gd name="connsiteX10-665" fmla="*/ 4785360 w 5840730"/>
              <a:gd name="connsiteY10-666" fmla="*/ 3926535 h 6887937"/>
              <a:gd name="connsiteX11-667" fmla="*/ 4028621 w 5840730"/>
              <a:gd name="connsiteY11-668" fmla="*/ 6887937 h 6887937"/>
              <a:gd name="connsiteX12-669" fmla="*/ 0 w 5840730"/>
              <a:gd name="connsiteY12-670" fmla="*/ 6877051 h 6887937"/>
              <a:gd name="connsiteX13-671" fmla="*/ 0 w 5840730"/>
              <a:gd name="connsiteY13-672" fmla="*/ 0 h 6887937"/>
              <a:gd name="connsiteX0-673" fmla="*/ 0 w 5840730"/>
              <a:gd name="connsiteY0-674" fmla="*/ 0 h 6887937"/>
              <a:gd name="connsiteX1-675" fmla="*/ 5840730 w 5840730"/>
              <a:gd name="connsiteY1-676" fmla="*/ 0 h 6887937"/>
              <a:gd name="connsiteX2-677" fmla="*/ 5090160 w 5840730"/>
              <a:gd name="connsiteY2-678" fmla="*/ 2775915 h 6887937"/>
              <a:gd name="connsiteX3-679" fmla="*/ 4754880 w 5840730"/>
              <a:gd name="connsiteY3-680" fmla="*/ 2692095 h 6887937"/>
              <a:gd name="connsiteX4-681" fmla="*/ 4979670 w 5840730"/>
              <a:gd name="connsiteY4-682" fmla="*/ 1846275 h 6887937"/>
              <a:gd name="connsiteX5-683" fmla="*/ 4872990 w 5840730"/>
              <a:gd name="connsiteY5-684" fmla="*/ 1571955 h 6887937"/>
              <a:gd name="connsiteX6-685" fmla="*/ 4655820 w 5840730"/>
              <a:gd name="connsiteY6-686" fmla="*/ 1770075 h 6887937"/>
              <a:gd name="connsiteX7-687" fmla="*/ 3901440 w 5840730"/>
              <a:gd name="connsiteY7-688" fmla="*/ 4696155 h 6887937"/>
              <a:gd name="connsiteX8-689" fmla="*/ 4213860 w 5840730"/>
              <a:gd name="connsiteY8-690" fmla="*/ 4757115 h 6887937"/>
              <a:gd name="connsiteX9-691" fmla="*/ 4457700 w 5840730"/>
              <a:gd name="connsiteY9-692" fmla="*/ 3842715 h 6887937"/>
              <a:gd name="connsiteX10-693" fmla="*/ 4785360 w 5840730"/>
              <a:gd name="connsiteY10-694" fmla="*/ 3926535 h 6887937"/>
              <a:gd name="connsiteX11-695" fmla="*/ 4028621 w 5840730"/>
              <a:gd name="connsiteY11-696" fmla="*/ 6887937 h 6887937"/>
              <a:gd name="connsiteX12-697" fmla="*/ 0 w 5840730"/>
              <a:gd name="connsiteY12-698" fmla="*/ 6877051 h 6887937"/>
              <a:gd name="connsiteX13-699" fmla="*/ 0 w 5840730"/>
              <a:gd name="connsiteY13-700" fmla="*/ 0 h 6887937"/>
              <a:gd name="connsiteX0-701" fmla="*/ 0 w 5840730"/>
              <a:gd name="connsiteY0-702" fmla="*/ 0 h 6887937"/>
              <a:gd name="connsiteX1-703" fmla="*/ 5840730 w 5840730"/>
              <a:gd name="connsiteY1-704" fmla="*/ 0 h 6887937"/>
              <a:gd name="connsiteX2-705" fmla="*/ 5090160 w 5840730"/>
              <a:gd name="connsiteY2-706" fmla="*/ 2775915 h 6887937"/>
              <a:gd name="connsiteX3-707" fmla="*/ 4754880 w 5840730"/>
              <a:gd name="connsiteY3-708" fmla="*/ 2692095 h 6887937"/>
              <a:gd name="connsiteX4-709" fmla="*/ 4979670 w 5840730"/>
              <a:gd name="connsiteY4-710" fmla="*/ 1846275 h 6887937"/>
              <a:gd name="connsiteX5-711" fmla="*/ 4872990 w 5840730"/>
              <a:gd name="connsiteY5-712" fmla="*/ 1571955 h 6887937"/>
              <a:gd name="connsiteX6-713" fmla="*/ 4655820 w 5840730"/>
              <a:gd name="connsiteY6-714" fmla="*/ 1770075 h 6887937"/>
              <a:gd name="connsiteX7-715" fmla="*/ 3901440 w 5840730"/>
              <a:gd name="connsiteY7-716" fmla="*/ 4696155 h 6887937"/>
              <a:gd name="connsiteX8-717" fmla="*/ 4213860 w 5840730"/>
              <a:gd name="connsiteY8-718" fmla="*/ 4757115 h 6887937"/>
              <a:gd name="connsiteX9-719" fmla="*/ 4457700 w 5840730"/>
              <a:gd name="connsiteY9-720" fmla="*/ 3842715 h 6887937"/>
              <a:gd name="connsiteX10-721" fmla="*/ 4785360 w 5840730"/>
              <a:gd name="connsiteY10-722" fmla="*/ 3926535 h 6887937"/>
              <a:gd name="connsiteX11-723" fmla="*/ 4028621 w 5840730"/>
              <a:gd name="connsiteY11-724" fmla="*/ 6887937 h 6887937"/>
              <a:gd name="connsiteX12-725" fmla="*/ 0 w 5840730"/>
              <a:gd name="connsiteY12-726" fmla="*/ 6877051 h 6887937"/>
              <a:gd name="connsiteX13-727" fmla="*/ 0 w 5840730"/>
              <a:gd name="connsiteY13-728" fmla="*/ 0 h 6887937"/>
              <a:gd name="connsiteX0-729" fmla="*/ 0 w 5840730"/>
              <a:gd name="connsiteY0-730" fmla="*/ 0 h 6887937"/>
              <a:gd name="connsiteX1-731" fmla="*/ 5840730 w 5840730"/>
              <a:gd name="connsiteY1-732" fmla="*/ 0 h 6887937"/>
              <a:gd name="connsiteX2-733" fmla="*/ 5090160 w 5840730"/>
              <a:gd name="connsiteY2-734" fmla="*/ 2775915 h 6887937"/>
              <a:gd name="connsiteX3-735" fmla="*/ 4754880 w 5840730"/>
              <a:gd name="connsiteY3-736" fmla="*/ 2692095 h 6887937"/>
              <a:gd name="connsiteX4-737" fmla="*/ 4979670 w 5840730"/>
              <a:gd name="connsiteY4-738" fmla="*/ 1846275 h 6887937"/>
              <a:gd name="connsiteX5-739" fmla="*/ 4872990 w 5840730"/>
              <a:gd name="connsiteY5-740" fmla="*/ 1571955 h 6887937"/>
              <a:gd name="connsiteX6-741" fmla="*/ 4655820 w 5840730"/>
              <a:gd name="connsiteY6-742" fmla="*/ 1770075 h 6887937"/>
              <a:gd name="connsiteX7-743" fmla="*/ 3901440 w 5840730"/>
              <a:gd name="connsiteY7-744" fmla="*/ 4696155 h 6887937"/>
              <a:gd name="connsiteX8-745" fmla="*/ 4213860 w 5840730"/>
              <a:gd name="connsiteY8-746" fmla="*/ 4757115 h 6887937"/>
              <a:gd name="connsiteX9-747" fmla="*/ 4457700 w 5840730"/>
              <a:gd name="connsiteY9-748" fmla="*/ 3842715 h 6887937"/>
              <a:gd name="connsiteX10-749" fmla="*/ 4785360 w 5840730"/>
              <a:gd name="connsiteY10-750" fmla="*/ 3926535 h 6887937"/>
              <a:gd name="connsiteX11-751" fmla="*/ 4028621 w 5840730"/>
              <a:gd name="connsiteY11-752" fmla="*/ 6887937 h 6887937"/>
              <a:gd name="connsiteX12-753" fmla="*/ 0 w 5840730"/>
              <a:gd name="connsiteY12-754" fmla="*/ 6877051 h 6887937"/>
              <a:gd name="connsiteX13-755" fmla="*/ 0 w 5840730"/>
              <a:gd name="connsiteY13-756" fmla="*/ 0 h 6887937"/>
              <a:gd name="connsiteX0-757" fmla="*/ 0 w 5840730"/>
              <a:gd name="connsiteY0-758" fmla="*/ 0 h 6887937"/>
              <a:gd name="connsiteX1-759" fmla="*/ 5840730 w 5840730"/>
              <a:gd name="connsiteY1-760" fmla="*/ 0 h 6887937"/>
              <a:gd name="connsiteX2-761" fmla="*/ 5090160 w 5840730"/>
              <a:gd name="connsiteY2-762" fmla="*/ 2775915 h 6887937"/>
              <a:gd name="connsiteX3-763" fmla="*/ 4754880 w 5840730"/>
              <a:gd name="connsiteY3-764" fmla="*/ 2692095 h 6887937"/>
              <a:gd name="connsiteX4-765" fmla="*/ 4979670 w 5840730"/>
              <a:gd name="connsiteY4-766" fmla="*/ 1846275 h 6887937"/>
              <a:gd name="connsiteX5-767" fmla="*/ 4872990 w 5840730"/>
              <a:gd name="connsiteY5-768" fmla="*/ 1571955 h 6887937"/>
              <a:gd name="connsiteX6-769" fmla="*/ 4655820 w 5840730"/>
              <a:gd name="connsiteY6-770" fmla="*/ 1770075 h 6887937"/>
              <a:gd name="connsiteX7-771" fmla="*/ 3901440 w 5840730"/>
              <a:gd name="connsiteY7-772" fmla="*/ 4696155 h 6887937"/>
              <a:gd name="connsiteX8-773" fmla="*/ 4213860 w 5840730"/>
              <a:gd name="connsiteY8-774" fmla="*/ 4757115 h 6887937"/>
              <a:gd name="connsiteX9-775" fmla="*/ 4457700 w 5840730"/>
              <a:gd name="connsiteY9-776" fmla="*/ 3842715 h 6887937"/>
              <a:gd name="connsiteX10-777" fmla="*/ 4785360 w 5840730"/>
              <a:gd name="connsiteY10-778" fmla="*/ 3926535 h 6887937"/>
              <a:gd name="connsiteX11-779" fmla="*/ 4028621 w 5840730"/>
              <a:gd name="connsiteY11-780" fmla="*/ 6887937 h 6887937"/>
              <a:gd name="connsiteX12-781" fmla="*/ 0 w 5840730"/>
              <a:gd name="connsiteY12-782" fmla="*/ 6877051 h 6887937"/>
              <a:gd name="connsiteX13-783" fmla="*/ 0 w 5840730"/>
              <a:gd name="connsiteY13-784" fmla="*/ 0 h 6887937"/>
              <a:gd name="connsiteX0-785" fmla="*/ 0 w 5840730"/>
              <a:gd name="connsiteY0-786" fmla="*/ 0 h 6887937"/>
              <a:gd name="connsiteX1-787" fmla="*/ 5840730 w 5840730"/>
              <a:gd name="connsiteY1-788" fmla="*/ 0 h 6887937"/>
              <a:gd name="connsiteX2-789" fmla="*/ 5090160 w 5840730"/>
              <a:gd name="connsiteY2-790" fmla="*/ 2775915 h 6887937"/>
              <a:gd name="connsiteX3-791" fmla="*/ 4754880 w 5840730"/>
              <a:gd name="connsiteY3-792" fmla="*/ 2692095 h 6887937"/>
              <a:gd name="connsiteX4-793" fmla="*/ 4979670 w 5840730"/>
              <a:gd name="connsiteY4-794" fmla="*/ 1846275 h 6887937"/>
              <a:gd name="connsiteX5-795" fmla="*/ 4872990 w 5840730"/>
              <a:gd name="connsiteY5-796" fmla="*/ 1571955 h 6887937"/>
              <a:gd name="connsiteX6-797" fmla="*/ 4655820 w 5840730"/>
              <a:gd name="connsiteY6-798" fmla="*/ 1770075 h 6887937"/>
              <a:gd name="connsiteX7-799" fmla="*/ 3901440 w 5840730"/>
              <a:gd name="connsiteY7-800" fmla="*/ 4696155 h 6887937"/>
              <a:gd name="connsiteX8-801" fmla="*/ 4213860 w 5840730"/>
              <a:gd name="connsiteY8-802" fmla="*/ 4757115 h 6887937"/>
              <a:gd name="connsiteX9-803" fmla="*/ 4457700 w 5840730"/>
              <a:gd name="connsiteY9-804" fmla="*/ 3842715 h 6887937"/>
              <a:gd name="connsiteX10-805" fmla="*/ 4785360 w 5840730"/>
              <a:gd name="connsiteY10-806" fmla="*/ 3926535 h 6887937"/>
              <a:gd name="connsiteX11-807" fmla="*/ 4028621 w 5840730"/>
              <a:gd name="connsiteY11-808" fmla="*/ 6887937 h 6887937"/>
              <a:gd name="connsiteX12-809" fmla="*/ 0 w 5840730"/>
              <a:gd name="connsiteY12-810" fmla="*/ 6877051 h 6887937"/>
              <a:gd name="connsiteX13-811" fmla="*/ 0 w 5840730"/>
              <a:gd name="connsiteY13-812" fmla="*/ 0 h 6887937"/>
              <a:gd name="connsiteX0-813" fmla="*/ 0 w 5840730"/>
              <a:gd name="connsiteY0-814" fmla="*/ 0 h 6887937"/>
              <a:gd name="connsiteX1-815" fmla="*/ 5840730 w 5840730"/>
              <a:gd name="connsiteY1-816" fmla="*/ 0 h 6887937"/>
              <a:gd name="connsiteX2-817" fmla="*/ 5090160 w 5840730"/>
              <a:gd name="connsiteY2-818" fmla="*/ 2775915 h 6887937"/>
              <a:gd name="connsiteX3-819" fmla="*/ 4933950 w 5840730"/>
              <a:gd name="connsiteY3-820" fmla="*/ 2737815 h 6887937"/>
              <a:gd name="connsiteX4-821" fmla="*/ 4754880 w 5840730"/>
              <a:gd name="connsiteY4-822" fmla="*/ 2692095 h 6887937"/>
              <a:gd name="connsiteX5-823" fmla="*/ 4979670 w 5840730"/>
              <a:gd name="connsiteY5-824" fmla="*/ 1846275 h 6887937"/>
              <a:gd name="connsiteX6-825" fmla="*/ 4872990 w 5840730"/>
              <a:gd name="connsiteY6-826" fmla="*/ 1571955 h 6887937"/>
              <a:gd name="connsiteX7-827" fmla="*/ 4655820 w 5840730"/>
              <a:gd name="connsiteY7-828" fmla="*/ 1770075 h 6887937"/>
              <a:gd name="connsiteX8-829" fmla="*/ 3901440 w 5840730"/>
              <a:gd name="connsiteY8-830" fmla="*/ 4696155 h 6887937"/>
              <a:gd name="connsiteX9-831" fmla="*/ 4213860 w 5840730"/>
              <a:gd name="connsiteY9-832" fmla="*/ 4757115 h 6887937"/>
              <a:gd name="connsiteX10-833" fmla="*/ 4457700 w 5840730"/>
              <a:gd name="connsiteY10-834" fmla="*/ 3842715 h 6887937"/>
              <a:gd name="connsiteX11-835" fmla="*/ 4785360 w 5840730"/>
              <a:gd name="connsiteY11-836" fmla="*/ 3926535 h 6887937"/>
              <a:gd name="connsiteX12-837" fmla="*/ 4028621 w 5840730"/>
              <a:gd name="connsiteY12-838" fmla="*/ 6887937 h 6887937"/>
              <a:gd name="connsiteX13-839" fmla="*/ 0 w 5840730"/>
              <a:gd name="connsiteY13-840" fmla="*/ 6877051 h 6887937"/>
              <a:gd name="connsiteX14" fmla="*/ 0 w 5840730"/>
              <a:gd name="connsiteY14" fmla="*/ 0 h 6887937"/>
              <a:gd name="connsiteX0-841" fmla="*/ 0 w 5840730"/>
              <a:gd name="connsiteY0-842" fmla="*/ 0 h 6887937"/>
              <a:gd name="connsiteX1-843" fmla="*/ 5840730 w 5840730"/>
              <a:gd name="connsiteY1-844" fmla="*/ 0 h 6887937"/>
              <a:gd name="connsiteX2-845" fmla="*/ 5090160 w 5840730"/>
              <a:gd name="connsiteY2-846" fmla="*/ 2775915 h 6887937"/>
              <a:gd name="connsiteX3-847" fmla="*/ 4861560 w 5840730"/>
              <a:gd name="connsiteY3-848" fmla="*/ 2943555 h 6887937"/>
              <a:gd name="connsiteX4-849" fmla="*/ 4754880 w 5840730"/>
              <a:gd name="connsiteY4-850" fmla="*/ 2692095 h 6887937"/>
              <a:gd name="connsiteX5-851" fmla="*/ 4979670 w 5840730"/>
              <a:gd name="connsiteY5-852" fmla="*/ 1846275 h 6887937"/>
              <a:gd name="connsiteX6-853" fmla="*/ 4872990 w 5840730"/>
              <a:gd name="connsiteY6-854" fmla="*/ 1571955 h 6887937"/>
              <a:gd name="connsiteX7-855" fmla="*/ 4655820 w 5840730"/>
              <a:gd name="connsiteY7-856" fmla="*/ 1770075 h 6887937"/>
              <a:gd name="connsiteX8-857" fmla="*/ 3901440 w 5840730"/>
              <a:gd name="connsiteY8-858" fmla="*/ 4696155 h 6887937"/>
              <a:gd name="connsiteX9-859" fmla="*/ 4213860 w 5840730"/>
              <a:gd name="connsiteY9-860" fmla="*/ 4757115 h 6887937"/>
              <a:gd name="connsiteX10-861" fmla="*/ 4457700 w 5840730"/>
              <a:gd name="connsiteY10-862" fmla="*/ 3842715 h 6887937"/>
              <a:gd name="connsiteX11-863" fmla="*/ 4785360 w 5840730"/>
              <a:gd name="connsiteY11-864" fmla="*/ 3926535 h 6887937"/>
              <a:gd name="connsiteX12-865" fmla="*/ 4028621 w 5840730"/>
              <a:gd name="connsiteY12-866" fmla="*/ 6887937 h 6887937"/>
              <a:gd name="connsiteX13-867" fmla="*/ 0 w 5840730"/>
              <a:gd name="connsiteY13-868" fmla="*/ 6877051 h 6887937"/>
              <a:gd name="connsiteX14-869" fmla="*/ 0 w 5840730"/>
              <a:gd name="connsiteY14-870" fmla="*/ 0 h 6887937"/>
              <a:gd name="connsiteX0-871" fmla="*/ 0 w 5840730"/>
              <a:gd name="connsiteY0-872" fmla="*/ 0 h 6887937"/>
              <a:gd name="connsiteX1-873" fmla="*/ 5840730 w 5840730"/>
              <a:gd name="connsiteY1-874" fmla="*/ 0 h 6887937"/>
              <a:gd name="connsiteX2-875" fmla="*/ 5090160 w 5840730"/>
              <a:gd name="connsiteY2-876" fmla="*/ 2775915 h 6887937"/>
              <a:gd name="connsiteX3-877" fmla="*/ 4842510 w 5840730"/>
              <a:gd name="connsiteY3-878" fmla="*/ 3019755 h 6887937"/>
              <a:gd name="connsiteX4-879" fmla="*/ 4754880 w 5840730"/>
              <a:gd name="connsiteY4-880" fmla="*/ 2692095 h 6887937"/>
              <a:gd name="connsiteX5-881" fmla="*/ 4979670 w 5840730"/>
              <a:gd name="connsiteY5-882" fmla="*/ 1846275 h 6887937"/>
              <a:gd name="connsiteX6-883" fmla="*/ 4872990 w 5840730"/>
              <a:gd name="connsiteY6-884" fmla="*/ 1571955 h 6887937"/>
              <a:gd name="connsiteX7-885" fmla="*/ 4655820 w 5840730"/>
              <a:gd name="connsiteY7-886" fmla="*/ 1770075 h 6887937"/>
              <a:gd name="connsiteX8-887" fmla="*/ 3901440 w 5840730"/>
              <a:gd name="connsiteY8-888" fmla="*/ 4696155 h 6887937"/>
              <a:gd name="connsiteX9-889" fmla="*/ 4213860 w 5840730"/>
              <a:gd name="connsiteY9-890" fmla="*/ 4757115 h 6887937"/>
              <a:gd name="connsiteX10-891" fmla="*/ 4457700 w 5840730"/>
              <a:gd name="connsiteY10-892" fmla="*/ 3842715 h 6887937"/>
              <a:gd name="connsiteX11-893" fmla="*/ 4785360 w 5840730"/>
              <a:gd name="connsiteY11-894" fmla="*/ 3926535 h 6887937"/>
              <a:gd name="connsiteX12-895" fmla="*/ 4028621 w 5840730"/>
              <a:gd name="connsiteY12-896" fmla="*/ 6887937 h 6887937"/>
              <a:gd name="connsiteX13-897" fmla="*/ 0 w 5840730"/>
              <a:gd name="connsiteY13-898" fmla="*/ 6877051 h 6887937"/>
              <a:gd name="connsiteX14-899" fmla="*/ 0 w 5840730"/>
              <a:gd name="connsiteY14-900" fmla="*/ 0 h 6887937"/>
              <a:gd name="connsiteX0-901" fmla="*/ 0 w 5840730"/>
              <a:gd name="connsiteY0-902" fmla="*/ 0 h 6887937"/>
              <a:gd name="connsiteX1-903" fmla="*/ 5840730 w 5840730"/>
              <a:gd name="connsiteY1-904" fmla="*/ 0 h 6887937"/>
              <a:gd name="connsiteX2-905" fmla="*/ 5090160 w 5840730"/>
              <a:gd name="connsiteY2-906" fmla="*/ 2775915 h 6887937"/>
              <a:gd name="connsiteX3-907" fmla="*/ 4853940 w 5840730"/>
              <a:gd name="connsiteY3-908" fmla="*/ 2962605 h 6887937"/>
              <a:gd name="connsiteX4-909" fmla="*/ 4754880 w 5840730"/>
              <a:gd name="connsiteY4-910" fmla="*/ 2692095 h 6887937"/>
              <a:gd name="connsiteX5-911" fmla="*/ 4979670 w 5840730"/>
              <a:gd name="connsiteY5-912" fmla="*/ 1846275 h 6887937"/>
              <a:gd name="connsiteX6-913" fmla="*/ 4872990 w 5840730"/>
              <a:gd name="connsiteY6-914" fmla="*/ 1571955 h 6887937"/>
              <a:gd name="connsiteX7-915" fmla="*/ 4655820 w 5840730"/>
              <a:gd name="connsiteY7-916" fmla="*/ 1770075 h 6887937"/>
              <a:gd name="connsiteX8-917" fmla="*/ 3901440 w 5840730"/>
              <a:gd name="connsiteY8-918" fmla="*/ 4696155 h 6887937"/>
              <a:gd name="connsiteX9-919" fmla="*/ 4213860 w 5840730"/>
              <a:gd name="connsiteY9-920" fmla="*/ 4757115 h 6887937"/>
              <a:gd name="connsiteX10-921" fmla="*/ 4457700 w 5840730"/>
              <a:gd name="connsiteY10-922" fmla="*/ 3842715 h 6887937"/>
              <a:gd name="connsiteX11-923" fmla="*/ 4785360 w 5840730"/>
              <a:gd name="connsiteY11-924" fmla="*/ 3926535 h 6887937"/>
              <a:gd name="connsiteX12-925" fmla="*/ 4028621 w 5840730"/>
              <a:gd name="connsiteY12-926" fmla="*/ 6887937 h 6887937"/>
              <a:gd name="connsiteX13-927" fmla="*/ 0 w 5840730"/>
              <a:gd name="connsiteY13-928" fmla="*/ 6877051 h 6887937"/>
              <a:gd name="connsiteX14-929" fmla="*/ 0 w 5840730"/>
              <a:gd name="connsiteY14-930" fmla="*/ 0 h 6887937"/>
              <a:gd name="connsiteX0-931" fmla="*/ 0 w 5840730"/>
              <a:gd name="connsiteY0-932" fmla="*/ 0 h 6887937"/>
              <a:gd name="connsiteX1-933" fmla="*/ 5840730 w 5840730"/>
              <a:gd name="connsiteY1-934" fmla="*/ 0 h 6887937"/>
              <a:gd name="connsiteX2-935" fmla="*/ 5090160 w 5840730"/>
              <a:gd name="connsiteY2-936" fmla="*/ 2775915 h 6887937"/>
              <a:gd name="connsiteX3-937" fmla="*/ 4853940 w 5840730"/>
              <a:gd name="connsiteY3-938" fmla="*/ 2962605 h 6887937"/>
              <a:gd name="connsiteX4-939" fmla="*/ 4754880 w 5840730"/>
              <a:gd name="connsiteY4-940" fmla="*/ 2692095 h 6887937"/>
              <a:gd name="connsiteX5-941" fmla="*/ 4979670 w 5840730"/>
              <a:gd name="connsiteY5-942" fmla="*/ 1846275 h 6887937"/>
              <a:gd name="connsiteX6-943" fmla="*/ 4872990 w 5840730"/>
              <a:gd name="connsiteY6-944" fmla="*/ 1571955 h 6887937"/>
              <a:gd name="connsiteX7-945" fmla="*/ 4655820 w 5840730"/>
              <a:gd name="connsiteY7-946" fmla="*/ 1770075 h 6887937"/>
              <a:gd name="connsiteX8-947" fmla="*/ 3901440 w 5840730"/>
              <a:gd name="connsiteY8-948" fmla="*/ 4696155 h 6887937"/>
              <a:gd name="connsiteX9-949" fmla="*/ 4213860 w 5840730"/>
              <a:gd name="connsiteY9-950" fmla="*/ 4757115 h 6887937"/>
              <a:gd name="connsiteX10-951" fmla="*/ 4457700 w 5840730"/>
              <a:gd name="connsiteY10-952" fmla="*/ 3842715 h 6887937"/>
              <a:gd name="connsiteX11-953" fmla="*/ 4785360 w 5840730"/>
              <a:gd name="connsiteY11-954" fmla="*/ 3926535 h 6887937"/>
              <a:gd name="connsiteX12-955" fmla="*/ 4028621 w 5840730"/>
              <a:gd name="connsiteY12-956" fmla="*/ 6887937 h 6887937"/>
              <a:gd name="connsiteX13-957" fmla="*/ 0 w 5840730"/>
              <a:gd name="connsiteY13-958" fmla="*/ 6877051 h 6887937"/>
              <a:gd name="connsiteX14-959" fmla="*/ 0 w 5840730"/>
              <a:gd name="connsiteY14-960" fmla="*/ 0 h 6887937"/>
              <a:gd name="connsiteX0-961" fmla="*/ 0 w 5840730"/>
              <a:gd name="connsiteY0-962" fmla="*/ 0 h 6887937"/>
              <a:gd name="connsiteX1-963" fmla="*/ 5840730 w 5840730"/>
              <a:gd name="connsiteY1-964" fmla="*/ 0 h 6887937"/>
              <a:gd name="connsiteX2-965" fmla="*/ 5090160 w 5840730"/>
              <a:gd name="connsiteY2-966" fmla="*/ 2775915 h 6887937"/>
              <a:gd name="connsiteX3-967" fmla="*/ 4853940 w 5840730"/>
              <a:gd name="connsiteY3-968" fmla="*/ 2962605 h 6887937"/>
              <a:gd name="connsiteX4-969" fmla="*/ 4754880 w 5840730"/>
              <a:gd name="connsiteY4-970" fmla="*/ 2692095 h 6887937"/>
              <a:gd name="connsiteX5-971" fmla="*/ 4979670 w 5840730"/>
              <a:gd name="connsiteY5-972" fmla="*/ 1846275 h 6887937"/>
              <a:gd name="connsiteX6-973" fmla="*/ 4872990 w 5840730"/>
              <a:gd name="connsiteY6-974" fmla="*/ 1571955 h 6887937"/>
              <a:gd name="connsiteX7-975" fmla="*/ 4655820 w 5840730"/>
              <a:gd name="connsiteY7-976" fmla="*/ 1770075 h 6887937"/>
              <a:gd name="connsiteX8-977" fmla="*/ 3901440 w 5840730"/>
              <a:gd name="connsiteY8-978" fmla="*/ 4696155 h 6887937"/>
              <a:gd name="connsiteX9-979" fmla="*/ 4213860 w 5840730"/>
              <a:gd name="connsiteY9-980" fmla="*/ 4757115 h 6887937"/>
              <a:gd name="connsiteX10-981" fmla="*/ 4457700 w 5840730"/>
              <a:gd name="connsiteY10-982" fmla="*/ 3842715 h 6887937"/>
              <a:gd name="connsiteX11-983" fmla="*/ 4785360 w 5840730"/>
              <a:gd name="connsiteY11-984" fmla="*/ 3926535 h 6887937"/>
              <a:gd name="connsiteX12-985" fmla="*/ 4028621 w 5840730"/>
              <a:gd name="connsiteY12-986" fmla="*/ 6887937 h 6887937"/>
              <a:gd name="connsiteX13-987" fmla="*/ 0 w 5840730"/>
              <a:gd name="connsiteY13-988" fmla="*/ 6877051 h 6887937"/>
              <a:gd name="connsiteX14-989" fmla="*/ 0 w 5840730"/>
              <a:gd name="connsiteY14-990" fmla="*/ 0 h 6887937"/>
              <a:gd name="connsiteX0-991" fmla="*/ 0 w 5840730"/>
              <a:gd name="connsiteY0-992" fmla="*/ 0 h 6887937"/>
              <a:gd name="connsiteX1-993" fmla="*/ 5840730 w 5840730"/>
              <a:gd name="connsiteY1-994" fmla="*/ 0 h 6887937"/>
              <a:gd name="connsiteX2-995" fmla="*/ 5090160 w 5840730"/>
              <a:gd name="connsiteY2-996" fmla="*/ 2775915 h 6887937"/>
              <a:gd name="connsiteX3-997" fmla="*/ 4853940 w 5840730"/>
              <a:gd name="connsiteY3-998" fmla="*/ 2962605 h 6887937"/>
              <a:gd name="connsiteX4-999" fmla="*/ 4754880 w 5840730"/>
              <a:gd name="connsiteY4-1000" fmla="*/ 2692095 h 6887937"/>
              <a:gd name="connsiteX5-1001" fmla="*/ 4979670 w 5840730"/>
              <a:gd name="connsiteY5-1002" fmla="*/ 1846275 h 6887937"/>
              <a:gd name="connsiteX6-1003" fmla="*/ 4872990 w 5840730"/>
              <a:gd name="connsiteY6-1004" fmla="*/ 1571955 h 6887937"/>
              <a:gd name="connsiteX7-1005" fmla="*/ 4655820 w 5840730"/>
              <a:gd name="connsiteY7-1006" fmla="*/ 1770075 h 6887937"/>
              <a:gd name="connsiteX8-1007" fmla="*/ 3901440 w 5840730"/>
              <a:gd name="connsiteY8-1008" fmla="*/ 4696155 h 6887937"/>
              <a:gd name="connsiteX9-1009" fmla="*/ 4213860 w 5840730"/>
              <a:gd name="connsiteY9-1010" fmla="*/ 4757115 h 6887937"/>
              <a:gd name="connsiteX10-1011" fmla="*/ 4457700 w 5840730"/>
              <a:gd name="connsiteY10-1012" fmla="*/ 3842715 h 6887937"/>
              <a:gd name="connsiteX11-1013" fmla="*/ 4785360 w 5840730"/>
              <a:gd name="connsiteY11-1014" fmla="*/ 3926535 h 6887937"/>
              <a:gd name="connsiteX12-1015" fmla="*/ 4028621 w 5840730"/>
              <a:gd name="connsiteY12-1016" fmla="*/ 6887937 h 6887937"/>
              <a:gd name="connsiteX13-1017" fmla="*/ 0 w 5840730"/>
              <a:gd name="connsiteY13-1018" fmla="*/ 6877051 h 6887937"/>
              <a:gd name="connsiteX14-1019" fmla="*/ 0 w 5840730"/>
              <a:gd name="connsiteY14-1020" fmla="*/ 0 h 6887937"/>
              <a:gd name="connsiteX0-1021" fmla="*/ 0 w 5840730"/>
              <a:gd name="connsiteY0-1022" fmla="*/ 0 h 6887937"/>
              <a:gd name="connsiteX1-1023" fmla="*/ 5840730 w 5840730"/>
              <a:gd name="connsiteY1-1024" fmla="*/ 0 h 6887937"/>
              <a:gd name="connsiteX2-1025" fmla="*/ 5090160 w 5840730"/>
              <a:gd name="connsiteY2-1026" fmla="*/ 2775915 h 6887937"/>
              <a:gd name="connsiteX3-1027" fmla="*/ 4853940 w 5840730"/>
              <a:gd name="connsiteY3-1028" fmla="*/ 2962605 h 6887937"/>
              <a:gd name="connsiteX4-1029" fmla="*/ 4754880 w 5840730"/>
              <a:gd name="connsiteY4-1030" fmla="*/ 2692095 h 6887937"/>
              <a:gd name="connsiteX5-1031" fmla="*/ 4979670 w 5840730"/>
              <a:gd name="connsiteY5-1032" fmla="*/ 1846275 h 6887937"/>
              <a:gd name="connsiteX6-1033" fmla="*/ 4872990 w 5840730"/>
              <a:gd name="connsiteY6-1034" fmla="*/ 1571955 h 6887937"/>
              <a:gd name="connsiteX7-1035" fmla="*/ 4655820 w 5840730"/>
              <a:gd name="connsiteY7-1036" fmla="*/ 1770075 h 6887937"/>
              <a:gd name="connsiteX8-1037" fmla="*/ 3901440 w 5840730"/>
              <a:gd name="connsiteY8-1038" fmla="*/ 4696155 h 6887937"/>
              <a:gd name="connsiteX9-1039" fmla="*/ 4213860 w 5840730"/>
              <a:gd name="connsiteY9-1040" fmla="*/ 4757115 h 6887937"/>
              <a:gd name="connsiteX10-1041" fmla="*/ 4457700 w 5840730"/>
              <a:gd name="connsiteY10-1042" fmla="*/ 3842715 h 6887937"/>
              <a:gd name="connsiteX11-1043" fmla="*/ 4785360 w 5840730"/>
              <a:gd name="connsiteY11-1044" fmla="*/ 3926535 h 6887937"/>
              <a:gd name="connsiteX12-1045" fmla="*/ 4028621 w 5840730"/>
              <a:gd name="connsiteY12-1046" fmla="*/ 6887937 h 6887937"/>
              <a:gd name="connsiteX13-1047" fmla="*/ 0 w 5840730"/>
              <a:gd name="connsiteY13-1048" fmla="*/ 6877051 h 6887937"/>
              <a:gd name="connsiteX14-1049" fmla="*/ 0 w 5840730"/>
              <a:gd name="connsiteY14-1050" fmla="*/ 0 h 6887937"/>
              <a:gd name="connsiteX0-1051" fmla="*/ 0 w 5840730"/>
              <a:gd name="connsiteY0-1052" fmla="*/ 0 h 6887937"/>
              <a:gd name="connsiteX1-1053" fmla="*/ 5840730 w 5840730"/>
              <a:gd name="connsiteY1-1054" fmla="*/ 0 h 6887937"/>
              <a:gd name="connsiteX2-1055" fmla="*/ 5090160 w 5840730"/>
              <a:gd name="connsiteY2-1056" fmla="*/ 2775915 h 6887937"/>
              <a:gd name="connsiteX3-1057" fmla="*/ 4853940 w 5840730"/>
              <a:gd name="connsiteY3-1058" fmla="*/ 2962605 h 6887937"/>
              <a:gd name="connsiteX4-1059" fmla="*/ 4754880 w 5840730"/>
              <a:gd name="connsiteY4-1060" fmla="*/ 2692095 h 6887937"/>
              <a:gd name="connsiteX5-1061" fmla="*/ 4979670 w 5840730"/>
              <a:gd name="connsiteY5-1062" fmla="*/ 1846275 h 6887937"/>
              <a:gd name="connsiteX6-1063" fmla="*/ 4872990 w 5840730"/>
              <a:gd name="connsiteY6-1064" fmla="*/ 1571955 h 6887937"/>
              <a:gd name="connsiteX7-1065" fmla="*/ 4655820 w 5840730"/>
              <a:gd name="connsiteY7-1066" fmla="*/ 1770075 h 6887937"/>
              <a:gd name="connsiteX8-1067" fmla="*/ 3901440 w 5840730"/>
              <a:gd name="connsiteY8-1068" fmla="*/ 4696155 h 6887937"/>
              <a:gd name="connsiteX9-1069" fmla="*/ 4213860 w 5840730"/>
              <a:gd name="connsiteY9-1070" fmla="*/ 4757115 h 6887937"/>
              <a:gd name="connsiteX10-1071" fmla="*/ 4457700 w 5840730"/>
              <a:gd name="connsiteY10-1072" fmla="*/ 3842715 h 6887937"/>
              <a:gd name="connsiteX11-1073" fmla="*/ 4785360 w 5840730"/>
              <a:gd name="connsiteY11-1074" fmla="*/ 3926535 h 6887937"/>
              <a:gd name="connsiteX12-1075" fmla="*/ 4028621 w 5840730"/>
              <a:gd name="connsiteY12-1076" fmla="*/ 6887937 h 6887937"/>
              <a:gd name="connsiteX13-1077" fmla="*/ 0 w 5840730"/>
              <a:gd name="connsiteY13-1078" fmla="*/ 6877051 h 6887937"/>
              <a:gd name="connsiteX14-1079" fmla="*/ 0 w 5840730"/>
              <a:gd name="connsiteY14-1080" fmla="*/ 0 h 6887937"/>
              <a:gd name="connsiteX0-1081" fmla="*/ 0 w 5840730"/>
              <a:gd name="connsiteY0-1082" fmla="*/ 0 h 6887937"/>
              <a:gd name="connsiteX1-1083" fmla="*/ 5840730 w 5840730"/>
              <a:gd name="connsiteY1-1084" fmla="*/ 0 h 6887937"/>
              <a:gd name="connsiteX2-1085" fmla="*/ 5090160 w 5840730"/>
              <a:gd name="connsiteY2-1086" fmla="*/ 2775915 h 6887937"/>
              <a:gd name="connsiteX3-1087" fmla="*/ 4853940 w 5840730"/>
              <a:gd name="connsiteY3-1088" fmla="*/ 2962605 h 6887937"/>
              <a:gd name="connsiteX4-1089" fmla="*/ 4754880 w 5840730"/>
              <a:gd name="connsiteY4-1090" fmla="*/ 2692095 h 6887937"/>
              <a:gd name="connsiteX5-1091" fmla="*/ 4979670 w 5840730"/>
              <a:gd name="connsiteY5-1092" fmla="*/ 1846275 h 6887937"/>
              <a:gd name="connsiteX6-1093" fmla="*/ 4872990 w 5840730"/>
              <a:gd name="connsiteY6-1094" fmla="*/ 1571955 h 6887937"/>
              <a:gd name="connsiteX7-1095" fmla="*/ 4655820 w 5840730"/>
              <a:gd name="connsiteY7-1096" fmla="*/ 1770075 h 6887937"/>
              <a:gd name="connsiteX8-1097" fmla="*/ 3901440 w 5840730"/>
              <a:gd name="connsiteY8-1098" fmla="*/ 4696155 h 6887937"/>
              <a:gd name="connsiteX9-1099" fmla="*/ 4213860 w 5840730"/>
              <a:gd name="connsiteY9-1100" fmla="*/ 4757115 h 6887937"/>
              <a:gd name="connsiteX10-1101" fmla="*/ 4457700 w 5840730"/>
              <a:gd name="connsiteY10-1102" fmla="*/ 3842715 h 6887937"/>
              <a:gd name="connsiteX11-1103" fmla="*/ 4785360 w 5840730"/>
              <a:gd name="connsiteY11-1104" fmla="*/ 3926535 h 6887937"/>
              <a:gd name="connsiteX12-1105" fmla="*/ 4028621 w 5840730"/>
              <a:gd name="connsiteY12-1106" fmla="*/ 6887937 h 6887937"/>
              <a:gd name="connsiteX13-1107" fmla="*/ 0 w 5840730"/>
              <a:gd name="connsiteY13-1108" fmla="*/ 6877051 h 6887937"/>
              <a:gd name="connsiteX14-1109" fmla="*/ 0 w 5840730"/>
              <a:gd name="connsiteY14-1110" fmla="*/ 0 h 6887937"/>
              <a:gd name="connsiteX0-1111" fmla="*/ 0 w 5840730"/>
              <a:gd name="connsiteY0-1112" fmla="*/ 0 h 6887937"/>
              <a:gd name="connsiteX1-1113" fmla="*/ 5840730 w 5840730"/>
              <a:gd name="connsiteY1-1114" fmla="*/ 0 h 6887937"/>
              <a:gd name="connsiteX2-1115" fmla="*/ 5090160 w 5840730"/>
              <a:gd name="connsiteY2-1116" fmla="*/ 2775915 h 6887937"/>
              <a:gd name="connsiteX3-1117" fmla="*/ 4853940 w 5840730"/>
              <a:gd name="connsiteY3-1118" fmla="*/ 2962605 h 6887937"/>
              <a:gd name="connsiteX4-1119" fmla="*/ 4754880 w 5840730"/>
              <a:gd name="connsiteY4-1120" fmla="*/ 2692095 h 6887937"/>
              <a:gd name="connsiteX5-1121" fmla="*/ 4979670 w 5840730"/>
              <a:gd name="connsiteY5-1122" fmla="*/ 1846275 h 6887937"/>
              <a:gd name="connsiteX6-1123" fmla="*/ 4872990 w 5840730"/>
              <a:gd name="connsiteY6-1124" fmla="*/ 1571955 h 6887937"/>
              <a:gd name="connsiteX7-1125" fmla="*/ 4655820 w 5840730"/>
              <a:gd name="connsiteY7-1126" fmla="*/ 1770075 h 6887937"/>
              <a:gd name="connsiteX8-1127" fmla="*/ 3901440 w 5840730"/>
              <a:gd name="connsiteY8-1128" fmla="*/ 4696155 h 6887937"/>
              <a:gd name="connsiteX9-1129" fmla="*/ 4213860 w 5840730"/>
              <a:gd name="connsiteY9-1130" fmla="*/ 4757115 h 6887937"/>
              <a:gd name="connsiteX10-1131" fmla="*/ 4457700 w 5840730"/>
              <a:gd name="connsiteY10-1132" fmla="*/ 3842715 h 6887937"/>
              <a:gd name="connsiteX11-1133" fmla="*/ 4785360 w 5840730"/>
              <a:gd name="connsiteY11-1134" fmla="*/ 3926535 h 6887937"/>
              <a:gd name="connsiteX12-1135" fmla="*/ 4028621 w 5840730"/>
              <a:gd name="connsiteY12-1136" fmla="*/ 6887937 h 6887937"/>
              <a:gd name="connsiteX13-1137" fmla="*/ 0 w 5840730"/>
              <a:gd name="connsiteY13-1138" fmla="*/ 6877051 h 6887937"/>
              <a:gd name="connsiteX14-1139" fmla="*/ 0 w 5840730"/>
              <a:gd name="connsiteY14-1140" fmla="*/ 0 h 6887937"/>
              <a:gd name="connsiteX0-1141" fmla="*/ 0 w 5840730"/>
              <a:gd name="connsiteY0-1142" fmla="*/ 0 h 6887937"/>
              <a:gd name="connsiteX1-1143" fmla="*/ 5840730 w 5840730"/>
              <a:gd name="connsiteY1-1144" fmla="*/ 0 h 6887937"/>
              <a:gd name="connsiteX2-1145" fmla="*/ 5090160 w 5840730"/>
              <a:gd name="connsiteY2-1146" fmla="*/ 2775915 h 6887937"/>
              <a:gd name="connsiteX3-1147" fmla="*/ 4853940 w 5840730"/>
              <a:gd name="connsiteY3-1148" fmla="*/ 2962605 h 6887937"/>
              <a:gd name="connsiteX4-1149" fmla="*/ 4754880 w 5840730"/>
              <a:gd name="connsiteY4-1150" fmla="*/ 2692095 h 6887937"/>
              <a:gd name="connsiteX5-1151" fmla="*/ 4979670 w 5840730"/>
              <a:gd name="connsiteY5-1152" fmla="*/ 1846275 h 6887937"/>
              <a:gd name="connsiteX6-1153" fmla="*/ 4872990 w 5840730"/>
              <a:gd name="connsiteY6-1154" fmla="*/ 1571955 h 6887937"/>
              <a:gd name="connsiteX7-1155" fmla="*/ 4655820 w 5840730"/>
              <a:gd name="connsiteY7-1156" fmla="*/ 1770075 h 6887937"/>
              <a:gd name="connsiteX8-1157" fmla="*/ 3901440 w 5840730"/>
              <a:gd name="connsiteY8-1158" fmla="*/ 4696155 h 6887937"/>
              <a:gd name="connsiteX9-1159" fmla="*/ 4213860 w 5840730"/>
              <a:gd name="connsiteY9-1160" fmla="*/ 4757115 h 6887937"/>
              <a:gd name="connsiteX10-1161" fmla="*/ 4457700 w 5840730"/>
              <a:gd name="connsiteY10-1162" fmla="*/ 3842715 h 6887937"/>
              <a:gd name="connsiteX11-1163" fmla="*/ 4785360 w 5840730"/>
              <a:gd name="connsiteY11-1164" fmla="*/ 3926535 h 6887937"/>
              <a:gd name="connsiteX12-1165" fmla="*/ 4028621 w 5840730"/>
              <a:gd name="connsiteY12-1166" fmla="*/ 6887937 h 6887937"/>
              <a:gd name="connsiteX13-1167" fmla="*/ 0 w 5840730"/>
              <a:gd name="connsiteY13-1168" fmla="*/ 6877051 h 6887937"/>
              <a:gd name="connsiteX14-1169" fmla="*/ 0 w 5840730"/>
              <a:gd name="connsiteY14-1170" fmla="*/ 0 h 6887937"/>
              <a:gd name="connsiteX0-1171" fmla="*/ 0 w 5840730"/>
              <a:gd name="connsiteY0-1172" fmla="*/ 0 h 6887937"/>
              <a:gd name="connsiteX1-1173" fmla="*/ 5840730 w 5840730"/>
              <a:gd name="connsiteY1-1174" fmla="*/ 0 h 6887937"/>
              <a:gd name="connsiteX2-1175" fmla="*/ 5090160 w 5840730"/>
              <a:gd name="connsiteY2-1176" fmla="*/ 2775915 h 6887937"/>
              <a:gd name="connsiteX3-1177" fmla="*/ 4853940 w 5840730"/>
              <a:gd name="connsiteY3-1178" fmla="*/ 2962605 h 6887937"/>
              <a:gd name="connsiteX4-1179" fmla="*/ 4754880 w 5840730"/>
              <a:gd name="connsiteY4-1180" fmla="*/ 2692095 h 6887937"/>
              <a:gd name="connsiteX5-1181" fmla="*/ 4979670 w 5840730"/>
              <a:gd name="connsiteY5-1182" fmla="*/ 1846275 h 6887937"/>
              <a:gd name="connsiteX6-1183" fmla="*/ 4872990 w 5840730"/>
              <a:gd name="connsiteY6-1184" fmla="*/ 1571955 h 6887937"/>
              <a:gd name="connsiteX7-1185" fmla="*/ 4655820 w 5840730"/>
              <a:gd name="connsiteY7-1186" fmla="*/ 1770075 h 6887937"/>
              <a:gd name="connsiteX8-1187" fmla="*/ 3901440 w 5840730"/>
              <a:gd name="connsiteY8-1188" fmla="*/ 4696155 h 6887937"/>
              <a:gd name="connsiteX9-1189" fmla="*/ 4213860 w 5840730"/>
              <a:gd name="connsiteY9-1190" fmla="*/ 4757115 h 6887937"/>
              <a:gd name="connsiteX10-1191" fmla="*/ 4457700 w 5840730"/>
              <a:gd name="connsiteY10-1192" fmla="*/ 3842715 h 6887937"/>
              <a:gd name="connsiteX11-1193" fmla="*/ 4785360 w 5840730"/>
              <a:gd name="connsiteY11-1194" fmla="*/ 3926535 h 6887937"/>
              <a:gd name="connsiteX12-1195" fmla="*/ 4028621 w 5840730"/>
              <a:gd name="connsiteY12-1196" fmla="*/ 6887937 h 6887937"/>
              <a:gd name="connsiteX13-1197" fmla="*/ 0 w 5840730"/>
              <a:gd name="connsiteY13-1198" fmla="*/ 6877051 h 6887937"/>
              <a:gd name="connsiteX14-1199" fmla="*/ 0 w 5840730"/>
              <a:gd name="connsiteY14-1200" fmla="*/ 0 h 6887937"/>
              <a:gd name="connsiteX0-1201" fmla="*/ 0 w 5840730"/>
              <a:gd name="connsiteY0-1202" fmla="*/ 0 h 6887937"/>
              <a:gd name="connsiteX1-1203" fmla="*/ 5840730 w 5840730"/>
              <a:gd name="connsiteY1-1204" fmla="*/ 0 h 6887937"/>
              <a:gd name="connsiteX2-1205" fmla="*/ 5090160 w 5840730"/>
              <a:gd name="connsiteY2-1206" fmla="*/ 2775915 h 6887937"/>
              <a:gd name="connsiteX3-1207" fmla="*/ 4853940 w 5840730"/>
              <a:gd name="connsiteY3-1208" fmla="*/ 2962605 h 6887937"/>
              <a:gd name="connsiteX4-1209" fmla="*/ 4754880 w 5840730"/>
              <a:gd name="connsiteY4-1210" fmla="*/ 2692095 h 6887937"/>
              <a:gd name="connsiteX5-1211" fmla="*/ 4979670 w 5840730"/>
              <a:gd name="connsiteY5-1212" fmla="*/ 1846275 h 6887937"/>
              <a:gd name="connsiteX6-1213" fmla="*/ 4872990 w 5840730"/>
              <a:gd name="connsiteY6-1214" fmla="*/ 1571955 h 6887937"/>
              <a:gd name="connsiteX7-1215" fmla="*/ 4655820 w 5840730"/>
              <a:gd name="connsiteY7-1216" fmla="*/ 1770075 h 6887937"/>
              <a:gd name="connsiteX8-1217" fmla="*/ 3901440 w 5840730"/>
              <a:gd name="connsiteY8-1218" fmla="*/ 4696155 h 6887937"/>
              <a:gd name="connsiteX9-1219" fmla="*/ 4213860 w 5840730"/>
              <a:gd name="connsiteY9-1220" fmla="*/ 4757115 h 6887937"/>
              <a:gd name="connsiteX10-1221" fmla="*/ 4457700 w 5840730"/>
              <a:gd name="connsiteY10-1222" fmla="*/ 3842715 h 6887937"/>
              <a:gd name="connsiteX11-1223" fmla="*/ 4785360 w 5840730"/>
              <a:gd name="connsiteY11-1224" fmla="*/ 3926535 h 6887937"/>
              <a:gd name="connsiteX12-1225" fmla="*/ 4028621 w 5840730"/>
              <a:gd name="connsiteY12-1226" fmla="*/ 6887937 h 6887937"/>
              <a:gd name="connsiteX13-1227" fmla="*/ 0 w 5840730"/>
              <a:gd name="connsiteY13-1228" fmla="*/ 6877051 h 6887937"/>
              <a:gd name="connsiteX14-1229" fmla="*/ 0 w 5840730"/>
              <a:gd name="connsiteY14-1230" fmla="*/ 0 h 6887937"/>
              <a:gd name="connsiteX0-1231" fmla="*/ 0 w 5840730"/>
              <a:gd name="connsiteY0-1232" fmla="*/ 0 h 6887937"/>
              <a:gd name="connsiteX1-1233" fmla="*/ 5840730 w 5840730"/>
              <a:gd name="connsiteY1-1234" fmla="*/ 0 h 6887937"/>
              <a:gd name="connsiteX2-1235" fmla="*/ 5090160 w 5840730"/>
              <a:gd name="connsiteY2-1236" fmla="*/ 2775915 h 6887937"/>
              <a:gd name="connsiteX3-1237" fmla="*/ 4853940 w 5840730"/>
              <a:gd name="connsiteY3-1238" fmla="*/ 2962605 h 6887937"/>
              <a:gd name="connsiteX4-1239" fmla="*/ 4754880 w 5840730"/>
              <a:gd name="connsiteY4-1240" fmla="*/ 2692095 h 6887937"/>
              <a:gd name="connsiteX5-1241" fmla="*/ 4979670 w 5840730"/>
              <a:gd name="connsiteY5-1242" fmla="*/ 1846275 h 6887937"/>
              <a:gd name="connsiteX6-1243" fmla="*/ 4872990 w 5840730"/>
              <a:gd name="connsiteY6-1244" fmla="*/ 1571955 h 6887937"/>
              <a:gd name="connsiteX7-1245" fmla="*/ 4655820 w 5840730"/>
              <a:gd name="connsiteY7-1246" fmla="*/ 1770075 h 6887937"/>
              <a:gd name="connsiteX8-1247" fmla="*/ 3901440 w 5840730"/>
              <a:gd name="connsiteY8-1248" fmla="*/ 4696155 h 6887937"/>
              <a:gd name="connsiteX9-1249" fmla="*/ 4213860 w 5840730"/>
              <a:gd name="connsiteY9-1250" fmla="*/ 4757115 h 6887937"/>
              <a:gd name="connsiteX10-1251" fmla="*/ 4457700 w 5840730"/>
              <a:gd name="connsiteY10-1252" fmla="*/ 3842715 h 6887937"/>
              <a:gd name="connsiteX11-1253" fmla="*/ 4785360 w 5840730"/>
              <a:gd name="connsiteY11-1254" fmla="*/ 3926535 h 6887937"/>
              <a:gd name="connsiteX12-1255" fmla="*/ 4028621 w 5840730"/>
              <a:gd name="connsiteY12-1256" fmla="*/ 6887937 h 6887937"/>
              <a:gd name="connsiteX13-1257" fmla="*/ 0 w 5840730"/>
              <a:gd name="connsiteY13-1258" fmla="*/ 6877051 h 6887937"/>
              <a:gd name="connsiteX14-1259" fmla="*/ 0 w 5840730"/>
              <a:gd name="connsiteY14-1260" fmla="*/ 0 h 6887937"/>
              <a:gd name="connsiteX0-1261" fmla="*/ 0 w 5840730"/>
              <a:gd name="connsiteY0-1262" fmla="*/ 0 h 6887937"/>
              <a:gd name="connsiteX1-1263" fmla="*/ 5840730 w 5840730"/>
              <a:gd name="connsiteY1-1264" fmla="*/ 0 h 6887937"/>
              <a:gd name="connsiteX2-1265" fmla="*/ 5090160 w 5840730"/>
              <a:gd name="connsiteY2-1266" fmla="*/ 2775915 h 6887937"/>
              <a:gd name="connsiteX3-1267" fmla="*/ 4853940 w 5840730"/>
              <a:gd name="connsiteY3-1268" fmla="*/ 2962605 h 6887937"/>
              <a:gd name="connsiteX4-1269" fmla="*/ 4754880 w 5840730"/>
              <a:gd name="connsiteY4-1270" fmla="*/ 2692095 h 6887937"/>
              <a:gd name="connsiteX5-1271" fmla="*/ 4979670 w 5840730"/>
              <a:gd name="connsiteY5-1272" fmla="*/ 1846275 h 6887937"/>
              <a:gd name="connsiteX6-1273" fmla="*/ 4872990 w 5840730"/>
              <a:gd name="connsiteY6-1274" fmla="*/ 1571955 h 6887937"/>
              <a:gd name="connsiteX7-1275" fmla="*/ 4655820 w 5840730"/>
              <a:gd name="connsiteY7-1276" fmla="*/ 1770075 h 6887937"/>
              <a:gd name="connsiteX8-1277" fmla="*/ 3901440 w 5840730"/>
              <a:gd name="connsiteY8-1278" fmla="*/ 4696155 h 6887937"/>
              <a:gd name="connsiteX9-1279" fmla="*/ 4213860 w 5840730"/>
              <a:gd name="connsiteY9-1280" fmla="*/ 4757115 h 6887937"/>
              <a:gd name="connsiteX10-1281" fmla="*/ 4457700 w 5840730"/>
              <a:gd name="connsiteY10-1282" fmla="*/ 3842715 h 6887937"/>
              <a:gd name="connsiteX11-1283" fmla="*/ 4785360 w 5840730"/>
              <a:gd name="connsiteY11-1284" fmla="*/ 3926535 h 6887937"/>
              <a:gd name="connsiteX12-1285" fmla="*/ 4028621 w 5840730"/>
              <a:gd name="connsiteY12-1286" fmla="*/ 6887937 h 6887937"/>
              <a:gd name="connsiteX13-1287" fmla="*/ 0 w 5840730"/>
              <a:gd name="connsiteY13-1288" fmla="*/ 6877051 h 6887937"/>
              <a:gd name="connsiteX14-1289" fmla="*/ 0 w 5840730"/>
              <a:gd name="connsiteY14-1290" fmla="*/ 0 h 6887937"/>
              <a:gd name="connsiteX0-1291" fmla="*/ 0 w 5840730"/>
              <a:gd name="connsiteY0-1292" fmla="*/ 0 h 6887937"/>
              <a:gd name="connsiteX1-1293" fmla="*/ 5840730 w 5840730"/>
              <a:gd name="connsiteY1-1294" fmla="*/ 0 h 6887937"/>
              <a:gd name="connsiteX2-1295" fmla="*/ 5090160 w 5840730"/>
              <a:gd name="connsiteY2-1296" fmla="*/ 2775915 h 6887937"/>
              <a:gd name="connsiteX3-1297" fmla="*/ 4853940 w 5840730"/>
              <a:gd name="connsiteY3-1298" fmla="*/ 2962605 h 6887937"/>
              <a:gd name="connsiteX4-1299" fmla="*/ 4754880 w 5840730"/>
              <a:gd name="connsiteY4-1300" fmla="*/ 2692095 h 6887937"/>
              <a:gd name="connsiteX5-1301" fmla="*/ 4979670 w 5840730"/>
              <a:gd name="connsiteY5-1302" fmla="*/ 1846275 h 6887937"/>
              <a:gd name="connsiteX6-1303" fmla="*/ 4872990 w 5840730"/>
              <a:gd name="connsiteY6-1304" fmla="*/ 1571955 h 6887937"/>
              <a:gd name="connsiteX7-1305" fmla="*/ 4655820 w 5840730"/>
              <a:gd name="connsiteY7-1306" fmla="*/ 1770075 h 6887937"/>
              <a:gd name="connsiteX8-1307" fmla="*/ 3901440 w 5840730"/>
              <a:gd name="connsiteY8-1308" fmla="*/ 4696155 h 6887937"/>
              <a:gd name="connsiteX9-1309" fmla="*/ 4213860 w 5840730"/>
              <a:gd name="connsiteY9-1310" fmla="*/ 4757115 h 6887937"/>
              <a:gd name="connsiteX10-1311" fmla="*/ 4457700 w 5840730"/>
              <a:gd name="connsiteY10-1312" fmla="*/ 3842715 h 6887937"/>
              <a:gd name="connsiteX11-1313" fmla="*/ 4785360 w 5840730"/>
              <a:gd name="connsiteY11-1314" fmla="*/ 3926535 h 6887937"/>
              <a:gd name="connsiteX12-1315" fmla="*/ 4028621 w 5840730"/>
              <a:gd name="connsiteY12-1316" fmla="*/ 6887937 h 6887937"/>
              <a:gd name="connsiteX13-1317" fmla="*/ 0 w 5840730"/>
              <a:gd name="connsiteY13-1318" fmla="*/ 6877051 h 6887937"/>
              <a:gd name="connsiteX14-1319" fmla="*/ 0 w 5840730"/>
              <a:gd name="connsiteY14-1320" fmla="*/ 0 h 6887937"/>
              <a:gd name="connsiteX0-1321" fmla="*/ 0 w 5840730"/>
              <a:gd name="connsiteY0-1322" fmla="*/ 0 h 6887937"/>
              <a:gd name="connsiteX1-1323" fmla="*/ 5840730 w 5840730"/>
              <a:gd name="connsiteY1-1324" fmla="*/ 0 h 6887937"/>
              <a:gd name="connsiteX2-1325" fmla="*/ 5090160 w 5840730"/>
              <a:gd name="connsiteY2-1326" fmla="*/ 2775915 h 6887937"/>
              <a:gd name="connsiteX3-1327" fmla="*/ 4853940 w 5840730"/>
              <a:gd name="connsiteY3-1328" fmla="*/ 2962605 h 6887937"/>
              <a:gd name="connsiteX4-1329" fmla="*/ 4754880 w 5840730"/>
              <a:gd name="connsiteY4-1330" fmla="*/ 2692095 h 6887937"/>
              <a:gd name="connsiteX5-1331" fmla="*/ 4979670 w 5840730"/>
              <a:gd name="connsiteY5-1332" fmla="*/ 1846275 h 6887937"/>
              <a:gd name="connsiteX6-1333" fmla="*/ 4872990 w 5840730"/>
              <a:gd name="connsiteY6-1334" fmla="*/ 1571955 h 6887937"/>
              <a:gd name="connsiteX7-1335" fmla="*/ 4655820 w 5840730"/>
              <a:gd name="connsiteY7-1336" fmla="*/ 1770075 h 6887937"/>
              <a:gd name="connsiteX8-1337" fmla="*/ 3901440 w 5840730"/>
              <a:gd name="connsiteY8-1338" fmla="*/ 4696155 h 6887937"/>
              <a:gd name="connsiteX9-1339" fmla="*/ 4213860 w 5840730"/>
              <a:gd name="connsiteY9-1340" fmla="*/ 4757115 h 6887937"/>
              <a:gd name="connsiteX10-1341" fmla="*/ 4457700 w 5840730"/>
              <a:gd name="connsiteY10-1342" fmla="*/ 3842715 h 6887937"/>
              <a:gd name="connsiteX11-1343" fmla="*/ 4785360 w 5840730"/>
              <a:gd name="connsiteY11-1344" fmla="*/ 3926535 h 6887937"/>
              <a:gd name="connsiteX12-1345" fmla="*/ 4028621 w 5840730"/>
              <a:gd name="connsiteY12-1346" fmla="*/ 6887937 h 6887937"/>
              <a:gd name="connsiteX13-1347" fmla="*/ 0 w 5840730"/>
              <a:gd name="connsiteY13-1348" fmla="*/ 6877051 h 6887937"/>
              <a:gd name="connsiteX14-1349" fmla="*/ 0 w 5840730"/>
              <a:gd name="connsiteY14-1350" fmla="*/ 0 h 6887937"/>
              <a:gd name="connsiteX0-1351" fmla="*/ 0 w 5840730"/>
              <a:gd name="connsiteY0-1352" fmla="*/ 0 h 6887937"/>
              <a:gd name="connsiteX1-1353" fmla="*/ 5840730 w 5840730"/>
              <a:gd name="connsiteY1-1354" fmla="*/ 0 h 6887937"/>
              <a:gd name="connsiteX2-1355" fmla="*/ 5090160 w 5840730"/>
              <a:gd name="connsiteY2-1356" fmla="*/ 2775915 h 6887937"/>
              <a:gd name="connsiteX3-1357" fmla="*/ 4853940 w 5840730"/>
              <a:gd name="connsiteY3-1358" fmla="*/ 2962605 h 6887937"/>
              <a:gd name="connsiteX4-1359" fmla="*/ 4754880 w 5840730"/>
              <a:gd name="connsiteY4-1360" fmla="*/ 2692095 h 6887937"/>
              <a:gd name="connsiteX5-1361" fmla="*/ 4979670 w 5840730"/>
              <a:gd name="connsiteY5-1362" fmla="*/ 1846275 h 6887937"/>
              <a:gd name="connsiteX6-1363" fmla="*/ 4872990 w 5840730"/>
              <a:gd name="connsiteY6-1364" fmla="*/ 1571955 h 6887937"/>
              <a:gd name="connsiteX7-1365" fmla="*/ 4655820 w 5840730"/>
              <a:gd name="connsiteY7-1366" fmla="*/ 1770075 h 6887937"/>
              <a:gd name="connsiteX8-1367" fmla="*/ 3901440 w 5840730"/>
              <a:gd name="connsiteY8-1368" fmla="*/ 4696155 h 6887937"/>
              <a:gd name="connsiteX9-1369" fmla="*/ 4213860 w 5840730"/>
              <a:gd name="connsiteY9-1370" fmla="*/ 4757115 h 6887937"/>
              <a:gd name="connsiteX10-1371" fmla="*/ 4457700 w 5840730"/>
              <a:gd name="connsiteY10-1372" fmla="*/ 3842715 h 6887937"/>
              <a:gd name="connsiteX11-1373" fmla="*/ 4560570 w 5840730"/>
              <a:gd name="connsiteY11-1374" fmla="*/ 4120845 h 6887937"/>
              <a:gd name="connsiteX12-1375" fmla="*/ 4785360 w 5840730"/>
              <a:gd name="connsiteY12-1376" fmla="*/ 3926535 h 6887937"/>
              <a:gd name="connsiteX13-1377" fmla="*/ 4028621 w 5840730"/>
              <a:gd name="connsiteY13-1378" fmla="*/ 6887937 h 6887937"/>
              <a:gd name="connsiteX14-1379" fmla="*/ 0 w 5840730"/>
              <a:gd name="connsiteY14-1380" fmla="*/ 6877051 h 6887937"/>
              <a:gd name="connsiteX15" fmla="*/ 0 w 5840730"/>
              <a:gd name="connsiteY15" fmla="*/ 0 h 6887937"/>
              <a:gd name="connsiteX0-1381" fmla="*/ 0 w 5840730"/>
              <a:gd name="connsiteY0-1382" fmla="*/ 0 h 6887937"/>
              <a:gd name="connsiteX1-1383" fmla="*/ 5840730 w 5840730"/>
              <a:gd name="connsiteY1-1384" fmla="*/ 0 h 6887937"/>
              <a:gd name="connsiteX2-1385" fmla="*/ 5090160 w 5840730"/>
              <a:gd name="connsiteY2-1386" fmla="*/ 2775915 h 6887937"/>
              <a:gd name="connsiteX3-1387" fmla="*/ 4853940 w 5840730"/>
              <a:gd name="connsiteY3-1388" fmla="*/ 2962605 h 6887937"/>
              <a:gd name="connsiteX4-1389" fmla="*/ 4754880 w 5840730"/>
              <a:gd name="connsiteY4-1390" fmla="*/ 2692095 h 6887937"/>
              <a:gd name="connsiteX5-1391" fmla="*/ 4979670 w 5840730"/>
              <a:gd name="connsiteY5-1392" fmla="*/ 1846275 h 6887937"/>
              <a:gd name="connsiteX6-1393" fmla="*/ 4872990 w 5840730"/>
              <a:gd name="connsiteY6-1394" fmla="*/ 1571955 h 6887937"/>
              <a:gd name="connsiteX7-1395" fmla="*/ 4655820 w 5840730"/>
              <a:gd name="connsiteY7-1396" fmla="*/ 1770075 h 6887937"/>
              <a:gd name="connsiteX8-1397" fmla="*/ 3901440 w 5840730"/>
              <a:gd name="connsiteY8-1398" fmla="*/ 4696155 h 6887937"/>
              <a:gd name="connsiteX9-1399" fmla="*/ 4213860 w 5840730"/>
              <a:gd name="connsiteY9-1400" fmla="*/ 4757115 h 6887937"/>
              <a:gd name="connsiteX10-1401" fmla="*/ 4457700 w 5840730"/>
              <a:gd name="connsiteY10-1402" fmla="*/ 3842715 h 6887937"/>
              <a:gd name="connsiteX11-1403" fmla="*/ 4709160 w 5840730"/>
              <a:gd name="connsiteY11-1404" fmla="*/ 3633165 h 6887937"/>
              <a:gd name="connsiteX12-1405" fmla="*/ 4785360 w 5840730"/>
              <a:gd name="connsiteY12-1406" fmla="*/ 3926535 h 6887937"/>
              <a:gd name="connsiteX13-1407" fmla="*/ 4028621 w 5840730"/>
              <a:gd name="connsiteY13-1408" fmla="*/ 6887937 h 6887937"/>
              <a:gd name="connsiteX14-1409" fmla="*/ 0 w 5840730"/>
              <a:gd name="connsiteY14-1410" fmla="*/ 6877051 h 6887937"/>
              <a:gd name="connsiteX15-1411" fmla="*/ 0 w 5840730"/>
              <a:gd name="connsiteY15-1412" fmla="*/ 0 h 6887937"/>
              <a:gd name="connsiteX0-1413" fmla="*/ 0 w 5840730"/>
              <a:gd name="connsiteY0-1414" fmla="*/ 0 h 6887937"/>
              <a:gd name="connsiteX1-1415" fmla="*/ 5840730 w 5840730"/>
              <a:gd name="connsiteY1-1416" fmla="*/ 0 h 6887937"/>
              <a:gd name="connsiteX2-1417" fmla="*/ 5090160 w 5840730"/>
              <a:gd name="connsiteY2-1418" fmla="*/ 2775915 h 6887937"/>
              <a:gd name="connsiteX3-1419" fmla="*/ 4853940 w 5840730"/>
              <a:gd name="connsiteY3-1420" fmla="*/ 2962605 h 6887937"/>
              <a:gd name="connsiteX4-1421" fmla="*/ 4754880 w 5840730"/>
              <a:gd name="connsiteY4-1422" fmla="*/ 2692095 h 6887937"/>
              <a:gd name="connsiteX5-1423" fmla="*/ 4979670 w 5840730"/>
              <a:gd name="connsiteY5-1424" fmla="*/ 1846275 h 6887937"/>
              <a:gd name="connsiteX6-1425" fmla="*/ 4872990 w 5840730"/>
              <a:gd name="connsiteY6-1426" fmla="*/ 1571955 h 6887937"/>
              <a:gd name="connsiteX7-1427" fmla="*/ 4655820 w 5840730"/>
              <a:gd name="connsiteY7-1428" fmla="*/ 1770075 h 6887937"/>
              <a:gd name="connsiteX8-1429" fmla="*/ 3901440 w 5840730"/>
              <a:gd name="connsiteY8-1430" fmla="*/ 4696155 h 6887937"/>
              <a:gd name="connsiteX9-1431" fmla="*/ 4213860 w 5840730"/>
              <a:gd name="connsiteY9-1432" fmla="*/ 4757115 h 6887937"/>
              <a:gd name="connsiteX10-1433" fmla="*/ 4457700 w 5840730"/>
              <a:gd name="connsiteY10-1434" fmla="*/ 3842715 h 6887937"/>
              <a:gd name="connsiteX11-1435" fmla="*/ 4686300 w 5840730"/>
              <a:gd name="connsiteY11-1436" fmla="*/ 3713175 h 6887937"/>
              <a:gd name="connsiteX12-1437" fmla="*/ 4785360 w 5840730"/>
              <a:gd name="connsiteY12-1438" fmla="*/ 3926535 h 6887937"/>
              <a:gd name="connsiteX13-1439" fmla="*/ 4028621 w 5840730"/>
              <a:gd name="connsiteY13-1440" fmla="*/ 6887937 h 6887937"/>
              <a:gd name="connsiteX14-1441" fmla="*/ 0 w 5840730"/>
              <a:gd name="connsiteY14-1442" fmla="*/ 6877051 h 6887937"/>
              <a:gd name="connsiteX15-1443" fmla="*/ 0 w 5840730"/>
              <a:gd name="connsiteY15-1444" fmla="*/ 0 h 6887937"/>
              <a:gd name="connsiteX0-1445" fmla="*/ 0 w 5840730"/>
              <a:gd name="connsiteY0-1446" fmla="*/ 0 h 6887937"/>
              <a:gd name="connsiteX1-1447" fmla="*/ 5840730 w 5840730"/>
              <a:gd name="connsiteY1-1448" fmla="*/ 0 h 6887937"/>
              <a:gd name="connsiteX2-1449" fmla="*/ 5090160 w 5840730"/>
              <a:gd name="connsiteY2-1450" fmla="*/ 2775915 h 6887937"/>
              <a:gd name="connsiteX3-1451" fmla="*/ 4853940 w 5840730"/>
              <a:gd name="connsiteY3-1452" fmla="*/ 2962605 h 6887937"/>
              <a:gd name="connsiteX4-1453" fmla="*/ 4754880 w 5840730"/>
              <a:gd name="connsiteY4-1454" fmla="*/ 2692095 h 6887937"/>
              <a:gd name="connsiteX5-1455" fmla="*/ 4979670 w 5840730"/>
              <a:gd name="connsiteY5-1456" fmla="*/ 1846275 h 6887937"/>
              <a:gd name="connsiteX6-1457" fmla="*/ 4872990 w 5840730"/>
              <a:gd name="connsiteY6-1458" fmla="*/ 1571955 h 6887937"/>
              <a:gd name="connsiteX7-1459" fmla="*/ 4655820 w 5840730"/>
              <a:gd name="connsiteY7-1460" fmla="*/ 1770075 h 6887937"/>
              <a:gd name="connsiteX8-1461" fmla="*/ 3901440 w 5840730"/>
              <a:gd name="connsiteY8-1462" fmla="*/ 4696155 h 6887937"/>
              <a:gd name="connsiteX9-1463" fmla="*/ 4213860 w 5840730"/>
              <a:gd name="connsiteY9-1464" fmla="*/ 4757115 h 6887937"/>
              <a:gd name="connsiteX10-1465" fmla="*/ 4457700 w 5840730"/>
              <a:gd name="connsiteY10-1466" fmla="*/ 3842715 h 6887937"/>
              <a:gd name="connsiteX11-1467" fmla="*/ 4686300 w 5840730"/>
              <a:gd name="connsiteY11-1468" fmla="*/ 3713175 h 6887937"/>
              <a:gd name="connsiteX12-1469" fmla="*/ 4785360 w 5840730"/>
              <a:gd name="connsiteY12-1470" fmla="*/ 3926535 h 6887937"/>
              <a:gd name="connsiteX13-1471" fmla="*/ 4028621 w 5840730"/>
              <a:gd name="connsiteY13-1472" fmla="*/ 6887937 h 6887937"/>
              <a:gd name="connsiteX14-1473" fmla="*/ 0 w 5840730"/>
              <a:gd name="connsiteY14-1474" fmla="*/ 6877051 h 6887937"/>
              <a:gd name="connsiteX15-1475" fmla="*/ 0 w 5840730"/>
              <a:gd name="connsiteY15-1476" fmla="*/ 0 h 6887937"/>
              <a:gd name="connsiteX0-1477" fmla="*/ 0 w 5840730"/>
              <a:gd name="connsiteY0-1478" fmla="*/ 0 h 6887937"/>
              <a:gd name="connsiteX1-1479" fmla="*/ 5840730 w 5840730"/>
              <a:gd name="connsiteY1-1480" fmla="*/ 0 h 6887937"/>
              <a:gd name="connsiteX2-1481" fmla="*/ 5090160 w 5840730"/>
              <a:gd name="connsiteY2-1482" fmla="*/ 2775915 h 6887937"/>
              <a:gd name="connsiteX3-1483" fmla="*/ 4853940 w 5840730"/>
              <a:gd name="connsiteY3-1484" fmla="*/ 2962605 h 6887937"/>
              <a:gd name="connsiteX4-1485" fmla="*/ 4754880 w 5840730"/>
              <a:gd name="connsiteY4-1486" fmla="*/ 2692095 h 6887937"/>
              <a:gd name="connsiteX5-1487" fmla="*/ 4979670 w 5840730"/>
              <a:gd name="connsiteY5-1488" fmla="*/ 1846275 h 6887937"/>
              <a:gd name="connsiteX6-1489" fmla="*/ 4872990 w 5840730"/>
              <a:gd name="connsiteY6-1490" fmla="*/ 1571955 h 6887937"/>
              <a:gd name="connsiteX7-1491" fmla="*/ 4655820 w 5840730"/>
              <a:gd name="connsiteY7-1492" fmla="*/ 1770075 h 6887937"/>
              <a:gd name="connsiteX8-1493" fmla="*/ 3901440 w 5840730"/>
              <a:gd name="connsiteY8-1494" fmla="*/ 4696155 h 6887937"/>
              <a:gd name="connsiteX9-1495" fmla="*/ 4213860 w 5840730"/>
              <a:gd name="connsiteY9-1496" fmla="*/ 4757115 h 6887937"/>
              <a:gd name="connsiteX10-1497" fmla="*/ 4457700 w 5840730"/>
              <a:gd name="connsiteY10-1498" fmla="*/ 3842715 h 6887937"/>
              <a:gd name="connsiteX11-1499" fmla="*/ 4686300 w 5840730"/>
              <a:gd name="connsiteY11-1500" fmla="*/ 3713175 h 6887937"/>
              <a:gd name="connsiteX12-1501" fmla="*/ 4785360 w 5840730"/>
              <a:gd name="connsiteY12-1502" fmla="*/ 3926535 h 6887937"/>
              <a:gd name="connsiteX13-1503" fmla="*/ 4028621 w 5840730"/>
              <a:gd name="connsiteY13-1504" fmla="*/ 6887937 h 6887937"/>
              <a:gd name="connsiteX14-1505" fmla="*/ 0 w 5840730"/>
              <a:gd name="connsiteY14-1506" fmla="*/ 6877051 h 6887937"/>
              <a:gd name="connsiteX15-1507" fmla="*/ 0 w 5840730"/>
              <a:gd name="connsiteY15-1508" fmla="*/ 0 h 6887937"/>
              <a:gd name="connsiteX0-1509" fmla="*/ 0 w 5840730"/>
              <a:gd name="connsiteY0-1510" fmla="*/ 0 h 6887937"/>
              <a:gd name="connsiteX1-1511" fmla="*/ 5840730 w 5840730"/>
              <a:gd name="connsiteY1-1512" fmla="*/ 0 h 6887937"/>
              <a:gd name="connsiteX2-1513" fmla="*/ 5090160 w 5840730"/>
              <a:gd name="connsiteY2-1514" fmla="*/ 2775915 h 6887937"/>
              <a:gd name="connsiteX3-1515" fmla="*/ 4853940 w 5840730"/>
              <a:gd name="connsiteY3-1516" fmla="*/ 2962605 h 6887937"/>
              <a:gd name="connsiteX4-1517" fmla="*/ 4754880 w 5840730"/>
              <a:gd name="connsiteY4-1518" fmla="*/ 2692095 h 6887937"/>
              <a:gd name="connsiteX5-1519" fmla="*/ 4979670 w 5840730"/>
              <a:gd name="connsiteY5-1520" fmla="*/ 1846275 h 6887937"/>
              <a:gd name="connsiteX6-1521" fmla="*/ 4872990 w 5840730"/>
              <a:gd name="connsiteY6-1522" fmla="*/ 1571955 h 6887937"/>
              <a:gd name="connsiteX7-1523" fmla="*/ 4655820 w 5840730"/>
              <a:gd name="connsiteY7-1524" fmla="*/ 1770075 h 6887937"/>
              <a:gd name="connsiteX8-1525" fmla="*/ 3901440 w 5840730"/>
              <a:gd name="connsiteY8-1526" fmla="*/ 4696155 h 6887937"/>
              <a:gd name="connsiteX9-1527" fmla="*/ 4213860 w 5840730"/>
              <a:gd name="connsiteY9-1528" fmla="*/ 4757115 h 6887937"/>
              <a:gd name="connsiteX10-1529" fmla="*/ 4457700 w 5840730"/>
              <a:gd name="connsiteY10-1530" fmla="*/ 3842715 h 6887937"/>
              <a:gd name="connsiteX11-1531" fmla="*/ 4686300 w 5840730"/>
              <a:gd name="connsiteY11-1532" fmla="*/ 3713175 h 6887937"/>
              <a:gd name="connsiteX12-1533" fmla="*/ 4785360 w 5840730"/>
              <a:gd name="connsiteY12-1534" fmla="*/ 3926535 h 6887937"/>
              <a:gd name="connsiteX13-1535" fmla="*/ 4028621 w 5840730"/>
              <a:gd name="connsiteY13-1536" fmla="*/ 6887937 h 6887937"/>
              <a:gd name="connsiteX14-1537" fmla="*/ 0 w 5840730"/>
              <a:gd name="connsiteY14-1538" fmla="*/ 6877051 h 6887937"/>
              <a:gd name="connsiteX15-1539" fmla="*/ 0 w 5840730"/>
              <a:gd name="connsiteY15-1540" fmla="*/ 0 h 6887937"/>
              <a:gd name="connsiteX0-1541" fmla="*/ 0 w 5840730"/>
              <a:gd name="connsiteY0-1542" fmla="*/ 0 h 6887937"/>
              <a:gd name="connsiteX1-1543" fmla="*/ 5840730 w 5840730"/>
              <a:gd name="connsiteY1-1544" fmla="*/ 0 h 6887937"/>
              <a:gd name="connsiteX2-1545" fmla="*/ 5090160 w 5840730"/>
              <a:gd name="connsiteY2-1546" fmla="*/ 2775915 h 6887937"/>
              <a:gd name="connsiteX3-1547" fmla="*/ 4853940 w 5840730"/>
              <a:gd name="connsiteY3-1548" fmla="*/ 2962605 h 6887937"/>
              <a:gd name="connsiteX4-1549" fmla="*/ 4754880 w 5840730"/>
              <a:gd name="connsiteY4-1550" fmla="*/ 2692095 h 6887937"/>
              <a:gd name="connsiteX5-1551" fmla="*/ 4979670 w 5840730"/>
              <a:gd name="connsiteY5-1552" fmla="*/ 1846275 h 6887937"/>
              <a:gd name="connsiteX6-1553" fmla="*/ 4872990 w 5840730"/>
              <a:gd name="connsiteY6-1554" fmla="*/ 1571955 h 6887937"/>
              <a:gd name="connsiteX7-1555" fmla="*/ 4655820 w 5840730"/>
              <a:gd name="connsiteY7-1556" fmla="*/ 1770075 h 6887937"/>
              <a:gd name="connsiteX8-1557" fmla="*/ 3901440 w 5840730"/>
              <a:gd name="connsiteY8-1558" fmla="*/ 4696155 h 6887937"/>
              <a:gd name="connsiteX9-1559" fmla="*/ 4213860 w 5840730"/>
              <a:gd name="connsiteY9-1560" fmla="*/ 4757115 h 6887937"/>
              <a:gd name="connsiteX10-1561" fmla="*/ 4457700 w 5840730"/>
              <a:gd name="connsiteY10-1562" fmla="*/ 3842715 h 6887937"/>
              <a:gd name="connsiteX11-1563" fmla="*/ 4686300 w 5840730"/>
              <a:gd name="connsiteY11-1564" fmla="*/ 3713175 h 6887937"/>
              <a:gd name="connsiteX12-1565" fmla="*/ 4785360 w 5840730"/>
              <a:gd name="connsiteY12-1566" fmla="*/ 3926535 h 6887937"/>
              <a:gd name="connsiteX13-1567" fmla="*/ 4028621 w 5840730"/>
              <a:gd name="connsiteY13-1568" fmla="*/ 6887937 h 6887937"/>
              <a:gd name="connsiteX14-1569" fmla="*/ 0 w 5840730"/>
              <a:gd name="connsiteY14-1570" fmla="*/ 6877051 h 6887937"/>
              <a:gd name="connsiteX15-1571" fmla="*/ 0 w 5840730"/>
              <a:gd name="connsiteY15-1572" fmla="*/ 0 h 6887937"/>
              <a:gd name="connsiteX0-1573" fmla="*/ 0 w 5840730"/>
              <a:gd name="connsiteY0-1574" fmla="*/ 0 h 6887937"/>
              <a:gd name="connsiteX1-1575" fmla="*/ 5840730 w 5840730"/>
              <a:gd name="connsiteY1-1576" fmla="*/ 0 h 6887937"/>
              <a:gd name="connsiteX2-1577" fmla="*/ 5090160 w 5840730"/>
              <a:gd name="connsiteY2-1578" fmla="*/ 2775915 h 6887937"/>
              <a:gd name="connsiteX3-1579" fmla="*/ 4853940 w 5840730"/>
              <a:gd name="connsiteY3-1580" fmla="*/ 2962605 h 6887937"/>
              <a:gd name="connsiteX4-1581" fmla="*/ 4754880 w 5840730"/>
              <a:gd name="connsiteY4-1582" fmla="*/ 2692095 h 6887937"/>
              <a:gd name="connsiteX5-1583" fmla="*/ 4979670 w 5840730"/>
              <a:gd name="connsiteY5-1584" fmla="*/ 1846275 h 6887937"/>
              <a:gd name="connsiteX6-1585" fmla="*/ 4872990 w 5840730"/>
              <a:gd name="connsiteY6-1586" fmla="*/ 1571955 h 6887937"/>
              <a:gd name="connsiteX7-1587" fmla="*/ 4655820 w 5840730"/>
              <a:gd name="connsiteY7-1588" fmla="*/ 1770075 h 6887937"/>
              <a:gd name="connsiteX8-1589" fmla="*/ 3901440 w 5840730"/>
              <a:gd name="connsiteY8-1590" fmla="*/ 4696155 h 6887937"/>
              <a:gd name="connsiteX9-1591" fmla="*/ 4213860 w 5840730"/>
              <a:gd name="connsiteY9-1592" fmla="*/ 4757115 h 6887937"/>
              <a:gd name="connsiteX10-1593" fmla="*/ 4457700 w 5840730"/>
              <a:gd name="connsiteY10-1594" fmla="*/ 3842715 h 6887937"/>
              <a:gd name="connsiteX11-1595" fmla="*/ 4686300 w 5840730"/>
              <a:gd name="connsiteY11-1596" fmla="*/ 3713175 h 6887937"/>
              <a:gd name="connsiteX12-1597" fmla="*/ 4785360 w 5840730"/>
              <a:gd name="connsiteY12-1598" fmla="*/ 3926535 h 6887937"/>
              <a:gd name="connsiteX13-1599" fmla="*/ 4028621 w 5840730"/>
              <a:gd name="connsiteY13-1600" fmla="*/ 6887937 h 6887937"/>
              <a:gd name="connsiteX14-1601" fmla="*/ 0 w 5840730"/>
              <a:gd name="connsiteY14-1602" fmla="*/ 6877051 h 6887937"/>
              <a:gd name="connsiteX15-1603" fmla="*/ 0 w 5840730"/>
              <a:gd name="connsiteY15-1604" fmla="*/ 0 h 6887937"/>
              <a:gd name="connsiteX0-1605" fmla="*/ 0 w 5840730"/>
              <a:gd name="connsiteY0-1606" fmla="*/ 0 h 6887937"/>
              <a:gd name="connsiteX1-1607" fmla="*/ 5840730 w 5840730"/>
              <a:gd name="connsiteY1-1608" fmla="*/ 0 h 6887937"/>
              <a:gd name="connsiteX2-1609" fmla="*/ 5090160 w 5840730"/>
              <a:gd name="connsiteY2-1610" fmla="*/ 2775915 h 6887937"/>
              <a:gd name="connsiteX3-1611" fmla="*/ 4853940 w 5840730"/>
              <a:gd name="connsiteY3-1612" fmla="*/ 2962605 h 6887937"/>
              <a:gd name="connsiteX4-1613" fmla="*/ 4754880 w 5840730"/>
              <a:gd name="connsiteY4-1614" fmla="*/ 2692095 h 6887937"/>
              <a:gd name="connsiteX5-1615" fmla="*/ 4979670 w 5840730"/>
              <a:gd name="connsiteY5-1616" fmla="*/ 1846275 h 6887937"/>
              <a:gd name="connsiteX6-1617" fmla="*/ 4872990 w 5840730"/>
              <a:gd name="connsiteY6-1618" fmla="*/ 1571955 h 6887937"/>
              <a:gd name="connsiteX7-1619" fmla="*/ 4655820 w 5840730"/>
              <a:gd name="connsiteY7-1620" fmla="*/ 1770075 h 6887937"/>
              <a:gd name="connsiteX8-1621" fmla="*/ 3901440 w 5840730"/>
              <a:gd name="connsiteY8-1622" fmla="*/ 4696155 h 6887937"/>
              <a:gd name="connsiteX9-1623" fmla="*/ 4213860 w 5840730"/>
              <a:gd name="connsiteY9-1624" fmla="*/ 4757115 h 6887937"/>
              <a:gd name="connsiteX10-1625" fmla="*/ 4457700 w 5840730"/>
              <a:gd name="connsiteY10-1626" fmla="*/ 3842715 h 6887937"/>
              <a:gd name="connsiteX11-1627" fmla="*/ 4686300 w 5840730"/>
              <a:gd name="connsiteY11-1628" fmla="*/ 3713175 h 6887937"/>
              <a:gd name="connsiteX12-1629" fmla="*/ 4785360 w 5840730"/>
              <a:gd name="connsiteY12-1630" fmla="*/ 3926535 h 6887937"/>
              <a:gd name="connsiteX13-1631" fmla="*/ 4028621 w 5840730"/>
              <a:gd name="connsiteY13-1632" fmla="*/ 6887937 h 6887937"/>
              <a:gd name="connsiteX14-1633" fmla="*/ 0 w 5840730"/>
              <a:gd name="connsiteY14-1634" fmla="*/ 6877051 h 6887937"/>
              <a:gd name="connsiteX15-1635" fmla="*/ 0 w 5840730"/>
              <a:gd name="connsiteY15-1636" fmla="*/ 0 h 6887937"/>
              <a:gd name="connsiteX0-1637" fmla="*/ 0 w 5840730"/>
              <a:gd name="connsiteY0-1638" fmla="*/ 0 h 6887937"/>
              <a:gd name="connsiteX1-1639" fmla="*/ 5840730 w 5840730"/>
              <a:gd name="connsiteY1-1640" fmla="*/ 0 h 6887937"/>
              <a:gd name="connsiteX2-1641" fmla="*/ 5090160 w 5840730"/>
              <a:gd name="connsiteY2-1642" fmla="*/ 2775915 h 6887937"/>
              <a:gd name="connsiteX3-1643" fmla="*/ 4853940 w 5840730"/>
              <a:gd name="connsiteY3-1644" fmla="*/ 2962605 h 6887937"/>
              <a:gd name="connsiteX4-1645" fmla="*/ 4754880 w 5840730"/>
              <a:gd name="connsiteY4-1646" fmla="*/ 2692095 h 6887937"/>
              <a:gd name="connsiteX5-1647" fmla="*/ 4979670 w 5840730"/>
              <a:gd name="connsiteY5-1648" fmla="*/ 1846275 h 6887937"/>
              <a:gd name="connsiteX6-1649" fmla="*/ 4872990 w 5840730"/>
              <a:gd name="connsiteY6-1650" fmla="*/ 1571955 h 6887937"/>
              <a:gd name="connsiteX7-1651" fmla="*/ 4655820 w 5840730"/>
              <a:gd name="connsiteY7-1652" fmla="*/ 1770075 h 6887937"/>
              <a:gd name="connsiteX8-1653" fmla="*/ 3901440 w 5840730"/>
              <a:gd name="connsiteY8-1654" fmla="*/ 4696155 h 6887937"/>
              <a:gd name="connsiteX9-1655" fmla="*/ 4213860 w 5840730"/>
              <a:gd name="connsiteY9-1656" fmla="*/ 4757115 h 6887937"/>
              <a:gd name="connsiteX10-1657" fmla="*/ 4457700 w 5840730"/>
              <a:gd name="connsiteY10-1658" fmla="*/ 3842715 h 6887937"/>
              <a:gd name="connsiteX11-1659" fmla="*/ 4686300 w 5840730"/>
              <a:gd name="connsiteY11-1660" fmla="*/ 3713175 h 6887937"/>
              <a:gd name="connsiteX12-1661" fmla="*/ 4785360 w 5840730"/>
              <a:gd name="connsiteY12-1662" fmla="*/ 3926535 h 6887937"/>
              <a:gd name="connsiteX13-1663" fmla="*/ 4028621 w 5840730"/>
              <a:gd name="connsiteY13-1664" fmla="*/ 6887937 h 6887937"/>
              <a:gd name="connsiteX14-1665" fmla="*/ 0 w 5840730"/>
              <a:gd name="connsiteY14-1666" fmla="*/ 6877051 h 6887937"/>
              <a:gd name="connsiteX15-1667" fmla="*/ 0 w 5840730"/>
              <a:gd name="connsiteY15-1668" fmla="*/ 0 h 6887937"/>
              <a:gd name="connsiteX0-1669" fmla="*/ 0 w 5840730"/>
              <a:gd name="connsiteY0-1670" fmla="*/ 0 h 6887937"/>
              <a:gd name="connsiteX1-1671" fmla="*/ 5840730 w 5840730"/>
              <a:gd name="connsiteY1-1672" fmla="*/ 0 h 6887937"/>
              <a:gd name="connsiteX2-1673" fmla="*/ 5090160 w 5840730"/>
              <a:gd name="connsiteY2-1674" fmla="*/ 2775915 h 6887937"/>
              <a:gd name="connsiteX3-1675" fmla="*/ 4853940 w 5840730"/>
              <a:gd name="connsiteY3-1676" fmla="*/ 2962605 h 6887937"/>
              <a:gd name="connsiteX4-1677" fmla="*/ 4754880 w 5840730"/>
              <a:gd name="connsiteY4-1678" fmla="*/ 2692095 h 6887937"/>
              <a:gd name="connsiteX5-1679" fmla="*/ 4979670 w 5840730"/>
              <a:gd name="connsiteY5-1680" fmla="*/ 1846275 h 6887937"/>
              <a:gd name="connsiteX6-1681" fmla="*/ 4872990 w 5840730"/>
              <a:gd name="connsiteY6-1682" fmla="*/ 1571955 h 6887937"/>
              <a:gd name="connsiteX7-1683" fmla="*/ 4655820 w 5840730"/>
              <a:gd name="connsiteY7-1684" fmla="*/ 1770075 h 6887937"/>
              <a:gd name="connsiteX8-1685" fmla="*/ 3901440 w 5840730"/>
              <a:gd name="connsiteY8-1686" fmla="*/ 4696155 h 6887937"/>
              <a:gd name="connsiteX9-1687" fmla="*/ 4213860 w 5840730"/>
              <a:gd name="connsiteY9-1688" fmla="*/ 4757115 h 6887937"/>
              <a:gd name="connsiteX10-1689" fmla="*/ 4457700 w 5840730"/>
              <a:gd name="connsiteY10-1690" fmla="*/ 3842715 h 6887937"/>
              <a:gd name="connsiteX11-1691" fmla="*/ 4686300 w 5840730"/>
              <a:gd name="connsiteY11-1692" fmla="*/ 3713175 h 6887937"/>
              <a:gd name="connsiteX12-1693" fmla="*/ 4785360 w 5840730"/>
              <a:gd name="connsiteY12-1694" fmla="*/ 3926535 h 6887937"/>
              <a:gd name="connsiteX13-1695" fmla="*/ 4028621 w 5840730"/>
              <a:gd name="connsiteY13-1696" fmla="*/ 6887937 h 6887937"/>
              <a:gd name="connsiteX14-1697" fmla="*/ 0 w 5840730"/>
              <a:gd name="connsiteY14-1698" fmla="*/ 6877051 h 6887937"/>
              <a:gd name="connsiteX15-1699" fmla="*/ 0 w 5840730"/>
              <a:gd name="connsiteY15-1700" fmla="*/ 0 h 6887937"/>
              <a:gd name="connsiteX0-1701" fmla="*/ 0 w 5840730"/>
              <a:gd name="connsiteY0-1702" fmla="*/ 0 h 6887937"/>
              <a:gd name="connsiteX1-1703" fmla="*/ 5840730 w 5840730"/>
              <a:gd name="connsiteY1-1704" fmla="*/ 0 h 6887937"/>
              <a:gd name="connsiteX2-1705" fmla="*/ 5090160 w 5840730"/>
              <a:gd name="connsiteY2-1706" fmla="*/ 2775915 h 6887937"/>
              <a:gd name="connsiteX3-1707" fmla="*/ 4853940 w 5840730"/>
              <a:gd name="connsiteY3-1708" fmla="*/ 2962605 h 6887937"/>
              <a:gd name="connsiteX4-1709" fmla="*/ 4754880 w 5840730"/>
              <a:gd name="connsiteY4-1710" fmla="*/ 2692095 h 6887937"/>
              <a:gd name="connsiteX5-1711" fmla="*/ 4979670 w 5840730"/>
              <a:gd name="connsiteY5-1712" fmla="*/ 1846275 h 6887937"/>
              <a:gd name="connsiteX6-1713" fmla="*/ 4872990 w 5840730"/>
              <a:gd name="connsiteY6-1714" fmla="*/ 1571955 h 6887937"/>
              <a:gd name="connsiteX7-1715" fmla="*/ 4655820 w 5840730"/>
              <a:gd name="connsiteY7-1716" fmla="*/ 1770075 h 6887937"/>
              <a:gd name="connsiteX8-1717" fmla="*/ 3901440 w 5840730"/>
              <a:gd name="connsiteY8-1718" fmla="*/ 4696155 h 6887937"/>
              <a:gd name="connsiteX9-1719" fmla="*/ 4213860 w 5840730"/>
              <a:gd name="connsiteY9-1720" fmla="*/ 4757115 h 6887937"/>
              <a:gd name="connsiteX10-1721" fmla="*/ 4457700 w 5840730"/>
              <a:gd name="connsiteY10-1722" fmla="*/ 3842715 h 6887937"/>
              <a:gd name="connsiteX11-1723" fmla="*/ 4686300 w 5840730"/>
              <a:gd name="connsiteY11-1724" fmla="*/ 3713175 h 6887937"/>
              <a:gd name="connsiteX12-1725" fmla="*/ 4785360 w 5840730"/>
              <a:gd name="connsiteY12-1726" fmla="*/ 3926535 h 6887937"/>
              <a:gd name="connsiteX13-1727" fmla="*/ 4028621 w 5840730"/>
              <a:gd name="connsiteY13-1728" fmla="*/ 6887937 h 6887937"/>
              <a:gd name="connsiteX14-1729" fmla="*/ 0 w 5840730"/>
              <a:gd name="connsiteY14-1730" fmla="*/ 6877051 h 6887937"/>
              <a:gd name="connsiteX15-1731" fmla="*/ 0 w 5840730"/>
              <a:gd name="connsiteY15-1732" fmla="*/ 0 h 6887937"/>
              <a:gd name="connsiteX0-1733" fmla="*/ 0 w 5840730"/>
              <a:gd name="connsiteY0-1734" fmla="*/ 0 h 6887937"/>
              <a:gd name="connsiteX1-1735" fmla="*/ 5840730 w 5840730"/>
              <a:gd name="connsiteY1-1736" fmla="*/ 0 h 6887937"/>
              <a:gd name="connsiteX2-1737" fmla="*/ 5090160 w 5840730"/>
              <a:gd name="connsiteY2-1738" fmla="*/ 2775915 h 6887937"/>
              <a:gd name="connsiteX3-1739" fmla="*/ 4853940 w 5840730"/>
              <a:gd name="connsiteY3-1740" fmla="*/ 2962605 h 6887937"/>
              <a:gd name="connsiteX4-1741" fmla="*/ 4754880 w 5840730"/>
              <a:gd name="connsiteY4-1742" fmla="*/ 2692095 h 6887937"/>
              <a:gd name="connsiteX5-1743" fmla="*/ 4979670 w 5840730"/>
              <a:gd name="connsiteY5-1744" fmla="*/ 1846275 h 6887937"/>
              <a:gd name="connsiteX6-1745" fmla="*/ 4872990 w 5840730"/>
              <a:gd name="connsiteY6-1746" fmla="*/ 1571955 h 6887937"/>
              <a:gd name="connsiteX7-1747" fmla="*/ 4655820 w 5840730"/>
              <a:gd name="connsiteY7-1748" fmla="*/ 1770075 h 6887937"/>
              <a:gd name="connsiteX8-1749" fmla="*/ 3901440 w 5840730"/>
              <a:gd name="connsiteY8-1750" fmla="*/ 4696155 h 6887937"/>
              <a:gd name="connsiteX9-1751" fmla="*/ 4213860 w 5840730"/>
              <a:gd name="connsiteY9-1752" fmla="*/ 4757115 h 6887937"/>
              <a:gd name="connsiteX10-1753" fmla="*/ 4457700 w 5840730"/>
              <a:gd name="connsiteY10-1754" fmla="*/ 3842715 h 6887937"/>
              <a:gd name="connsiteX11-1755" fmla="*/ 4686300 w 5840730"/>
              <a:gd name="connsiteY11-1756" fmla="*/ 3713175 h 6887937"/>
              <a:gd name="connsiteX12-1757" fmla="*/ 4785360 w 5840730"/>
              <a:gd name="connsiteY12-1758" fmla="*/ 3926535 h 6887937"/>
              <a:gd name="connsiteX13-1759" fmla="*/ 4028621 w 5840730"/>
              <a:gd name="connsiteY13-1760" fmla="*/ 6887937 h 6887937"/>
              <a:gd name="connsiteX14-1761" fmla="*/ 0 w 5840730"/>
              <a:gd name="connsiteY14-1762" fmla="*/ 6877051 h 6887937"/>
              <a:gd name="connsiteX15-1763" fmla="*/ 0 w 5840730"/>
              <a:gd name="connsiteY15-1764" fmla="*/ 0 h 6887937"/>
              <a:gd name="connsiteX0-1765" fmla="*/ 0 w 5840730"/>
              <a:gd name="connsiteY0-1766" fmla="*/ 0 h 6887937"/>
              <a:gd name="connsiteX1-1767" fmla="*/ 5840730 w 5840730"/>
              <a:gd name="connsiteY1-1768" fmla="*/ 0 h 6887937"/>
              <a:gd name="connsiteX2-1769" fmla="*/ 5090160 w 5840730"/>
              <a:gd name="connsiteY2-1770" fmla="*/ 2775915 h 6887937"/>
              <a:gd name="connsiteX3-1771" fmla="*/ 4853940 w 5840730"/>
              <a:gd name="connsiteY3-1772" fmla="*/ 2962605 h 6887937"/>
              <a:gd name="connsiteX4-1773" fmla="*/ 4754880 w 5840730"/>
              <a:gd name="connsiteY4-1774" fmla="*/ 2692095 h 6887937"/>
              <a:gd name="connsiteX5-1775" fmla="*/ 4979670 w 5840730"/>
              <a:gd name="connsiteY5-1776" fmla="*/ 1846275 h 6887937"/>
              <a:gd name="connsiteX6-1777" fmla="*/ 4872990 w 5840730"/>
              <a:gd name="connsiteY6-1778" fmla="*/ 1571955 h 6887937"/>
              <a:gd name="connsiteX7-1779" fmla="*/ 4655820 w 5840730"/>
              <a:gd name="connsiteY7-1780" fmla="*/ 1770075 h 6887937"/>
              <a:gd name="connsiteX8-1781" fmla="*/ 3901440 w 5840730"/>
              <a:gd name="connsiteY8-1782" fmla="*/ 4696155 h 6887937"/>
              <a:gd name="connsiteX9-1783" fmla="*/ 4213860 w 5840730"/>
              <a:gd name="connsiteY9-1784" fmla="*/ 4757115 h 6887937"/>
              <a:gd name="connsiteX10-1785" fmla="*/ 4457700 w 5840730"/>
              <a:gd name="connsiteY10-1786" fmla="*/ 3842715 h 6887937"/>
              <a:gd name="connsiteX11-1787" fmla="*/ 4686300 w 5840730"/>
              <a:gd name="connsiteY11-1788" fmla="*/ 3713175 h 6887937"/>
              <a:gd name="connsiteX12-1789" fmla="*/ 4785360 w 5840730"/>
              <a:gd name="connsiteY12-1790" fmla="*/ 3926535 h 6887937"/>
              <a:gd name="connsiteX13-1791" fmla="*/ 4028621 w 5840730"/>
              <a:gd name="connsiteY13-1792" fmla="*/ 6887937 h 6887937"/>
              <a:gd name="connsiteX14-1793" fmla="*/ 0 w 5840730"/>
              <a:gd name="connsiteY14-1794" fmla="*/ 6877051 h 6887937"/>
              <a:gd name="connsiteX15-1795" fmla="*/ 0 w 5840730"/>
              <a:gd name="connsiteY15-1796" fmla="*/ 0 h 6887937"/>
              <a:gd name="connsiteX0-1797" fmla="*/ 0 w 5840730"/>
              <a:gd name="connsiteY0-1798" fmla="*/ 0 h 6887937"/>
              <a:gd name="connsiteX1-1799" fmla="*/ 5840730 w 5840730"/>
              <a:gd name="connsiteY1-1800" fmla="*/ 0 h 6887937"/>
              <a:gd name="connsiteX2-1801" fmla="*/ 5090160 w 5840730"/>
              <a:gd name="connsiteY2-1802" fmla="*/ 2775915 h 6887937"/>
              <a:gd name="connsiteX3-1803" fmla="*/ 4853940 w 5840730"/>
              <a:gd name="connsiteY3-1804" fmla="*/ 2962605 h 6887937"/>
              <a:gd name="connsiteX4-1805" fmla="*/ 4754880 w 5840730"/>
              <a:gd name="connsiteY4-1806" fmla="*/ 2692095 h 6887937"/>
              <a:gd name="connsiteX5-1807" fmla="*/ 4979670 w 5840730"/>
              <a:gd name="connsiteY5-1808" fmla="*/ 1846275 h 6887937"/>
              <a:gd name="connsiteX6-1809" fmla="*/ 4872990 w 5840730"/>
              <a:gd name="connsiteY6-1810" fmla="*/ 1571955 h 6887937"/>
              <a:gd name="connsiteX7-1811" fmla="*/ 4655820 w 5840730"/>
              <a:gd name="connsiteY7-1812" fmla="*/ 1770075 h 6887937"/>
              <a:gd name="connsiteX8-1813" fmla="*/ 3901440 w 5840730"/>
              <a:gd name="connsiteY8-1814" fmla="*/ 4696155 h 6887937"/>
              <a:gd name="connsiteX9-1815" fmla="*/ 4213860 w 5840730"/>
              <a:gd name="connsiteY9-1816" fmla="*/ 4757115 h 6887937"/>
              <a:gd name="connsiteX10-1817" fmla="*/ 4457700 w 5840730"/>
              <a:gd name="connsiteY10-1818" fmla="*/ 3842715 h 6887937"/>
              <a:gd name="connsiteX11-1819" fmla="*/ 4686300 w 5840730"/>
              <a:gd name="connsiteY11-1820" fmla="*/ 3713175 h 6887937"/>
              <a:gd name="connsiteX12-1821" fmla="*/ 4785360 w 5840730"/>
              <a:gd name="connsiteY12-1822" fmla="*/ 3926535 h 6887937"/>
              <a:gd name="connsiteX13-1823" fmla="*/ 4028621 w 5840730"/>
              <a:gd name="connsiteY13-1824" fmla="*/ 6887937 h 6887937"/>
              <a:gd name="connsiteX14-1825" fmla="*/ 0 w 5840730"/>
              <a:gd name="connsiteY14-1826" fmla="*/ 6877051 h 6887937"/>
              <a:gd name="connsiteX15-1827" fmla="*/ 0 w 5840730"/>
              <a:gd name="connsiteY15-1828" fmla="*/ 0 h 6887937"/>
              <a:gd name="connsiteX0-1829" fmla="*/ 0 w 5840730"/>
              <a:gd name="connsiteY0-1830" fmla="*/ 0 h 6887937"/>
              <a:gd name="connsiteX1-1831" fmla="*/ 5840730 w 5840730"/>
              <a:gd name="connsiteY1-1832" fmla="*/ 0 h 6887937"/>
              <a:gd name="connsiteX2-1833" fmla="*/ 5090160 w 5840730"/>
              <a:gd name="connsiteY2-1834" fmla="*/ 2775915 h 6887937"/>
              <a:gd name="connsiteX3-1835" fmla="*/ 4853940 w 5840730"/>
              <a:gd name="connsiteY3-1836" fmla="*/ 2962605 h 6887937"/>
              <a:gd name="connsiteX4-1837" fmla="*/ 4754880 w 5840730"/>
              <a:gd name="connsiteY4-1838" fmla="*/ 2692095 h 6887937"/>
              <a:gd name="connsiteX5-1839" fmla="*/ 4979670 w 5840730"/>
              <a:gd name="connsiteY5-1840" fmla="*/ 1846275 h 6887937"/>
              <a:gd name="connsiteX6-1841" fmla="*/ 4872990 w 5840730"/>
              <a:gd name="connsiteY6-1842" fmla="*/ 1571955 h 6887937"/>
              <a:gd name="connsiteX7-1843" fmla="*/ 4655820 w 5840730"/>
              <a:gd name="connsiteY7-1844" fmla="*/ 1770075 h 6887937"/>
              <a:gd name="connsiteX8-1845" fmla="*/ 3901440 w 5840730"/>
              <a:gd name="connsiteY8-1846" fmla="*/ 4696155 h 6887937"/>
              <a:gd name="connsiteX9-1847" fmla="*/ 4213860 w 5840730"/>
              <a:gd name="connsiteY9-1848" fmla="*/ 4757115 h 6887937"/>
              <a:gd name="connsiteX10-1849" fmla="*/ 4457700 w 5840730"/>
              <a:gd name="connsiteY10-1850" fmla="*/ 3842715 h 6887937"/>
              <a:gd name="connsiteX11-1851" fmla="*/ 4686300 w 5840730"/>
              <a:gd name="connsiteY11-1852" fmla="*/ 3713175 h 6887937"/>
              <a:gd name="connsiteX12-1853" fmla="*/ 4785360 w 5840730"/>
              <a:gd name="connsiteY12-1854" fmla="*/ 3926535 h 6887937"/>
              <a:gd name="connsiteX13-1855" fmla="*/ 4028621 w 5840730"/>
              <a:gd name="connsiteY13-1856" fmla="*/ 6887937 h 6887937"/>
              <a:gd name="connsiteX14-1857" fmla="*/ 0 w 5840730"/>
              <a:gd name="connsiteY14-1858" fmla="*/ 6877051 h 6887937"/>
              <a:gd name="connsiteX15-1859" fmla="*/ 0 w 5840730"/>
              <a:gd name="connsiteY15-1860" fmla="*/ 0 h 6887937"/>
              <a:gd name="connsiteX0-1861" fmla="*/ 0 w 5840730"/>
              <a:gd name="connsiteY0-1862" fmla="*/ 0 h 6887937"/>
              <a:gd name="connsiteX1-1863" fmla="*/ 5840730 w 5840730"/>
              <a:gd name="connsiteY1-1864" fmla="*/ 0 h 6887937"/>
              <a:gd name="connsiteX2-1865" fmla="*/ 5090160 w 5840730"/>
              <a:gd name="connsiteY2-1866" fmla="*/ 2775915 h 6887937"/>
              <a:gd name="connsiteX3-1867" fmla="*/ 4853940 w 5840730"/>
              <a:gd name="connsiteY3-1868" fmla="*/ 2962605 h 6887937"/>
              <a:gd name="connsiteX4-1869" fmla="*/ 4754880 w 5840730"/>
              <a:gd name="connsiteY4-1870" fmla="*/ 2692095 h 6887937"/>
              <a:gd name="connsiteX5-1871" fmla="*/ 4979670 w 5840730"/>
              <a:gd name="connsiteY5-1872" fmla="*/ 1846275 h 6887937"/>
              <a:gd name="connsiteX6-1873" fmla="*/ 4872990 w 5840730"/>
              <a:gd name="connsiteY6-1874" fmla="*/ 1571955 h 6887937"/>
              <a:gd name="connsiteX7-1875" fmla="*/ 4655820 w 5840730"/>
              <a:gd name="connsiteY7-1876" fmla="*/ 1770075 h 6887937"/>
              <a:gd name="connsiteX8-1877" fmla="*/ 3901440 w 5840730"/>
              <a:gd name="connsiteY8-1878" fmla="*/ 4696155 h 6887937"/>
              <a:gd name="connsiteX9-1879" fmla="*/ 4213860 w 5840730"/>
              <a:gd name="connsiteY9-1880" fmla="*/ 4757115 h 6887937"/>
              <a:gd name="connsiteX10-1881" fmla="*/ 4457700 w 5840730"/>
              <a:gd name="connsiteY10-1882" fmla="*/ 3842715 h 6887937"/>
              <a:gd name="connsiteX11-1883" fmla="*/ 4686300 w 5840730"/>
              <a:gd name="connsiteY11-1884" fmla="*/ 3713175 h 6887937"/>
              <a:gd name="connsiteX12-1885" fmla="*/ 4785360 w 5840730"/>
              <a:gd name="connsiteY12-1886" fmla="*/ 3926535 h 6887937"/>
              <a:gd name="connsiteX13-1887" fmla="*/ 4028621 w 5840730"/>
              <a:gd name="connsiteY13-1888" fmla="*/ 6887937 h 6887937"/>
              <a:gd name="connsiteX14-1889" fmla="*/ 0 w 5840730"/>
              <a:gd name="connsiteY14-1890" fmla="*/ 6877051 h 6887937"/>
              <a:gd name="connsiteX15-1891" fmla="*/ 0 w 5840730"/>
              <a:gd name="connsiteY15-1892" fmla="*/ 0 h 6887937"/>
              <a:gd name="connsiteX0-1893" fmla="*/ 0 w 5840730"/>
              <a:gd name="connsiteY0-1894" fmla="*/ 0 h 6887937"/>
              <a:gd name="connsiteX1-1895" fmla="*/ 5840730 w 5840730"/>
              <a:gd name="connsiteY1-1896" fmla="*/ 0 h 6887937"/>
              <a:gd name="connsiteX2-1897" fmla="*/ 5090160 w 5840730"/>
              <a:gd name="connsiteY2-1898" fmla="*/ 2775915 h 6887937"/>
              <a:gd name="connsiteX3-1899" fmla="*/ 4853940 w 5840730"/>
              <a:gd name="connsiteY3-1900" fmla="*/ 2962605 h 6887937"/>
              <a:gd name="connsiteX4-1901" fmla="*/ 4754880 w 5840730"/>
              <a:gd name="connsiteY4-1902" fmla="*/ 2692095 h 6887937"/>
              <a:gd name="connsiteX5-1903" fmla="*/ 4979670 w 5840730"/>
              <a:gd name="connsiteY5-1904" fmla="*/ 1846275 h 6887937"/>
              <a:gd name="connsiteX6-1905" fmla="*/ 4872990 w 5840730"/>
              <a:gd name="connsiteY6-1906" fmla="*/ 1571955 h 6887937"/>
              <a:gd name="connsiteX7-1907" fmla="*/ 4655820 w 5840730"/>
              <a:gd name="connsiteY7-1908" fmla="*/ 1770075 h 6887937"/>
              <a:gd name="connsiteX8-1909" fmla="*/ 3901440 w 5840730"/>
              <a:gd name="connsiteY8-1910" fmla="*/ 4696155 h 6887937"/>
              <a:gd name="connsiteX9-1911" fmla="*/ 3992880 w 5840730"/>
              <a:gd name="connsiteY9-1912" fmla="*/ 4905705 h 6887937"/>
              <a:gd name="connsiteX10-1913" fmla="*/ 4213860 w 5840730"/>
              <a:gd name="connsiteY10-1914" fmla="*/ 4757115 h 6887937"/>
              <a:gd name="connsiteX11-1915" fmla="*/ 4457700 w 5840730"/>
              <a:gd name="connsiteY11-1916" fmla="*/ 3842715 h 6887937"/>
              <a:gd name="connsiteX12-1917" fmla="*/ 4686300 w 5840730"/>
              <a:gd name="connsiteY12-1918" fmla="*/ 3713175 h 6887937"/>
              <a:gd name="connsiteX13-1919" fmla="*/ 4785360 w 5840730"/>
              <a:gd name="connsiteY13-1920" fmla="*/ 3926535 h 6887937"/>
              <a:gd name="connsiteX14-1921" fmla="*/ 4028621 w 5840730"/>
              <a:gd name="connsiteY14-1922" fmla="*/ 6887937 h 6887937"/>
              <a:gd name="connsiteX15-1923" fmla="*/ 0 w 5840730"/>
              <a:gd name="connsiteY15-1924" fmla="*/ 6877051 h 6887937"/>
              <a:gd name="connsiteX16" fmla="*/ 0 w 5840730"/>
              <a:gd name="connsiteY16" fmla="*/ 0 h 6887937"/>
              <a:gd name="connsiteX0-1925" fmla="*/ 0 w 5840730"/>
              <a:gd name="connsiteY0-1926" fmla="*/ 0 h 6887937"/>
              <a:gd name="connsiteX1-1927" fmla="*/ 5840730 w 5840730"/>
              <a:gd name="connsiteY1-1928" fmla="*/ 0 h 6887937"/>
              <a:gd name="connsiteX2-1929" fmla="*/ 5090160 w 5840730"/>
              <a:gd name="connsiteY2-1930" fmla="*/ 2775915 h 6887937"/>
              <a:gd name="connsiteX3-1931" fmla="*/ 4853940 w 5840730"/>
              <a:gd name="connsiteY3-1932" fmla="*/ 2962605 h 6887937"/>
              <a:gd name="connsiteX4-1933" fmla="*/ 4754880 w 5840730"/>
              <a:gd name="connsiteY4-1934" fmla="*/ 2692095 h 6887937"/>
              <a:gd name="connsiteX5-1935" fmla="*/ 4979670 w 5840730"/>
              <a:gd name="connsiteY5-1936" fmla="*/ 1846275 h 6887937"/>
              <a:gd name="connsiteX6-1937" fmla="*/ 4872990 w 5840730"/>
              <a:gd name="connsiteY6-1938" fmla="*/ 1571955 h 6887937"/>
              <a:gd name="connsiteX7-1939" fmla="*/ 4655820 w 5840730"/>
              <a:gd name="connsiteY7-1940" fmla="*/ 1770075 h 6887937"/>
              <a:gd name="connsiteX8-1941" fmla="*/ 3901440 w 5840730"/>
              <a:gd name="connsiteY8-1942" fmla="*/ 4696155 h 6887937"/>
              <a:gd name="connsiteX9-1943" fmla="*/ 3992880 w 5840730"/>
              <a:gd name="connsiteY9-1944" fmla="*/ 4905705 h 6887937"/>
              <a:gd name="connsiteX10-1945" fmla="*/ 4213860 w 5840730"/>
              <a:gd name="connsiteY10-1946" fmla="*/ 4757115 h 6887937"/>
              <a:gd name="connsiteX11-1947" fmla="*/ 4457700 w 5840730"/>
              <a:gd name="connsiteY11-1948" fmla="*/ 3842715 h 6887937"/>
              <a:gd name="connsiteX12-1949" fmla="*/ 4686300 w 5840730"/>
              <a:gd name="connsiteY12-1950" fmla="*/ 3713175 h 6887937"/>
              <a:gd name="connsiteX13-1951" fmla="*/ 4785360 w 5840730"/>
              <a:gd name="connsiteY13-1952" fmla="*/ 3926535 h 6887937"/>
              <a:gd name="connsiteX14-1953" fmla="*/ 4028621 w 5840730"/>
              <a:gd name="connsiteY14-1954" fmla="*/ 6887937 h 6887937"/>
              <a:gd name="connsiteX15-1955" fmla="*/ 0 w 5840730"/>
              <a:gd name="connsiteY15-1956" fmla="*/ 6877051 h 6887937"/>
              <a:gd name="connsiteX16-1957" fmla="*/ 0 w 5840730"/>
              <a:gd name="connsiteY16-1958" fmla="*/ 0 h 6887937"/>
              <a:gd name="connsiteX0-1959" fmla="*/ 0 w 5840730"/>
              <a:gd name="connsiteY0-1960" fmla="*/ 0 h 6887937"/>
              <a:gd name="connsiteX1-1961" fmla="*/ 5840730 w 5840730"/>
              <a:gd name="connsiteY1-1962" fmla="*/ 0 h 6887937"/>
              <a:gd name="connsiteX2-1963" fmla="*/ 5090160 w 5840730"/>
              <a:gd name="connsiteY2-1964" fmla="*/ 2775915 h 6887937"/>
              <a:gd name="connsiteX3-1965" fmla="*/ 4853940 w 5840730"/>
              <a:gd name="connsiteY3-1966" fmla="*/ 2962605 h 6887937"/>
              <a:gd name="connsiteX4-1967" fmla="*/ 4754880 w 5840730"/>
              <a:gd name="connsiteY4-1968" fmla="*/ 2692095 h 6887937"/>
              <a:gd name="connsiteX5-1969" fmla="*/ 4979670 w 5840730"/>
              <a:gd name="connsiteY5-1970" fmla="*/ 1846275 h 6887937"/>
              <a:gd name="connsiteX6-1971" fmla="*/ 4872990 w 5840730"/>
              <a:gd name="connsiteY6-1972" fmla="*/ 1571955 h 6887937"/>
              <a:gd name="connsiteX7-1973" fmla="*/ 4655820 w 5840730"/>
              <a:gd name="connsiteY7-1974" fmla="*/ 1770075 h 6887937"/>
              <a:gd name="connsiteX8-1975" fmla="*/ 3901440 w 5840730"/>
              <a:gd name="connsiteY8-1976" fmla="*/ 4696155 h 6887937"/>
              <a:gd name="connsiteX9-1977" fmla="*/ 3992880 w 5840730"/>
              <a:gd name="connsiteY9-1978" fmla="*/ 4905705 h 6887937"/>
              <a:gd name="connsiteX10-1979" fmla="*/ 4213860 w 5840730"/>
              <a:gd name="connsiteY10-1980" fmla="*/ 4757115 h 6887937"/>
              <a:gd name="connsiteX11-1981" fmla="*/ 4457700 w 5840730"/>
              <a:gd name="connsiteY11-1982" fmla="*/ 3842715 h 6887937"/>
              <a:gd name="connsiteX12-1983" fmla="*/ 4686300 w 5840730"/>
              <a:gd name="connsiteY12-1984" fmla="*/ 3713175 h 6887937"/>
              <a:gd name="connsiteX13-1985" fmla="*/ 4785360 w 5840730"/>
              <a:gd name="connsiteY13-1986" fmla="*/ 3926535 h 6887937"/>
              <a:gd name="connsiteX14-1987" fmla="*/ 4028621 w 5840730"/>
              <a:gd name="connsiteY14-1988" fmla="*/ 6887937 h 6887937"/>
              <a:gd name="connsiteX15-1989" fmla="*/ 0 w 5840730"/>
              <a:gd name="connsiteY15-1990" fmla="*/ 6877051 h 6887937"/>
              <a:gd name="connsiteX16-1991" fmla="*/ 0 w 5840730"/>
              <a:gd name="connsiteY16-1992" fmla="*/ 0 h 6887937"/>
              <a:gd name="connsiteX0-1993" fmla="*/ 0 w 5840730"/>
              <a:gd name="connsiteY0-1994" fmla="*/ 0 h 6887937"/>
              <a:gd name="connsiteX1-1995" fmla="*/ 5840730 w 5840730"/>
              <a:gd name="connsiteY1-1996" fmla="*/ 0 h 6887937"/>
              <a:gd name="connsiteX2-1997" fmla="*/ 5090160 w 5840730"/>
              <a:gd name="connsiteY2-1998" fmla="*/ 2775915 h 6887937"/>
              <a:gd name="connsiteX3-1999" fmla="*/ 4853940 w 5840730"/>
              <a:gd name="connsiteY3-2000" fmla="*/ 2962605 h 6887937"/>
              <a:gd name="connsiteX4-2001" fmla="*/ 4754880 w 5840730"/>
              <a:gd name="connsiteY4-2002" fmla="*/ 2692095 h 6887937"/>
              <a:gd name="connsiteX5-2003" fmla="*/ 4979670 w 5840730"/>
              <a:gd name="connsiteY5-2004" fmla="*/ 1846275 h 6887937"/>
              <a:gd name="connsiteX6-2005" fmla="*/ 4872990 w 5840730"/>
              <a:gd name="connsiteY6-2006" fmla="*/ 1571955 h 6887937"/>
              <a:gd name="connsiteX7-2007" fmla="*/ 4655820 w 5840730"/>
              <a:gd name="connsiteY7-2008" fmla="*/ 1770075 h 6887937"/>
              <a:gd name="connsiteX8-2009" fmla="*/ 3901440 w 5840730"/>
              <a:gd name="connsiteY8-2010" fmla="*/ 4696155 h 6887937"/>
              <a:gd name="connsiteX9-2011" fmla="*/ 3992880 w 5840730"/>
              <a:gd name="connsiteY9-2012" fmla="*/ 4905705 h 6887937"/>
              <a:gd name="connsiteX10-2013" fmla="*/ 4213860 w 5840730"/>
              <a:gd name="connsiteY10-2014" fmla="*/ 4757115 h 6887937"/>
              <a:gd name="connsiteX11-2015" fmla="*/ 4457700 w 5840730"/>
              <a:gd name="connsiteY11-2016" fmla="*/ 3842715 h 6887937"/>
              <a:gd name="connsiteX12-2017" fmla="*/ 4686300 w 5840730"/>
              <a:gd name="connsiteY12-2018" fmla="*/ 3713175 h 6887937"/>
              <a:gd name="connsiteX13-2019" fmla="*/ 4785360 w 5840730"/>
              <a:gd name="connsiteY13-2020" fmla="*/ 3926535 h 6887937"/>
              <a:gd name="connsiteX14-2021" fmla="*/ 4028621 w 5840730"/>
              <a:gd name="connsiteY14-2022" fmla="*/ 6887937 h 6887937"/>
              <a:gd name="connsiteX15-2023" fmla="*/ 0 w 5840730"/>
              <a:gd name="connsiteY15-2024" fmla="*/ 6877051 h 6887937"/>
              <a:gd name="connsiteX16-2025" fmla="*/ 0 w 5840730"/>
              <a:gd name="connsiteY16-2026" fmla="*/ 0 h 6887937"/>
              <a:gd name="connsiteX0-2027" fmla="*/ 0 w 5840730"/>
              <a:gd name="connsiteY0-2028" fmla="*/ 0 h 6887937"/>
              <a:gd name="connsiteX1-2029" fmla="*/ 5840730 w 5840730"/>
              <a:gd name="connsiteY1-2030" fmla="*/ 0 h 6887937"/>
              <a:gd name="connsiteX2-2031" fmla="*/ 5090160 w 5840730"/>
              <a:gd name="connsiteY2-2032" fmla="*/ 2775915 h 6887937"/>
              <a:gd name="connsiteX3-2033" fmla="*/ 4853940 w 5840730"/>
              <a:gd name="connsiteY3-2034" fmla="*/ 2962605 h 6887937"/>
              <a:gd name="connsiteX4-2035" fmla="*/ 4754880 w 5840730"/>
              <a:gd name="connsiteY4-2036" fmla="*/ 2692095 h 6887937"/>
              <a:gd name="connsiteX5-2037" fmla="*/ 4979670 w 5840730"/>
              <a:gd name="connsiteY5-2038" fmla="*/ 1846275 h 6887937"/>
              <a:gd name="connsiteX6-2039" fmla="*/ 4872990 w 5840730"/>
              <a:gd name="connsiteY6-2040" fmla="*/ 1571955 h 6887937"/>
              <a:gd name="connsiteX7-2041" fmla="*/ 4655820 w 5840730"/>
              <a:gd name="connsiteY7-2042" fmla="*/ 1770075 h 6887937"/>
              <a:gd name="connsiteX8-2043" fmla="*/ 3901440 w 5840730"/>
              <a:gd name="connsiteY8-2044" fmla="*/ 4696155 h 6887937"/>
              <a:gd name="connsiteX9-2045" fmla="*/ 3992880 w 5840730"/>
              <a:gd name="connsiteY9-2046" fmla="*/ 4905705 h 6887937"/>
              <a:gd name="connsiteX10-2047" fmla="*/ 4213860 w 5840730"/>
              <a:gd name="connsiteY10-2048" fmla="*/ 4757115 h 6887937"/>
              <a:gd name="connsiteX11-2049" fmla="*/ 4457700 w 5840730"/>
              <a:gd name="connsiteY11-2050" fmla="*/ 3842715 h 6887937"/>
              <a:gd name="connsiteX12-2051" fmla="*/ 4686300 w 5840730"/>
              <a:gd name="connsiteY12-2052" fmla="*/ 3713175 h 6887937"/>
              <a:gd name="connsiteX13-2053" fmla="*/ 4785360 w 5840730"/>
              <a:gd name="connsiteY13-2054" fmla="*/ 3926535 h 6887937"/>
              <a:gd name="connsiteX14-2055" fmla="*/ 4028621 w 5840730"/>
              <a:gd name="connsiteY14-2056" fmla="*/ 6887937 h 6887937"/>
              <a:gd name="connsiteX15-2057" fmla="*/ 0 w 5840730"/>
              <a:gd name="connsiteY15-2058" fmla="*/ 6877051 h 6887937"/>
              <a:gd name="connsiteX16-2059" fmla="*/ 0 w 5840730"/>
              <a:gd name="connsiteY16-2060" fmla="*/ 0 h 6887937"/>
              <a:gd name="connsiteX0-2061" fmla="*/ 0 w 5840730"/>
              <a:gd name="connsiteY0-2062" fmla="*/ 0 h 6887937"/>
              <a:gd name="connsiteX1-2063" fmla="*/ 5840730 w 5840730"/>
              <a:gd name="connsiteY1-2064" fmla="*/ 0 h 6887937"/>
              <a:gd name="connsiteX2-2065" fmla="*/ 5090160 w 5840730"/>
              <a:gd name="connsiteY2-2066" fmla="*/ 2775915 h 6887937"/>
              <a:gd name="connsiteX3-2067" fmla="*/ 4853940 w 5840730"/>
              <a:gd name="connsiteY3-2068" fmla="*/ 2962605 h 6887937"/>
              <a:gd name="connsiteX4-2069" fmla="*/ 4754880 w 5840730"/>
              <a:gd name="connsiteY4-2070" fmla="*/ 2692095 h 6887937"/>
              <a:gd name="connsiteX5-2071" fmla="*/ 4979670 w 5840730"/>
              <a:gd name="connsiteY5-2072" fmla="*/ 1846275 h 6887937"/>
              <a:gd name="connsiteX6-2073" fmla="*/ 4872990 w 5840730"/>
              <a:gd name="connsiteY6-2074" fmla="*/ 1571955 h 6887937"/>
              <a:gd name="connsiteX7-2075" fmla="*/ 4655820 w 5840730"/>
              <a:gd name="connsiteY7-2076" fmla="*/ 1770075 h 6887937"/>
              <a:gd name="connsiteX8-2077" fmla="*/ 3901440 w 5840730"/>
              <a:gd name="connsiteY8-2078" fmla="*/ 4696155 h 6887937"/>
              <a:gd name="connsiteX9-2079" fmla="*/ 3992880 w 5840730"/>
              <a:gd name="connsiteY9-2080" fmla="*/ 4905705 h 6887937"/>
              <a:gd name="connsiteX10-2081" fmla="*/ 4213860 w 5840730"/>
              <a:gd name="connsiteY10-2082" fmla="*/ 4757115 h 6887937"/>
              <a:gd name="connsiteX11-2083" fmla="*/ 4457700 w 5840730"/>
              <a:gd name="connsiteY11-2084" fmla="*/ 3842715 h 6887937"/>
              <a:gd name="connsiteX12-2085" fmla="*/ 4686300 w 5840730"/>
              <a:gd name="connsiteY12-2086" fmla="*/ 3713175 h 6887937"/>
              <a:gd name="connsiteX13-2087" fmla="*/ 4785360 w 5840730"/>
              <a:gd name="connsiteY13-2088" fmla="*/ 3926535 h 6887937"/>
              <a:gd name="connsiteX14-2089" fmla="*/ 4028621 w 5840730"/>
              <a:gd name="connsiteY14-2090" fmla="*/ 6887937 h 6887937"/>
              <a:gd name="connsiteX15-2091" fmla="*/ 0 w 5840730"/>
              <a:gd name="connsiteY15-2092" fmla="*/ 6877051 h 6887937"/>
              <a:gd name="connsiteX16-2093" fmla="*/ 0 w 5840730"/>
              <a:gd name="connsiteY16-2094" fmla="*/ 0 h 6887937"/>
              <a:gd name="connsiteX0-2095" fmla="*/ 0 w 5840730"/>
              <a:gd name="connsiteY0-2096" fmla="*/ 0 h 6887937"/>
              <a:gd name="connsiteX1-2097" fmla="*/ 5840730 w 5840730"/>
              <a:gd name="connsiteY1-2098" fmla="*/ 0 h 6887937"/>
              <a:gd name="connsiteX2-2099" fmla="*/ 5090160 w 5840730"/>
              <a:gd name="connsiteY2-2100" fmla="*/ 2775915 h 6887937"/>
              <a:gd name="connsiteX3-2101" fmla="*/ 4853940 w 5840730"/>
              <a:gd name="connsiteY3-2102" fmla="*/ 2962605 h 6887937"/>
              <a:gd name="connsiteX4-2103" fmla="*/ 4754880 w 5840730"/>
              <a:gd name="connsiteY4-2104" fmla="*/ 2692095 h 6887937"/>
              <a:gd name="connsiteX5-2105" fmla="*/ 4979670 w 5840730"/>
              <a:gd name="connsiteY5-2106" fmla="*/ 1846275 h 6887937"/>
              <a:gd name="connsiteX6-2107" fmla="*/ 4872990 w 5840730"/>
              <a:gd name="connsiteY6-2108" fmla="*/ 1571955 h 6887937"/>
              <a:gd name="connsiteX7-2109" fmla="*/ 4655820 w 5840730"/>
              <a:gd name="connsiteY7-2110" fmla="*/ 1770075 h 6887937"/>
              <a:gd name="connsiteX8-2111" fmla="*/ 3901440 w 5840730"/>
              <a:gd name="connsiteY8-2112" fmla="*/ 4696155 h 6887937"/>
              <a:gd name="connsiteX9-2113" fmla="*/ 3992880 w 5840730"/>
              <a:gd name="connsiteY9-2114" fmla="*/ 4905705 h 6887937"/>
              <a:gd name="connsiteX10-2115" fmla="*/ 4213860 w 5840730"/>
              <a:gd name="connsiteY10-2116" fmla="*/ 4757115 h 6887937"/>
              <a:gd name="connsiteX11-2117" fmla="*/ 4457700 w 5840730"/>
              <a:gd name="connsiteY11-2118" fmla="*/ 3842715 h 6887937"/>
              <a:gd name="connsiteX12-2119" fmla="*/ 4686300 w 5840730"/>
              <a:gd name="connsiteY12-2120" fmla="*/ 3713175 h 6887937"/>
              <a:gd name="connsiteX13-2121" fmla="*/ 4785360 w 5840730"/>
              <a:gd name="connsiteY13-2122" fmla="*/ 3926535 h 6887937"/>
              <a:gd name="connsiteX14-2123" fmla="*/ 4028621 w 5840730"/>
              <a:gd name="connsiteY14-2124" fmla="*/ 6887937 h 6887937"/>
              <a:gd name="connsiteX15-2125" fmla="*/ 0 w 5840730"/>
              <a:gd name="connsiteY15-2126" fmla="*/ 6877051 h 6887937"/>
              <a:gd name="connsiteX16-2127" fmla="*/ 0 w 5840730"/>
              <a:gd name="connsiteY16-2128" fmla="*/ 0 h 6887937"/>
              <a:gd name="connsiteX0-2129" fmla="*/ 0 w 5840730"/>
              <a:gd name="connsiteY0-2130" fmla="*/ 0 h 6887937"/>
              <a:gd name="connsiteX1-2131" fmla="*/ 5840730 w 5840730"/>
              <a:gd name="connsiteY1-2132" fmla="*/ 0 h 6887937"/>
              <a:gd name="connsiteX2-2133" fmla="*/ 5090160 w 5840730"/>
              <a:gd name="connsiteY2-2134" fmla="*/ 2775915 h 6887937"/>
              <a:gd name="connsiteX3-2135" fmla="*/ 4853940 w 5840730"/>
              <a:gd name="connsiteY3-2136" fmla="*/ 2962605 h 6887937"/>
              <a:gd name="connsiteX4-2137" fmla="*/ 4754880 w 5840730"/>
              <a:gd name="connsiteY4-2138" fmla="*/ 2692095 h 6887937"/>
              <a:gd name="connsiteX5-2139" fmla="*/ 4979670 w 5840730"/>
              <a:gd name="connsiteY5-2140" fmla="*/ 1846275 h 6887937"/>
              <a:gd name="connsiteX6-2141" fmla="*/ 4872990 w 5840730"/>
              <a:gd name="connsiteY6-2142" fmla="*/ 1571955 h 6887937"/>
              <a:gd name="connsiteX7-2143" fmla="*/ 4655820 w 5840730"/>
              <a:gd name="connsiteY7-2144" fmla="*/ 1770075 h 6887937"/>
              <a:gd name="connsiteX8-2145" fmla="*/ 3901440 w 5840730"/>
              <a:gd name="connsiteY8-2146" fmla="*/ 4696155 h 6887937"/>
              <a:gd name="connsiteX9-2147" fmla="*/ 3992880 w 5840730"/>
              <a:gd name="connsiteY9-2148" fmla="*/ 4905705 h 6887937"/>
              <a:gd name="connsiteX10-2149" fmla="*/ 4213860 w 5840730"/>
              <a:gd name="connsiteY10-2150" fmla="*/ 4757115 h 6887937"/>
              <a:gd name="connsiteX11-2151" fmla="*/ 4457700 w 5840730"/>
              <a:gd name="connsiteY11-2152" fmla="*/ 3842715 h 6887937"/>
              <a:gd name="connsiteX12-2153" fmla="*/ 4686300 w 5840730"/>
              <a:gd name="connsiteY12-2154" fmla="*/ 3713175 h 6887937"/>
              <a:gd name="connsiteX13-2155" fmla="*/ 4785360 w 5840730"/>
              <a:gd name="connsiteY13-2156" fmla="*/ 3926535 h 6887937"/>
              <a:gd name="connsiteX14-2157" fmla="*/ 4028621 w 5840730"/>
              <a:gd name="connsiteY14-2158" fmla="*/ 6887937 h 6887937"/>
              <a:gd name="connsiteX15-2159" fmla="*/ 0 w 5840730"/>
              <a:gd name="connsiteY15-2160" fmla="*/ 6877051 h 6887937"/>
              <a:gd name="connsiteX16-2161" fmla="*/ 0 w 5840730"/>
              <a:gd name="connsiteY16-2162" fmla="*/ 0 h 6887937"/>
              <a:gd name="connsiteX0-2163" fmla="*/ 0 w 5840730"/>
              <a:gd name="connsiteY0-2164" fmla="*/ 0 h 6887937"/>
              <a:gd name="connsiteX1-2165" fmla="*/ 5840730 w 5840730"/>
              <a:gd name="connsiteY1-2166" fmla="*/ 0 h 6887937"/>
              <a:gd name="connsiteX2-2167" fmla="*/ 5090160 w 5840730"/>
              <a:gd name="connsiteY2-2168" fmla="*/ 2775915 h 6887937"/>
              <a:gd name="connsiteX3-2169" fmla="*/ 4853940 w 5840730"/>
              <a:gd name="connsiteY3-2170" fmla="*/ 2962605 h 6887937"/>
              <a:gd name="connsiteX4-2171" fmla="*/ 4754880 w 5840730"/>
              <a:gd name="connsiteY4-2172" fmla="*/ 2692095 h 6887937"/>
              <a:gd name="connsiteX5-2173" fmla="*/ 4979670 w 5840730"/>
              <a:gd name="connsiteY5-2174" fmla="*/ 1846275 h 6887937"/>
              <a:gd name="connsiteX6-2175" fmla="*/ 4872990 w 5840730"/>
              <a:gd name="connsiteY6-2176" fmla="*/ 1571955 h 6887937"/>
              <a:gd name="connsiteX7-2177" fmla="*/ 4655820 w 5840730"/>
              <a:gd name="connsiteY7-2178" fmla="*/ 1770075 h 6887937"/>
              <a:gd name="connsiteX8-2179" fmla="*/ 3901440 w 5840730"/>
              <a:gd name="connsiteY8-2180" fmla="*/ 4696155 h 6887937"/>
              <a:gd name="connsiteX9-2181" fmla="*/ 3992880 w 5840730"/>
              <a:gd name="connsiteY9-2182" fmla="*/ 4905705 h 6887937"/>
              <a:gd name="connsiteX10-2183" fmla="*/ 4213860 w 5840730"/>
              <a:gd name="connsiteY10-2184" fmla="*/ 4757115 h 6887937"/>
              <a:gd name="connsiteX11-2185" fmla="*/ 4457700 w 5840730"/>
              <a:gd name="connsiteY11-2186" fmla="*/ 3842715 h 6887937"/>
              <a:gd name="connsiteX12-2187" fmla="*/ 4686300 w 5840730"/>
              <a:gd name="connsiteY12-2188" fmla="*/ 3713175 h 6887937"/>
              <a:gd name="connsiteX13-2189" fmla="*/ 4785360 w 5840730"/>
              <a:gd name="connsiteY13-2190" fmla="*/ 3926535 h 6887937"/>
              <a:gd name="connsiteX14-2191" fmla="*/ 4028621 w 5840730"/>
              <a:gd name="connsiteY14-2192" fmla="*/ 6887937 h 6887937"/>
              <a:gd name="connsiteX15-2193" fmla="*/ 0 w 5840730"/>
              <a:gd name="connsiteY15-2194" fmla="*/ 6877051 h 6887937"/>
              <a:gd name="connsiteX16-2195" fmla="*/ 0 w 5840730"/>
              <a:gd name="connsiteY16-2196" fmla="*/ 0 h 6887937"/>
              <a:gd name="connsiteX0-2197" fmla="*/ 0 w 5840730"/>
              <a:gd name="connsiteY0-2198" fmla="*/ 0 h 6887937"/>
              <a:gd name="connsiteX1-2199" fmla="*/ 5840730 w 5840730"/>
              <a:gd name="connsiteY1-2200" fmla="*/ 0 h 6887937"/>
              <a:gd name="connsiteX2-2201" fmla="*/ 5090160 w 5840730"/>
              <a:gd name="connsiteY2-2202" fmla="*/ 2775915 h 6887937"/>
              <a:gd name="connsiteX3-2203" fmla="*/ 4853940 w 5840730"/>
              <a:gd name="connsiteY3-2204" fmla="*/ 2962605 h 6887937"/>
              <a:gd name="connsiteX4-2205" fmla="*/ 4754880 w 5840730"/>
              <a:gd name="connsiteY4-2206" fmla="*/ 2692095 h 6887937"/>
              <a:gd name="connsiteX5-2207" fmla="*/ 4979670 w 5840730"/>
              <a:gd name="connsiteY5-2208" fmla="*/ 1846275 h 6887937"/>
              <a:gd name="connsiteX6-2209" fmla="*/ 4872990 w 5840730"/>
              <a:gd name="connsiteY6-2210" fmla="*/ 1571955 h 6887937"/>
              <a:gd name="connsiteX7-2211" fmla="*/ 4655820 w 5840730"/>
              <a:gd name="connsiteY7-2212" fmla="*/ 1770075 h 6887937"/>
              <a:gd name="connsiteX8-2213" fmla="*/ 3893820 w 5840730"/>
              <a:gd name="connsiteY8-2214" fmla="*/ 4688535 h 6887937"/>
              <a:gd name="connsiteX9-2215" fmla="*/ 3992880 w 5840730"/>
              <a:gd name="connsiteY9-2216" fmla="*/ 4905705 h 6887937"/>
              <a:gd name="connsiteX10-2217" fmla="*/ 4213860 w 5840730"/>
              <a:gd name="connsiteY10-2218" fmla="*/ 4757115 h 6887937"/>
              <a:gd name="connsiteX11-2219" fmla="*/ 4457700 w 5840730"/>
              <a:gd name="connsiteY11-2220" fmla="*/ 3842715 h 6887937"/>
              <a:gd name="connsiteX12-2221" fmla="*/ 4686300 w 5840730"/>
              <a:gd name="connsiteY12-2222" fmla="*/ 3713175 h 6887937"/>
              <a:gd name="connsiteX13-2223" fmla="*/ 4785360 w 5840730"/>
              <a:gd name="connsiteY13-2224" fmla="*/ 3926535 h 6887937"/>
              <a:gd name="connsiteX14-2225" fmla="*/ 4028621 w 5840730"/>
              <a:gd name="connsiteY14-2226" fmla="*/ 6887937 h 6887937"/>
              <a:gd name="connsiteX15-2227" fmla="*/ 0 w 5840730"/>
              <a:gd name="connsiteY15-2228" fmla="*/ 6877051 h 6887937"/>
              <a:gd name="connsiteX16-2229" fmla="*/ 0 w 5840730"/>
              <a:gd name="connsiteY16-2230" fmla="*/ 0 h 6887937"/>
              <a:gd name="connsiteX0-2231" fmla="*/ 0 w 5840730"/>
              <a:gd name="connsiteY0-2232" fmla="*/ 0 h 6887937"/>
              <a:gd name="connsiteX1-2233" fmla="*/ 5840730 w 5840730"/>
              <a:gd name="connsiteY1-2234" fmla="*/ 0 h 6887937"/>
              <a:gd name="connsiteX2-2235" fmla="*/ 5090160 w 5840730"/>
              <a:gd name="connsiteY2-2236" fmla="*/ 2775915 h 6887937"/>
              <a:gd name="connsiteX3-2237" fmla="*/ 4853940 w 5840730"/>
              <a:gd name="connsiteY3-2238" fmla="*/ 2962605 h 6887937"/>
              <a:gd name="connsiteX4-2239" fmla="*/ 4754880 w 5840730"/>
              <a:gd name="connsiteY4-2240" fmla="*/ 2692095 h 6887937"/>
              <a:gd name="connsiteX5-2241" fmla="*/ 4979670 w 5840730"/>
              <a:gd name="connsiteY5-2242" fmla="*/ 1846275 h 6887937"/>
              <a:gd name="connsiteX6-2243" fmla="*/ 4872990 w 5840730"/>
              <a:gd name="connsiteY6-2244" fmla="*/ 1571955 h 6887937"/>
              <a:gd name="connsiteX7-2245" fmla="*/ 4655820 w 5840730"/>
              <a:gd name="connsiteY7-2246" fmla="*/ 1770075 h 6887937"/>
              <a:gd name="connsiteX8-2247" fmla="*/ 3893820 w 5840730"/>
              <a:gd name="connsiteY8-2248" fmla="*/ 4688535 h 6887937"/>
              <a:gd name="connsiteX9-2249" fmla="*/ 3992880 w 5840730"/>
              <a:gd name="connsiteY9-2250" fmla="*/ 4905705 h 6887937"/>
              <a:gd name="connsiteX10-2251" fmla="*/ 4213860 w 5840730"/>
              <a:gd name="connsiteY10-2252" fmla="*/ 4757115 h 6887937"/>
              <a:gd name="connsiteX11-2253" fmla="*/ 4457700 w 5840730"/>
              <a:gd name="connsiteY11-2254" fmla="*/ 3842715 h 6887937"/>
              <a:gd name="connsiteX12-2255" fmla="*/ 4686300 w 5840730"/>
              <a:gd name="connsiteY12-2256" fmla="*/ 3713175 h 6887937"/>
              <a:gd name="connsiteX13-2257" fmla="*/ 4785360 w 5840730"/>
              <a:gd name="connsiteY13-2258" fmla="*/ 3926535 h 6887937"/>
              <a:gd name="connsiteX14-2259" fmla="*/ 4028621 w 5840730"/>
              <a:gd name="connsiteY14-2260" fmla="*/ 6887937 h 6887937"/>
              <a:gd name="connsiteX15-2261" fmla="*/ 0 w 5840730"/>
              <a:gd name="connsiteY15-2262" fmla="*/ 6877051 h 6887937"/>
              <a:gd name="connsiteX16-2263" fmla="*/ 0 w 5840730"/>
              <a:gd name="connsiteY16-2264" fmla="*/ 0 h 6887937"/>
              <a:gd name="connsiteX0-2265" fmla="*/ 0 w 5840730"/>
              <a:gd name="connsiteY0-2266" fmla="*/ 0 h 6887937"/>
              <a:gd name="connsiteX1-2267" fmla="*/ 5840730 w 5840730"/>
              <a:gd name="connsiteY1-2268" fmla="*/ 0 h 6887937"/>
              <a:gd name="connsiteX2-2269" fmla="*/ 5090160 w 5840730"/>
              <a:gd name="connsiteY2-2270" fmla="*/ 2775915 h 6887937"/>
              <a:gd name="connsiteX3-2271" fmla="*/ 4853940 w 5840730"/>
              <a:gd name="connsiteY3-2272" fmla="*/ 2962605 h 6887937"/>
              <a:gd name="connsiteX4-2273" fmla="*/ 4754880 w 5840730"/>
              <a:gd name="connsiteY4-2274" fmla="*/ 2692095 h 6887937"/>
              <a:gd name="connsiteX5-2275" fmla="*/ 4979670 w 5840730"/>
              <a:gd name="connsiteY5-2276" fmla="*/ 1846275 h 6887937"/>
              <a:gd name="connsiteX6-2277" fmla="*/ 4872990 w 5840730"/>
              <a:gd name="connsiteY6-2278" fmla="*/ 1571955 h 6887937"/>
              <a:gd name="connsiteX7-2279" fmla="*/ 4655820 w 5840730"/>
              <a:gd name="connsiteY7-2280" fmla="*/ 1770075 h 6887937"/>
              <a:gd name="connsiteX8-2281" fmla="*/ 3893820 w 5840730"/>
              <a:gd name="connsiteY8-2282" fmla="*/ 4688535 h 6887937"/>
              <a:gd name="connsiteX9-2283" fmla="*/ 3992880 w 5840730"/>
              <a:gd name="connsiteY9-2284" fmla="*/ 4905705 h 6887937"/>
              <a:gd name="connsiteX10-2285" fmla="*/ 4213860 w 5840730"/>
              <a:gd name="connsiteY10-2286" fmla="*/ 4757115 h 6887937"/>
              <a:gd name="connsiteX11-2287" fmla="*/ 4457700 w 5840730"/>
              <a:gd name="connsiteY11-2288" fmla="*/ 3842715 h 6887937"/>
              <a:gd name="connsiteX12-2289" fmla="*/ 4686300 w 5840730"/>
              <a:gd name="connsiteY12-2290" fmla="*/ 3713175 h 6887937"/>
              <a:gd name="connsiteX13-2291" fmla="*/ 4785360 w 5840730"/>
              <a:gd name="connsiteY13-2292" fmla="*/ 3926535 h 6887937"/>
              <a:gd name="connsiteX14-2293" fmla="*/ 4028621 w 5840730"/>
              <a:gd name="connsiteY14-2294" fmla="*/ 6887937 h 6887937"/>
              <a:gd name="connsiteX15-2295" fmla="*/ 0 w 5840730"/>
              <a:gd name="connsiteY15-2296" fmla="*/ 6877051 h 6887937"/>
              <a:gd name="connsiteX16-2297" fmla="*/ 0 w 5840730"/>
              <a:gd name="connsiteY16-2298" fmla="*/ 0 h 6887937"/>
              <a:gd name="connsiteX0-2299" fmla="*/ 0 w 5840730"/>
              <a:gd name="connsiteY0-2300" fmla="*/ 0 h 6887937"/>
              <a:gd name="connsiteX1-2301" fmla="*/ 5840730 w 5840730"/>
              <a:gd name="connsiteY1-2302" fmla="*/ 0 h 6887937"/>
              <a:gd name="connsiteX2-2303" fmla="*/ 5090160 w 5840730"/>
              <a:gd name="connsiteY2-2304" fmla="*/ 2775915 h 6887937"/>
              <a:gd name="connsiteX3-2305" fmla="*/ 4853940 w 5840730"/>
              <a:gd name="connsiteY3-2306" fmla="*/ 2962605 h 6887937"/>
              <a:gd name="connsiteX4-2307" fmla="*/ 4754880 w 5840730"/>
              <a:gd name="connsiteY4-2308" fmla="*/ 2692095 h 6887937"/>
              <a:gd name="connsiteX5-2309" fmla="*/ 4979670 w 5840730"/>
              <a:gd name="connsiteY5-2310" fmla="*/ 1846275 h 6887937"/>
              <a:gd name="connsiteX6-2311" fmla="*/ 4655820 w 5840730"/>
              <a:gd name="connsiteY6-2312" fmla="*/ 1770075 h 6887937"/>
              <a:gd name="connsiteX7-2313" fmla="*/ 3893820 w 5840730"/>
              <a:gd name="connsiteY7-2314" fmla="*/ 4688535 h 6887937"/>
              <a:gd name="connsiteX8-2315" fmla="*/ 3992880 w 5840730"/>
              <a:gd name="connsiteY8-2316" fmla="*/ 4905705 h 6887937"/>
              <a:gd name="connsiteX9-2317" fmla="*/ 4213860 w 5840730"/>
              <a:gd name="connsiteY9-2318" fmla="*/ 4757115 h 6887937"/>
              <a:gd name="connsiteX10-2319" fmla="*/ 4457700 w 5840730"/>
              <a:gd name="connsiteY10-2320" fmla="*/ 3842715 h 6887937"/>
              <a:gd name="connsiteX11-2321" fmla="*/ 4686300 w 5840730"/>
              <a:gd name="connsiteY11-2322" fmla="*/ 3713175 h 6887937"/>
              <a:gd name="connsiteX12-2323" fmla="*/ 4785360 w 5840730"/>
              <a:gd name="connsiteY12-2324" fmla="*/ 3926535 h 6887937"/>
              <a:gd name="connsiteX13-2325" fmla="*/ 4028621 w 5840730"/>
              <a:gd name="connsiteY13-2326" fmla="*/ 6887937 h 6887937"/>
              <a:gd name="connsiteX14-2327" fmla="*/ 0 w 5840730"/>
              <a:gd name="connsiteY14-2328" fmla="*/ 6877051 h 6887937"/>
              <a:gd name="connsiteX15-2329" fmla="*/ 0 w 5840730"/>
              <a:gd name="connsiteY15-2330" fmla="*/ 0 h 6887937"/>
              <a:gd name="connsiteX0-2331" fmla="*/ 0 w 5840730"/>
              <a:gd name="connsiteY0-2332" fmla="*/ 0 h 6887937"/>
              <a:gd name="connsiteX1-2333" fmla="*/ 5840730 w 5840730"/>
              <a:gd name="connsiteY1-2334" fmla="*/ 0 h 6887937"/>
              <a:gd name="connsiteX2-2335" fmla="*/ 5090160 w 5840730"/>
              <a:gd name="connsiteY2-2336" fmla="*/ 2775915 h 6887937"/>
              <a:gd name="connsiteX3-2337" fmla="*/ 4853940 w 5840730"/>
              <a:gd name="connsiteY3-2338" fmla="*/ 2962605 h 6887937"/>
              <a:gd name="connsiteX4-2339" fmla="*/ 4754880 w 5840730"/>
              <a:gd name="connsiteY4-2340" fmla="*/ 2692095 h 6887937"/>
              <a:gd name="connsiteX5-2341" fmla="*/ 4979670 w 5840730"/>
              <a:gd name="connsiteY5-2342" fmla="*/ 1846275 h 6887937"/>
              <a:gd name="connsiteX6-2343" fmla="*/ 3893820 w 5840730"/>
              <a:gd name="connsiteY6-2344" fmla="*/ 4688535 h 6887937"/>
              <a:gd name="connsiteX7-2345" fmla="*/ 3992880 w 5840730"/>
              <a:gd name="connsiteY7-2346" fmla="*/ 4905705 h 6887937"/>
              <a:gd name="connsiteX8-2347" fmla="*/ 4213860 w 5840730"/>
              <a:gd name="connsiteY8-2348" fmla="*/ 4757115 h 6887937"/>
              <a:gd name="connsiteX9-2349" fmla="*/ 4457700 w 5840730"/>
              <a:gd name="connsiteY9-2350" fmla="*/ 3842715 h 6887937"/>
              <a:gd name="connsiteX10-2351" fmla="*/ 4686300 w 5840730"/>
              <a:gd name="connsiteY10-2352" fmla="*/ 3713175 h 6887937"/>
              <a:gd name="connsiteX11-2353" fmla="*/ 4785360 w 5840730"/>
              <a:gd name="connsiteY11-2354" fmla="*/ 3926535 h 6887937"/>
              <a:gd name="connsiteX12-2355" fmla="*/ 4028621 w 5840730"/>
              <a:gd name="connsiteY12-2356" fmla="*/ 6887937 h 6887937"/>
              <a:gd name="connsiteX13-2357" fmla="*/ 0 w 5840730"/>
              <a:gd name="connsiteY13-2358" fmla="*/ 6877051 h 6887937"/>
              <a:gd name="connsiteX14-2359" fmla="*/ 0 w 5840730"/>
              <a:gd name="connsiteY14-2360" fmla="*/ 0 h 6887937"/>
              <a:gd name="connsiteX0-2361" fmla="*/ 0 w 5840730"/>
              <a:gd name="connsiteY0-2362" fmla="*/ 0 h 6887937"/>
              <a:gd name="connsiteX1-2363" fmla="*/ 5840730 w 5840730"/>
              <a:gd name="connsiteY1-2364" fmla="*/ 0 h 6887937"/>
              <a:gd name="connsiteX2-2365" fmla="*/ 5090160 w 5840730"/>
              <a:gd name="connsiteY2-2366" fmla="*/ 2775915 h 6887937"/>
              <a:gd name="connsiteX3-2367" fmla="*/ 4853940 w 5840730"/>
              <a:gd name="connsiteY3-2368" fmla="*/ 2962605 h 6887937"/>
              <a:gd name="connsiteX4-2369" fmla="*/ 4754880 w 5840730"/>
              <a:gd name="connsiteY4-2370" fmla="*/ 2692095 h 6887937"/>
              <a:gd name="connsiteX5-2371" fmla="*/ 3893820 w 5840730"/>
              <a:gd name="connsiteY5-2372" fmla="*/ 4688535 h 6887937"/>
              <a:gd name="connsiteX6-2373" fmla="*/ 3992880 w 5840730"/>
              <a:gd name="connsiteY6-2374" fmla="*/ 4905705 h 6887937"/>
              <a:gd name="connsiteX7-2375" fmla="*/ 4213860 w 5840730"/>
              <a:gd name="connsiteY7-2376" fmla="*/ 4757115 h 6887937"/>
              <a:gd name="connsiteX8-2377" fmla="*/ 4457700 w 5840730"/>
              <a:gd name="connsiteY8-2378" fmla="*/ 3842715 h 6887937"/>
              <a:gd name="connsiteX9-2379" fmla="*/ 4686300 w 5840730"/>
              <a:gd name="connsiteY9-2380" fmla="*/ 3713175 h 6887937"/>
              <a:gd name="connsiteX10-2381" fmla="*/ 4785360 w 5840730"/>
              <a:gd name="connsiteY10-2382" fmla="*/ 3926535 h 6887937"/>
              <a:gd name="connsiteX11-2383" fmla="*/ 4028621 w 5840730"/>
              <a:gd name="connsiteY11-2384" fmla="*/ 6887937 h 6887937"/>
              <a:gd name="connsiteX12-2385" fmla="*/ 0 w 5840730"/>
              <a:gd name="connsiteY12-2386" fmla="*/ 6877051 h 6887937"/>
              <a:gd name="connsiteX13-2387" fmla="*/ 0 w 5840730"/>
              <a:gd name="connsiteY13-2388" fmla="*/ 0 h 6887937"/>
              <a:gd name="connsiteX0-2389" fmla="*/ 0 w 5840730"/>
              <a:gd name="connsiteY0-2390" fmla="*/ 0 h 6887937"/>
              <a:gd name="connsiteX1-2391" fmla="*/ 5840730 w 5840730"/>
              <a:gd name="connsiteY1-2392" fmla="*/ 0 h 6887937"/>
              <a:gd name="connsiteX2-2393" fmla="*/ 5090160 w 5840730"/>
              <a:gd name="connsiteY2-2394" fmla="*/ 2775915 h 6887937"/>
              <a:gd name="connsiteX3-2395" fmla="*/ 4853940 w 5840730"/>
              <a:gd name="connsiteY3-2396" fmla="*/ 2962605 h 6887937"/>
              <a:gd name="connsiteX4-2397" fmla="*/ 3893820 w 5840730"/>
              <a:gd name="connsiteY4-2398" fmla="*/ 4688535 h 6887937"/>
              <a:gd name="connsiteX5-2399" fmla="*/ 3992880 w 5840730"/>
              <a:gd name="connsiteY5-2400" fmla="*/ 4905705 h 6887937"/>
              <a:gd name="connsiteX6-2401" fmla="*/ 4213860 w 5840730"/>
              <a:gd name="connsiteY6-2402" fmla="*/ 4757115 h 6887937"/>
              <a:gd name="connsiteX7-2403" fmla="*/ 4457700 w 5840730"/>
              <a:gd name="connsiteY7-2404" fmla="*/ 3842715 h 6887937"/>
              <a:gd name="connsiteX8-2405" fmla="*/ 4686300 w 5840730"/>
              <a:gd name="connsiteY8-2406" fmla="*/ 3713175 h 6887937"/>
              <a:gd name="connsiteX9-2407" fmla="*/ 4785360 w 5840730"/>
              <a:gd name="connsiteY9-2408" fmla="*/ 3926535 h 6887937"/>
              <a:gd name="connsiteX10-2409" fmla="*/ 4028621 w 5840730"/>
              <a:gd name="connsiteY10-2410" fmla="*/ 6887937 h 6887937"/>
              <a:gd name="connsiteX11-2411" fmla="*/ 0 w 5840730"/>
              <a:gd name="connsiteY11-2412" fmla="*/ 6877051 h 6887937"/>
              <a:gd name="connsiteX12-2413" fmla="*/ 0 w 5840730"/>
              <a:gd name="connsiteY12-2414" fmla="*/ 0 h 6887937"/>
              <a:gd name="connsiteX0-2415" fmla="*/ 0 w 5840730"/>
              <a:gd name="connsiteY0-2416" fmla="*/ 0 h 6887937"/>
              <a:gd name="connsiteX1-2417" fmla="*/ 5840730 w 5840730"/>
              <a:gd name="connsiteY1-2418" fmla="*/ 0 h 6887937"/>
              <a:gd name="connsiteX2-2419" fmla="*/ 5090160 w 5840730"/>
              <a:gd name="connsiteY2-2420" fmla="*/ 2775915 h 6887937"/>
              <a:gd name="connsiteX3-2421" fmla="*/ 3893820 w 5840730"/>
              <a:gd name="connsiteY3-2422" fmla="*/ 4688535 h 6887937"/>
              <a:gd name="connsiteX4-2423" fmla="*/ 3992880 w 5840730"/>
              <a:gd name="connsiteY4-2424" fmla="*/ 4905705 h 6887937"/>
              <a:gd name="connsiteX5-2425" fmla="*/ 4213860 w 5840730"/>
              <a:gd name="connsiteY5-2426" fmla="*/ 4757115 h 6887937"/>
              <a:gd name="connsiteX6-2427" fmla="*/ 4457700 w 5840730"/>
              <a:gd name="connsiteY6-2428" fmla="*/ 3842715 h 6887937"/>
              <a:gd name="connsiteX7-2429" fmla="*/ 4686300 w 5840730"/>
              <a:gd name="connsiteY7-2430" fmla="*/ 3713175 h 6887937"/>
              <a:gd name="connsiteX8-2431" fmla="*/ 4785360 w 5840730"/>
              <a:gd name="connsiteY8-2432" fmla="*/ 3926535 h 6887937"/>
              <a:gd name="connsiteX9-2433" fmla="*/ 4028621 w 5840730"/>
              <a:gd name="connsiteY9-2434" fmla="*/ 6887937 h 6887937"/>
              <a:gd name="connsiteX10-2435" fmla="*/ 0 w 5840730"/>
              <a:gd name="connsiteY10-2436" fmla="*/ 6877051 h 6887937"/>
              <a:gd name="connsiteX11-2437" fmla="*/ 0 w 5840730"/>
              <a:gd name="connsiteY11-2438" fmla="*/ 0 h 6887937"/>
              <a:gd name="connsiteX0-2439" fmla="*/ 0 w 5840730"/>
              <a:gd name="connsiteY0-2440" fmla="*/ 0 h 6887937"/>
              <a:gd name="connsiteX1-2441" fmla="*/ 5840730 w 5840730"/>
              <a:gd name="connsiteY1-2442" fmla="*/ 0 h 6887937"/>
              <a:gd name="connsiteX2-2443" fmla="*/ 3893820 w 5840730"/>
              <a:gd name="connsiteY2-2444" fmla="*/ 4688535 h 6887937"/>
              <a:gd name="connsiteX3-2445" fmla="*/ 3992880 w 5840730"/>
              <a:gd name="connsiteY3-2446" fmla="*/ 4905705 h 6887937"/>
              <a:gd name="connsiteX4-2447" fmla="*/ 4213860 w 5840730"/>
              <a:gd name="connsiteY4-2448" fmla="*/ 4757115 h 6887937"/>
              <a:gd name="connsiteX5-2449" fmla="*/ 4457700 w 5840730"/>
              <a:gd name="connsiteY5-2450" fmla="*/ 3842715 h 6887937"/>
              <a:gd name="connsiteX6-2451" fmla="*/ 4686300 w 5840730"/>
              <a:gd name="connsiteY6-2452" fmla="*/ 3713175 h 6887937"/>
              <a:gd name="connsiteX7-2453" fmla="*/ 4785360 w 5840730"/>
              <a:gd name="connsiteY7-2454" fmla="*/ 3926535 h 6887937"/>
              <a:gd name="connsiteX8-2455" fmla="*/ 4028621 w 5840730"/>
              <a:gd name="connsiteY8-2456" fmla="*/ 6887937 h 6887937"/>
              <a:gd name="connsiteX9-2457" fmla="*/ 0 w 5840730"/>
              <a:gd name="connsiteY9-2458" fmla="*/ 6877051 h 6887937"/>
              <a:gd name="connsiteX10-2459" fmla="*/ 0 w 5840730"/>
              <a:gd name="connsiteY10-2460" fmla="*/ 0 h 6887937"/>
              <a:gd name="connsiteX0-2461" fmla="*/ 0 w 4790753"/>
              <a:gd name="connsiteY0-2462" fmla="*/ 0 h 6887937"/>
              <a:gd name="connsiteX1-2463" fmla="*/ 2674743 w 4790753"/>
              <a:gd name="connsiteY1-2464" fmla="*/ 49345 h 6887937"/>
              <a:gd name="connsiteX2-2465" fmla="*/ 3893820 w 4790753"/>
              <a:gd name="connsiteY2-2466" fmla="*/ 4688535 h 6887937"/>
              <a:gd name="connsiteX3-2467" fmla="*/ 3992880 w 4790753"/>
              <a:gd name="connsiteY3-2468" fmla="*/ 4905705 h 6887937"/>
              <a:gd name="connsiteX4-2469" fmla="*/ 4213860 w 4790753"/>
              <a:gd name="connsiteY4-2470" fmla="*/ 4757115 h 6887937"/>
              <a:gd name="connsiteX5-2471" fmla="*/ 4457700 w 4790753"/>
              <a:gd name="connsiteY5-2472" fmla="*/ 3842715 h 6887937"/>
              <a:gd name="connsiteX6-2473" fmla="*/ 4686300 w 4790753"/>
              <a:gd name="connsiteY6-2474" fmla="*/ 3713175 h 6887937"/>
              <a:gd name="connsiteX7-2475" fmla="*/ 4785360 w 4790753"/>
              <a:gd name="connsiteY7-2476" fmla="*/ 3926535 h 6887937"/>
              <a:gd name="connsiteX8-2477" fmla="*/ 4028621 w 4790753"/>
              <a:gd name="connsiteY8-2478" fmla="*/ 6887937 h 6887937"/>
              <a:gd name="connsiteX9-2479" fmla="*/ 0 w 4790753"/>
              <a:gd name="connsiteY9-2480" fmla="*/ 6877051 h 6887937"/>
              <a:gd name="connsiteX10-2481" fmla="*/ 0 w 4790753"/>
              <a:gd name="connsiteY10-2482" fmla="*/ 0 h 6887937"/>
              <a:gd name="connsiteX0-2483" fmla="*/ 0 w 4790753"/>
              <a:gd name="connsiteY0-2484" fmla="*/ 0 h 6887937"/>
              <a:gd name="connsiteX1-2485" fmla="*/ 2497763 w 4790753"/>
              <a:gd name="connsiteY1-2486" fmla="*/ 0 h 6887937"/>
              <a:gd name="connsiteX2-2487" fmla="*/ 3893820 w 4790753"/>
              <a:gd name="connsiteY2-2488" fmla="*/ 4688535 h 6887937"/>
              <a:gd name="connsiteX3-2489" fmla="*/ 3992880 w 4790753"/>
              <a:gd name="connsiteY3-2490" fmla="*/ 4905705 h 6887937"/>
              <a:gd name="connsiteX4-2491" fmla="*/ 4213860 w 4790753"/>
              <a:gd name="connsiteY4-2492" fmla="*/ 4757115 h 6887937"/>
              <a:gd name="connsiteX5-2493" fmla="*/ 4457700 w 4790753"/>
              <a:gd name="connsiteY5-2494" fmla="*/ 3842715 h 6887937"/>
              <a:gd name="connsiteX6-2495" fmla="*/ 4686300 w 4790753"/>
              <a:gd name="connsiteY6-2496" fmla="*/ 3713175 h 6887937"/>
              <a:gd name="connsiteX7-2497" fmla="*/ 4785360 w 4790753"/>
              <a:gd name="connsiteY7-2498" fmla="*/ 3926535 h 6887937"/>
              <a:gd name="connsiteX8-2499" fmla="*/ 4028621 w 4790753"/>
              <a:gd name="connsiteY8-2500" fmla="*/ 6887937 h 6887937"/>
              <a:gd name="connsiteX9-2501" fmla="*/ 0 w 4790753"/>
              <a:gd name="connsiteY9-2502" fmla="*/ 6877051 h 6887937"/>
              <a:gd name="connsiteX10-2503" fmla="*/ 0 w 4790753"/>
              <a:gd name="connsiteY10-2504" fmla="*/ 0 h 6887937"/>
              <a:gd name="connsiteX0-2505" fmla="*/ 0 w 4790753"/>
              <a:gd name="connsiteY0-2506" fmla="*/ 0 h 6887937"/>
              <a:gd name="connsiteX1-2507" fmla="*/ 2497763 w 4790753"/>
              <a:gd name="connsiteY1-2508" fmla="*/ 0 h 6887937"/>
              <a:gd name="connsiteX2-2509" fmla="*/ 3490698 w 4790753"/>
              <a:gd name="connsiteY2-2510" fmla="*/ 3504252 h 6887937"/>
              <a:gd name="connsiteX3-2511" fmla="*/ 3992880 w 4790753"/>
              <a:gd name="connsiteY3-2512" fmla="*/ 4905705 h 6887937"/>
              <a:gd name="connsiteX4-2513" fmla="*/ 4213860 w 4790753"/>
              <a:gd name="connsiteY4-2514" fmla="*/ 4757115 h 6887937"/>
              <a:gd name="connsiteX5-2515" fmla="*/ 4457700 w 4790753"/>
              <a:gd name="connsiteY5-2516" fmla="*/ 3842715 h 6887937"/>
              <a:gd name="connsiteX6-2517" fmla="*/ 4686300 w 4790753"/>
              <a:gd name="connsiteY6-2518" fmla="*/ 3713175 h 6887937"/>
              <a:gd name="connsiteX7-2519" fmla="*/ 4785360 w 4790753"/>
              <a:gd name="connsiteY7-2520" fmla="*/ 3926535 h 6887937"/>
              <a:gd name="connsiteX8-2521" fmla="*/ 4028621 w 4790753"/>
              <a:gd name="connsiteY8-2522" fmla="*/ 6887937 h 6887937"/>
              <a:gd name="connsiteX9-2523" fmla="*/ 0 w 4790753"/>
              <a:gd name="connsiteY9-2524" fmla="*/ 6877051 h 6887937"/>
              <a:gd name="connsiteX10-2525" fmla="*/ 0 w 4790753"/>
              <a:gd name="connsiteY10-2526" fmla="*/ 0 h 6887937"/>
              <a:gd name="connsiteX0-2527" fmla="*/ 0 w 4790753"/>
              <a:gd name="connsiteY0-2528" fmla="*/ 0 h 6887937"/>
              <a:gd name="connsiteX1-2529" fmla="*/ 2310950 w 4790753"/>
              <a:gd name="connsiteY1-2530" fmla="*/ 0 h 6887937"/>
              <a:gd name="connsiteX2-2531" fmla="*/ 3490698 w 4790753"/>
              <a:gd name="connsiteY2-2532" fmla="*/ 3504252 h 6887937"/>
              <a:gd name="connsiteX3-2533" fmla="*/ 3992880 w 4790753"/>
              <a:gd name="connsiteY3-2534" fmla="*/ 4905705 h 6887937"/>
              <a:gd name="connsiteX4-2535" fmla="*/ 4213860 w 4790753"/>
              <a:gd name="connsiteY4-2536" fmla="*/ 4757115 h 6887937"/>
              <a:gd name="connsiteX5-2537" fmla="*/ 4457700 w 4790753"/>
              <a:gd name="connsiteY5-2538" fmla="*/ 3842715 h 6887937"/>
              <a:gd name="connsiteX6-2539" fmla="*/ 4686300 w 4790753"/>
              <a:gd name="connsiteY6-2540" fmla="*/ 3713175 h 6887937"/>
              <a:gd name="connsiteX7-2541" fmla="*/ 4785360 w 4790753"/>
              <a:gd name="connsiteY7-2542" fmla="*/ 3926535 h 6887937"/>
              <a:gd name="connsiteX8-2543" fmla="*/ 4028621 w 4790753"/>
              <a:gd name="connsiteY8-2544" fmla="*/ 6887937 h 6887937"/>
              <a:gd name="connsiteX9-2545" fmla="*/ 0 w 4790753"/>
              <a:gd name="connsiteY9-2546" fmla="*/ 6877051 h 6887937"/>
              <a:gd name="connsiteX10-2547" fmla="*/ 0 w 4790753"/>
              <a:gd name="connsiteY10-2548" fmla="*/ 0 h 6887937"/>
              <a:gd name="connsiteX0-2549" fmla="*/ 0 w 4790753"/>
              <a:gd name="connsiteY0-2550" fmla="*/ 0 h 6887937"/>
              <a:gd name="connsiteX1-2551" fmla="*/ 2487931 w 4790753"/>
              <a:gd name="connsiteY1-2552" fmla="*/ 0 h 6887937"/>
              <a:gd name="connsiteX2-2553" fmla="*/ 3490698 w 4790753"/>
              <a:gd name="connsiteY2-2554" fmla="*/ 3504252 h 6887937"/>
              <a:gd name="connsiteX3-2555" fmla="*/ 3992880 w 4790753"/>
              <a:gd name="connsiteY3-2556" fmla="*/ 4905705 h 6887937"/>
              <a:gd name="connsiteX4-2557" fmla="*/ 4213860 w 4790753"/>
              <a:gd name="connsiteY4-2558" fmla="*/ 4757115 h 6887937"/>
              <a:gd name="connsiteX5-2559" fmla="*/ 4457700 w 4790753"/>
              <a:gd name="connsiteY5-2560" fmla="*/ 3842715 h 6887937"/>
              <a:gd name="connsiteX6-2561" fmla="*/ 4686300 w 4790753"/>
              <a:gd name="connsiteY6-2562" fmla="*/ 3713175 h 6887937"/>
              <a:gd name="connsiteX7-2563" fmla="*/ 4785360 w 4790753"/>
              <a:gd name="connsiteY7-2564" fmla="*/ 3926535 h 6887937"/>
              <a:gd name="connsiteX8-2565" fmla="*/ 4028621 w 4790753"/>
              <a:gd name="connsiteY8-2566" fmla="*/ 6887937 h 6887937"/>
              <a:gd name="connsiteX9-2567" fmla="*/ 0 w 4790753"/>
              <a:gd name="connsiteY9-2568" fmla="*/ 6877051 h 6887937"/>
              <a:gd name="connsiteX10-2569" fmla="*/ 0 w 4790753"/>
              <a:gd name="connsiteY10-2570" fmla="*/ 0 h 6887937"/>
              <a:gd name="connsiteX0-2571" fmla="*/ 0 w 4790753"/>
              <a:gd name="connsiteY0-2572" fmla="*/ 0 h 6887937"/>
              <a:gd name="connsiteX1-2573" fmla="*/ 2487931 w 4790753"/>
              <a:gd name="connsiteY1-2574" fmla="*/ 0 h 6887937"/>
              <a:gd name="connsiteX2-2575" fmla="*/ 3412040 w 4790753"/>
              <a:gd name="connsiteY2-2576" fmla="*/ 3464777 h 6887937"/>
              <a:gd name="connsiteX3-2577" fmla="*/ 3992880 w 4790753"/>
              <a:gd name="connsiteY3-2578" fmla="*/ 4905705 h 6887937"/>
              <a:gd name="connsiteX4-2579" fmla="*/ 4213860 w 4790753"/>
              <a:gd name="connsiteY4-2580" fmla="*/ 4757115 h 6887937"/>
              <a:gd name="connsiteX5-2581" fmla="*/ 4457700 w 4790753"/>
              <a:gd name="connsiteY5-2582" fmla="*/ 3842715 h 6887937"/>
              <a:gd name="connsiteX6-2583" fmla="*/ 4686300 w 4790753"/>
              <a:gd name="connsiteY6-2584" fmla="*/ 3713175 h 6887937"/>
              <a:gd name="connsiteX7-2585" fmla="*/ 4785360 w 4790753"/>
              <a:gd name="connsiteY7-2586" fmla="*/ 3926535 h 6887937"/>
              <a:gd name="connsiteX8-2587" fmla="*/ 4028621 w 4790753"/>
              <a:gd name="connsiteY8-2588" fmla="*/ 6887937 h 6887937"/>
              <a:gd name="connsiteX9-2589" fmla="*/ 0 w 4790753"/>
              <a:gd name="connsiteY9-2590" fmla="*/ 6877051 h 6887937"/>
              <a:gd name="connsiteX10-2591" fmla="*/ 0 w 4790753"/>
              <a:gd name="connsiteY10-2592" fmla="*/ 0 h 6887937"/>
              <a:gd name="connsiteX0-2593" fmla="*/ 0 w 4790753"/>
              <a:gd name="connsiteY0-2594" fmla="*/ 0 h 6887937"/>
              <a:gd name="connsiteX1-2595" fmla="*/ 2487931 w 4790753"/>
              <a:gd name="connsiteY1-2596" fmla="*/ 0 h 6887937"/>
              <a:gd name="connsiteX2-2597" fmla="*/ 3244891 w 4790753"/>
              <a:gd name="connsiteY2-2598" fmla="*/ 3464778 h 6887937"/>
              <a:gd name="connsiteX3-2599" fmla="*/ 3992880 w 4790753"/>
              <a:gd name="connsiteY3-2600" fmla="*/ 4905705 h 6887937"/>
              <a:gd name="connsiteX4-2601" fmla="*/ 4213860 w 4790753"/>
              <a:gd name="connsiteY4-2602" fmla="*/ 4757115 h 6887937"/>
              <a:gd name="connsiteX5-2603" fmla="*/ 4457700 w 4790753"/>
              <a:gd name="connsiteY5-2604" fmla="*/ 3842715 h 6887937"/>
              <a:gd name="connsiteX6-2605" fmla="*/ 4686300 w 4790753"/>
              <a:gd name="connsiteY6-2606" fmla="*/ 3713175 h 6887937"/>
              <a:gd name="connsiteX7-2607" fmla="*/ 4785360 w 4790753"/>
              <a:gd name="connsiteY7-2608" fmla="*/ 3926535 h 6887937"/>
              <a:gd name="connsiteX8-2609" fmla="*/ 4028621 w 4790753"/>
              <a:gd name="connsiteY8-2610" fmla="*/ 6887937 h 6887937"/>
              <a:gd name="connsiteX9-2611" fmla="*/ 0 w 4790753"/>
              <a:gd name="connsiteY9-2612" fmla="*/ 6877051 h 6887937"/>
              <a:gd name="connsiteX10-2613" fmla="*/ 0 w 4790753"/>
              <a:gd name="connsiteY10-2614" fmla="*/ 0 h 6887937"/>
              <a:gd name="connsiteX0-2615" fmla="*/ 0 w 4790753"/>
              <a:gd name="connsiteY0-2616" fmla="*/ 0 h 6887937"/>
              <a:gd name="connsiteX1-2617" fmla="*/ 2487931 w 4790753"/>
              <a:gd name="connsiteY1-2618" fmla="*/ 0 h 6887937"/>
              <a:gd name="connsiteX2-2619" fmla="*/ 3392375 w 4790753"/>
              <a:gd name="connsiteY2-2620" fmla="*/ 3464779 h 6887937"/>
              <a:gd name="connsiteX3-2621" fmla="*/ 3992880 w 4790753"/>
              <a:gd name="connsiteY3-2622" fmla="*/ 4905705 h 6887937"/>
              <a:gd name="connsiteX4-2623" fmla="*/ 4213860 w 4790753"/>
              <a:gd name="connsiteY4-2624" fmla="*/ 4757115 h 6887937"/>
              <a:gd name="connsiteX5-2625" fmla="*/ 4457700 w 4790753"/>
              <a:gd name="connsiteY5-2626" fmla="*/ 3842715 h 6887937"/>
              <a:gd name="connsiteX6-2627" fmla="*/ 4686300 w 4790753"/>
              <a:gd name="connsiteY6-2628" fmla="*/ 3713175 h 6887937"/>
              <a:gd name="connsiteX7-2629" fmla="*/ 4785360 w 4790753"/>
              <a:gd name="connsiteY7-2630" fmla="*/ 3926535 h 6887937"/>
              <a:gd name="connsiteX8-2631" fmla="*/ 4028621 w 4790753"/>
              <a:gd name="connsiteY8-2632" fmla="*/ 6887937 h 6887937"/>
              <a:gd name="connsiteX9-2633" fmla="*/ 0 w 4790753"/>
              <a:gd name="connsiteY9-2634" fmla="*/ 6877051 h 6887937"/>
              <a:gd name="connsiteX10-2635" fmla="*/ 0 w 4790753"/>
              <a:gd name="connsiteY10-2636" fmla="*/ 0 h 6887937"/>
              <a:gd name="connsiteX0-2637" fmla="*/ 0 w 5110169"/>
              <a:gd name="connsiteY0-2638" fmla="*/ 0 h 6887937"/>
              <a:gd name="connsiteX1-2639" fmla="*/ 2487931 w 5110169"/>
              <a:gd name="connsiteY1-2640" fmla="*/ 0 h 6887937"/>
              <a:gd name="connsiteX2-2641" fmla="*/ 3392375 w 5110169"/>
              <a:gd name="connsiteY2-2642" fmla="*/ 3464779 h 6887937"/>
              <a:gd name="connsiteX3-2643" fmla="*/ 3992880 w 5110169"/>
              <a:gd name="connsiteY3-2644" fmla="*/ 4905705 h 6887937"/>
              <a:gd name="connsiteX4-2645" fmla="*/ 4213860 w 5110169"/>
              <a:gd name="connsiteY4-2646" fmla="*/ 4757115 h 6887937"/>
              <a:gd name="connsiteX5-2647" fmla="*/ 4457700 w 5110169"/>
              <a:gd name="connsiteY5-2648" fmla="*/ 3842715 h 6887937"/>
              <a:gd name="connsiteX6-2649" fmla="*/ 4686300 w 5110169"/>
              <a:gd name="connsiteY6-2650" fmla="*/ 3713175 h 6887937"/>
              <a:gd name="connsiteX7-2651" fmla="*/ 4785360 w 5110169"/>
              <a:gd name="connsiteY7-2652" fmla="*/ 3926535 h 6887937"/>
              <a:gd name="connsiteX8-2653" fmla="*/ 5110169 w 5110169"/>
              <a:gd name="connsiteY8-2654" fmla="*/ 6887937 h 6887937"/>
              <a:gd name="connsiteX9-2655" fmla="*/ 0 w 5110169"/>
              <a:gd name="connsiteY9-2656" fmla="*/ 6877051 h 6887937"/>
              <a:gd name="connsiteX10-2657" fmla="*/ 0 w 5110169"/>
              <a:gd name="connsiteY10-2658" fmla="*/ 0 h 6887937"/>
              <a:gd name="connsiteX0-2659" fmla="*/ 0 w 5110169"/>
              <a:gd name="connsiteY0-2660" fmla="*/ 0 h 6887937"/>
              <a:gd name="connsiteX1-2661" fmla="*/ 2487931 w 5110169"/>
              <a:gd name="connsiteY1-2662" fmla="*/ 0 h 6887937"/>
              <a:gd name="connsiteX2-2663" fmla="*/ 3766000 w 5110169"/>
              <a:gd name="connsiteY2-2664" fmla="*/ 4629324 h 6887937"/>
              <a:gd name="connsiteX3-2665" fmla="*/ 3992880 w 5110169"/>
              <a:gd name="connsiteY3-2666" fmla="*/ 4905705 h 6887937"/>
              <a:gd name="connsiteX4-2667" fmla="*/ 4213860 w 5110169"/>
              <a:gd name="connsiteY4-2668" fmla="*/ 4757115 h 6887937"/>
              <a:gd name="connsiteX5-2669" fmla="*/ 4457700 w 5110169"/>
              <a:gd name="connsiteY5-2670" fmla="*/ 3842715 h 6887937"/>
              <a:gd name="connsiteX6-2671" fmla="*/ 4686300 w 5110169"/>
              <a:gd name="connsiteY6-2672" fmla="*/ 3713175 h 6887937"/>
              <a:gd name="connsiteX7-2673" fmla="*/ 4785360 w 5110169"/>
              <a:gd name="connsiteY7-2674" fmla="*/ 3926535 h 6887937"/>
              <a:gd name="connsiteX8-2675" fmla="*/ 5110169 w 5110169"/>
              <a:gd name="connsiteY8-2676" fmla="*/ 6887937 h 6887937"/>
              <a:gd name="connsiteX9-2677" fmla="*/ 0 w 5110169"/>
              <a:gd name="connsiteY9-2678" fmla="*/ 6877051 h 6887937"/>
              <a:gd name="connsiteX10-2679" fmla="*/ 0 w 5110169"/>
              <a:gd name="connsiteY10-2680" fmla="*/ 0 h 6887937"/>
              <a:gd name="connsiteX0-2681" fmla="*/ 0 w 5110169"/>
              <a:gd name="connsiteY0-2682" fmla="*/ 0 h 6887937"/>
              <a:gd name="connsiteX1-2683" fmla="*/ 2487931 w 5110169"/>
              <a:gd name="connsiteY1-2684" fmla="*/ 0 h 6887937"/>
              <a:gd name="connsiteX2-2685" fmla="*/ 3716839 w 5110169"/>
              <a:gd name="connsiteY2-2686" fmla="*/ 4550372 h 6887937"/>
              <a:gd name="connsiteX3-2687" fmla="*/ 3992880 w 5110169"/>
              <a:gd name="connsiteY3-2688" fmla="*/ 4905705 h 6887937"/>
              <a:gd name="connsiteX4-2689" fmla="*/ 4213860 w 5110169"/>
              <a:gd name="connsiteY4-2690" fmla="*/ 4757115 h 6887937"/>
              <a:gd name="connsiteX5-2691" fmla="*/ 4457700 w 5110169"/>
              <a:gd name="connsiteY5-2692" fmla="*/ 3842715 h 6887937"/>
              <a:gd name="connsiteX6-2693" fmla="*/ 4686300 w 5110169"/>
              <a:gd name="connsiteY6-2694" fmla="*/ 3713175 h 6887937"/>
              <a:gd name="connsiteX7-2695" fmla="*/ 4785360 w 5110169"/>
              <a:gd name="connsiteY7-2696" fmla="*/ 3926535 h 6887937"/>
              <a:gd name="connsiteX8-2697" fmla="*/ 5110169 w 5110169"/>
              <a:gd name="connsiteY8-2698" fmla="*/ 6887937 h 6887937"/>
              <a:gd name="connsiteX9-2699" fmla="*/ 0 w 5110169"/>
              <a:gd name="connsiteY9-2700" fmla="*/ 6877051 h 6887937"/>
              <a:gd name="connsiteX10-2701" fmla="*/ 0 w 5110169"/>
              <a:gd name="connsiteY10-2702" fmla="*/ 0 h 6887937"/>
              <a:gd name="connsiteX0-2703" fmla="*/ 0 w 5110169"/>
              <a:gd name="connsiteY0-2704" fmla="*/ 0 h 6887937"/>
              <a:gd name="connsiteX1-2705" fmla="*/ 2487931 w 5110169"/>
              <a:gd name="connsiteY1-2706" fmla="*/ 0 h 6887937"/>
              <a:gd name="connsiteX2-2707" fmla="*/ 3589019 w 5110169"/>
              <a:gd name="connsiteY2-2708" fmla="*/ 4510896 h 6887937"/>
              <a:gd name="connsiteX3-2709" fmla="*/ 3992880 w 5110169"/>
              <a:gd name="connsiteY3-2710" fmla="*/ 4905705 h 6887937"/>
              <a:gd name="connsiteX4-2711" fmla="*/ 4213860 w 5110169"/>
              <a:gd name="connsiteY4-2712" fmla="*/ 4757115 h 6887937"/>
              <a:gd name="connsiteX5-2713" fmla="*/ 4457700 w 5110169"/>
              <a:gd name="connsiteY5-2714" fmla="*/ 3842715 h 6887937"/>
              <a:gd name="connsiteX6-2715" fmla="*/ 4686300 w 5110169"/>
              <a:gd name="connsiteY6-2716" fmla="*/ 3713175 h 6887937"/>
              <a:gd name="connsiteX7-2717" fmla="*/ 4785360 w 5110169"/>
              <a:gd name="connsiteY7-2718" fmla="*/ 3926535 h 6887937"/>
              <a:gd name="connsiteX8-2719" fmla="*/ 5110169 w 5110169"/>
              <a:gd name="connsiteY8-2720" fmla="*/ 6887937 h 6887937"/>
              <a:gd name="connsiteX9-2721" fmla="*/ 0 w 5110169"/>
              <a:gd name="connsiteY9-2722" fmla="*/ 6877051 h 6887937"/>
              <a:gd name="connsiteX10-2723" fmla="*/ 0 w 5110169"/>
              <a:gd name="connsiteY10-2724" fmla="*/ 0 h 6887937"/>
              <a:gd name="connsiteX0-2725" fmla="*/ 0 w 5110169"/>
              <a:gd name="connsiteY0-2726" fmla="*/ 0 h 6887937"/>
              <a:gd name="connsiteX1-2727" fmla="*/ 2487931 w 5110169"/>
              <a:gd name="connsiteY1-2728" fmla="*/ 0 h 6887937"/>
              <a:gd name="connsiteX2-2729" fmla="*/ 3677510 w 5110169"/>
              <a:gd name="connsiteY2-2730" fmla="*/ 4510896 h 6887937"/>
              <a:gd name="connsiteX3-2731" fmla="*/ 3992880 w 5110169"/>
              <a:gd name="connsiteY3-2732" fmla="*/ 4905705 h 6887937"/>
              <a:gd name="connsiteX4-2733" fmla="*/ 4213860 w 5110169"/>
              <a:gd name="connsiteY4-2734" fmla="*/ 4757115 h 6887937"/>
              <a:gd name="connsiteX5-2735" fmla="*/ 4457700 w 5110169"/>
              <a:gd name="connsiteY5-2736" fmla="*/ 3842715 h 6887937"/>
              <a:gd name="connsiteX6-2737" fmla="*/ 4686300 w 5110169"/>
              <a:gd name="connsiteY6-2738" fmla="*/ 3713175 h 6887937"/>
              <a:gd name="connsiteX7-2739" fmla="*/ 4785360 w 5110169"/>
              <a:gd name="connsiteY7-2740" fmla="*/ 3926535 h 6887937"/>
              <a:gd name="connsiteX8-2741" fmla="*/ 5110169 w 5110169"/>
              <a:gd name="connsiteY8-2742" fmla="*/ 6887937 h 6887937"/>
              <a:gd name="connsiteX9-2743" fmla="*/ 0 w 5110169"/>
              <a:gd name="connsiteY9-2744" fmla="*/ 6877051 h 6887937"/>
              <a:gd name="connsiteX10-2745" fmla="*/ 0 w 5110169"/>
              <a:gd name="connsiteY10-2746" fmla="*/ 0 h 6887937"/>
              <a:gd name="connsiteX0-2747" fmla="*/ 0 w 5110169"/>
              <a:gd name="connsiteY0-2748" fmla="*/ 0 h 6887937"/>
              <a:gd name="connsiteX1-2749" fmla="*/ 2487931 w 5110169"/>
              <a:gd name="connsiteY1-2750" fmla="*/ 0 h 6887937"/>
              <a:gd name="connsiteX2-2751" fmla="*/ 3677510 w 5110169"/>
              <a:gd name="connsiteY2-2752" fmla="*/ 4510896 h 6887937"/>
              <a:gd name="connsiteX3-2753" fmla="*/ 3992880 w 5110169"/>
              <a:gd name="connsiteY3-2754" fmla="*/ 4905705 h 6887937"/>
              <a:gd name="connsiteX4-2755" fmla="*/ 4213860 w 5110169"/>
              <a:gd name="connsiteY4-2756" fmla="*/ 4757115 h 6887937"/>
              <a:gd name="connsiteX5-2757" fmla="*/ 4457700 w 5110169"/>
              <a:gd name="connsiteY5-2758" fmla="*/ 3842715 h 6887937"/>
              <a:gd name="connsiteX6-2759" fmla="*/ 4686300 w 5110169"/>
              <a:gd name="connsiteY6-2760" fmla="*/ 3713175 h 6887937"/>
              <a:gd name="connsiteX7-2761" fmla="*/ 4785360 w 5110169"/>
              <a:gd name="connsiteY7-2762" fmla="*/ 3926535 h 6887937"/>
              <a:gd name="connsiteX8-2763" fmla="*/ 5110169 w 5110169"/>
              <a:gd name="connsiteY8-2764" fmla="*/ 6887937 h 6887937"/>
              <a:gd name="connsiteX9-2765" fmla="*/ 0 w 5110169"/>
              <a:gd name="connsiteY9-2766" fmla="*/ 6877051 h 6887937"/>
              <a:gd name="connsiteX10-2767" fmla="*/ 0 w 5110169"/>
              <a:gd name="connsiteY10-2768" fmla="*/ 0 h 6887937"/>
              <a:gd name="connsiteX0-2769" fmla="*/ 0 w 5110169"/>
              <a:gd name="connsiteY0-2770" fmla="*/ 0 h 6887937"/>
              <a:gd name="connsiteX1-2771" fmla="*/ 2487931 w 5110169"/>
              <a:gd name="connsiteY1-2772" fmla="*/ 0 h 6887937"/>
              <a:gd name="connsiteX2-2773" fmla="*/ 3677510 w 5110169"/>
              <a:gd name="connsiteY2-2774" fmla="*/ 4510896 h 6887937"/>
              <a:gd name="connsiteX3-2775" fmla="*/ 3953550 w 5110169"/>
              <a:gd name="connsiteY3-2776" fmla="*/ 5034002 h 6887937"/>
              <a:gd name="connsiteX4-2777" fmla="*/ 4213860 w 5110169"/>
              <a:gd name="connsiteY4-2778" fmla="*/ 4757115 h 6887937"/>
              <a:gd name="connsiteX5-2779" fmla="*/ 4457700 w 5110169"/>
              <a:gd name="connsiteY5-2780" fmla="*/ 3842715 h 6887937"/>
              <a:gd name="connsiteX6-2781" fmla="*/ 4686300 w 5110169"/>
              <a:gd name="connsiteY6-2782" fmla="*/ 3713175 h 6887937"/>
              <a:gd name="connsiteX7-2783" fmla="*/ 4785360 w 5110169"/>
              <a:gd name="connsiteY7-2784" fmla="*/ 3926535 h 6887937"/>
              <a:gd name="connsiteX8-2785" fmla="*/ 5110169 w 5110169"/>
              <a:gd name="connsiteY8-2786" fmla="*/ 6887937 h 6887937"/>
              <a:gd name="connsiteX9-2787" fmla="*/ 0 w 5110169"/>
              <a:gd name="connsiteY9-2788" fmla="*/ 6877051 h 6887937"/>
              <a:gd name="connsiteX10-2789" fmla="*/ 0 w 5110169"/>
              <a:gd name="connsiteY10-2790" fmla="*/ 0 h 6887937"/>
              <a:gd name="connsiteX0-2791" fmla="*/ 0 w 5110169"/>
              <a:gd name="connsiteY0-2792" fmla="*/ 0 h 6887937"/>
              <a:gd name="connsiteX1-2793" fmla="*/ 2487931 w 5110169"/>
              <a:gd name="connsiteY1-2794" fmla="*/ 0 h 6887937"/>
              <a:gd name="connsiteX2-2795" fmla="*/ 3677510 w 5110169"/>
              <a:gd name="connsiteY2-2796" fmla="*/ 4510896 h 6887937"/>
              <a:gd name="connsiteX3-2797" fmla="*/ 3953550 w 5110169"/>
              <a:gd name="connsiteY3-2798" fmla="*/ 5300466 h 6887937"/>
              <a:gd name="connsiteX4-2799" fmla="*/ 4213860 w 5110169"/>
              <a:gd name="connsiteY4-2800" fmla="*/ 4757115 h 6887937"/>
              <a:gd name="connsiteX5-2801" fmla="*/ 4457700 w 5110169"/>
              <a:gd name="connsiteY5-2802" fmla="*/ 3842715 h 6887937"/>
              <a:gd name="connsiteX6-2803" fmla="*/ 4686300 w 5110169"/>
              <a:gd name="connsiteY6-2804" fmla="*/ 3713175 h 6887937"/>
              <a:gd name="connsiteX7-2805" fmla="*/ 4785360 w 5110169"/>
              <a:gd name="connsiteY7-2806" fmla="*/ 3926535 h 6887937"/>
              <a:gd name="connsiteX8-2807" fmla="*/ 5110169 w 5110169"/>
              <a:gd name="connsiteY8-2808" fmla="*/ 6887937 h 6887937"/>
              <a:gd name="connsiteX9-2809" fmla="*/ 0 w 5110169"/>
              <a:gd name="connsiteY9-2810" fmla="*/ 6877051 h 6887937"/>
              <a:gd name="connsiteX10-2811" fmla="*/ 0 w 5110169"/>
              <a:gd name="connsiteY10-2812" fmla="*/ 0 h 6887937"/>
              <a:gd name="connsiteX0-2813" fmla="*/ 0 w 5110169"/>
              <a:gd name="connsiteY0-2814" fmla="*/ 0 h 6887937"/>
              <a:gd name="connsiteX1-2815" fmla="*/ 2487931 w 5110169"/>
              <a:gd name="connsiteY1-2816" fmla="*/ 0 h 6887937"/>
              <a:gd name="connsiteX2-2817" fmla="*/ 3677510 w 5110169"/>
              <a:gd name="connsiteY2-2818" fmla="*/ 4510896 h 6887937"/>
              <a:gd name="connsiteX3-2819" fmla="*/ 4042040 w 5110169"/>
              <a:gd name="connsiteY3-2820" fmla="*/ 5566930 h 6887937"/>
              <a:gd name="connsiteX4-2821" fmla="*/ 4213860 w 5110169"/>
              <a:gd name="connsiteY4-2822" fmla="*/ 4757115 h 6887937"/>
              <a:gd name="connsiteX5-2823" fmla="*/ 4457700 w 5110169"/>
              <a:gd name="connsiteY5-2824" fmla="*/ 3842715 h 6887937"/>
              <a:gd name="connsiteX6-2825" fmla="*/ 4686300 w 5110169"/>
              <a:gd name="connsiteY6-2826" fmla="*/ 3713175 h 6887937"/>
              <a:gd name="connsiteX7-2827" fmla="*/ 4785360 w 5110169"/>
              <a:gd name="connsiteY7-2828" fmla="*/ 3926535 h 6887937"/>
              <a:gd name="connsiteX8-2829" fmla="*/ 5110169 w 5110169"/>
              <a:gd name="connsiteY8-2830" fmla="*/ 6887937 h 6887937"/>
              <a:gd name="connsiteX9-2831" fmla="*/ 0 w 5110169"/>
              <a:gd name="connsiteY9-2832" fmla="*/ 6877051 h 6887937"/>
              <a:gd name="connsiteX10-2833" fmla="*/ 0 w 5110169"/>
              <a:gd name="connsiteY10-2834" fmla="*/ 0 h 6887937"/>
              <a:gd name="connsiteX0-2835" fmla="*/ 0 w 5110169"/>
              <a:gd name="connsiteY0-2836" fmla="*/ 0 h 6887937"/>
              <a:gd name="connsiteX1-2837" fmla="*/ 2487931 w 5110169"/>
              <a:gd name="connsiteY1-2838" fmla="*/ 0 h 6887937"/>
              <a:gd name="connsiteX2-2839" fmla="*/ 3677510 w 5110169"/>
              <a:gd name="connsiteY2-2840" fmla="*/ 4510896 h 6887937"/>
              <a:gd name="connsiteX3-2841" fmla="*/ 4032208 w 5110169"/>
              <a:gd name="connsiteY3-2842" fmla="*/ 5379419 h 6887937"/>
              <a:gd name="connsiteX4-2843" fmla="*/ 4213860 w 5110169"/>
              <a:gd name="connsiteY4-2844" fmla="*/ 4757115 h 6887937"/>
              <a:gd name="connsiteX5-2845" fmla="*/ 4457700 w 5110169"/>
              <a:gd name="connsiteY5-2846" fmla="*/ 3842715 h 6887937"/>
              <a:gd name="connsiteX6-2847" fmla="*/ 4686300 w 5110169"/>
              <a:gd name="connsiteY6-2848" fmla="*/ 3713175 h 6887937"/>
              <a:gd name="connsiteX7-2849" fmla="*/ 4785360 w 5110169"/>
              <a:gd name="connsiteY7-2850" fmla="*/ 3926535 h 6887937"/>
              <a:gd name="connsiteX8-2851" fmla="*/ 5110169 w 5110169"/>
              <a:gd name="connsiteY8-2852" fmla="*/ 6887937 h 6887937"/>
              <a:gd name="connsiteX9-2853" fmla="*/ 0 w 5110169"/>
              <a:gd name="connsiteY9-2854" fmla="*/ 6877051 h 6887937"/>
              <a:gd name="connsiteX10-2855" fmla="*/ 0 w 5110169"/>
              <a:gd name="connsiteY10-2856" fmla="*/ 0 h 6887937"/>
              <a:gd name="connsiteX0-2857" fmla="*/ 0 w 5110169"/>
              <a:gd name="connsiteY0-2858" fmla="*/ 0 h 6887937"/>
              <a:gd name="connsiteX1-2859" fmla="*/ 2487931 w 5110169"/>
              <a:gd name="connsiteY1-2860" fmla="*/ 0 h 6887937"/>
              <a:gd name="connsiteX2-2861" fmla="*/ 3805329 w 5110169"/>
              <a:gd name="connsiteY2-2862" fmla="*/ 4974740 h 6887937"/>
              <a:gd name="connsiteX3-2863" fmla="*/ 4032208 w 5110169"/>
              <a:gd name="connsiteY3-2864" fmla="*/ 5379419 h 6887937"/>
              <a:gd name="connsiteX4-2865" fmla="*/ 4213860 w 5110169"/>
              <a:gd name="connsiteY4-2866" fmla="*/ 4757115 h 6887937"/>
              <a:gd name="connsiteX5-2867" fmla="*/ 4457700 w 5110169"/>
              <a:gd name="connsiteY5-2868" fmla="*/ 3842715 h 6887937"/>
              <a:gd name="connsiteX6-2869" fmla="*/ 4686300 w 5110169"/>
              <a:gd name="connsiteY6-2870" fmla="*/ 3713175 h 6887937"/>
              <a:gd name="connsiteX7-2871" fmla="*/ 4785360 w 5110169"/>
              <a:gd name="connsiteY7-2872" fmla="*/ 3926535 h 6887937"/>
              <a:gd name="connsiteX8-2873" fmla="*/ 5110169 w 5110169"/>
              <a:gd name="connsiteY8-2874" fmla="*/ 6887937 h 6887937"/>
              <a:gd name="connsiteX9-2875" fmla="*/ 0 w 5110169"/>
              <a:gd name="connsiteY9-2876" fmla="*/ 6877051 h 6887937"/>
              <a:gd name="connsiteX10-2877" fmla="*/ 0 w 5110169"/>
              <a:gd name="connsiteY10-2878" fmla="*/ 0 h 6887937"/>
              <a:gd name="connsiteX0-2879" fmla="*/ 0 w 5110169"/>
              <a:gd name="connsiteY0-2880" fmla="*/ 0 h 6887937"/>
              <a:gd name="connsiteX1-2881" fmla="*/ 2487931 w 5110169"/>
              <a:gd name="connsiteY1-2882" fmla="*/ 0 h 6887937"/>
              <a:gd name="connsiteX2-2883" fmla="*/ 3775832 w 5110169"/>
              <a:gd name="connsiteY2-2884" fmla="*/ 5033954 h 6887937"/>
              <a:gd name="connsiteX3-2885" fmla="*/ 4032208 w 5110169"/>
              <a:gd name="connsiteY3-2886" fmla="*/ 5379419 h 6887937"/>
              <a:gd name="connsiteX4-2887" fmla="*/ 4213860 w 5110169"/>
              <a:gd name="connsiteY4-2888" fmla="*/ 4757115 h 6887937"/>
              <a:gd name="connsiteX5-2889" fmla="*/ 4457700 w 5110169"/>
              <a:gd name="connsiteY5-2890" fmla="*/ 3842715 h 6887937"/>
              <a:gd name="connsiteX6-2891" fmla="*/ 4686300 w 5110169"/>
              <a:gd name="connsiteY6-2892" fmla="*/ 3713175 h 6887937"/>
              <a:gd name="connsiteX7-2893" fmla="*/ 4785360 w 5110169"/>
              <a:gd name="connsiteY7-2894" fmla="*/ 3926535 h 6887937"/>
              <a:gd name="connsiteX8-2895" fmla="*/ 5110169 w 5110169"/>
              <a:gd name="connsiteY8-2896" fmla="*/ 6887937 h 6887937"/>
              <a:gd name="connsiteX9-2897" fmla="*/ 0 w 5110169"/>
              <a:gd name="connsiteY9-2898" fmla="*/ 6877051 h 6887937"/>
              <a:gd name="connsiteX10-2899" fmla="*/ 0 w 5110169"/>
              <a:gd name="connsiteY10-2900" fmla="*/ 0 h 6887937"/>
              <a:gd name="connsiteX0-2901" fmla="*/ 0 w 5110169"/>
              <a:gd name="connsiteY0-2902" fmla="*/ 0 h 6887937"/>
              <a:gd name="connsiteX1-2903" fmla="*/ 2487931 w 5110169"/>
              <a:gd name="connsiteY1-2904" fmla="*/ 0 h 6887937"/>
              <a:gd name="connsiteX2-2905" fmla="*/ 3834825 w 5110169"/>
              <a:gd name="connsiteY2-2906" fmla="*/ 5142514 h 6887937"/>
              <a:gd name="connsiteX3-2907" fmla="*/ 4032208 w 5110169"/>
              <a:gd name="connsiteY3-2908" fmla="*/ 5379419 h 6887937"/>
              <a:gd name="connsiteX4-2909" fmla="*/ 4213860 w 5110169"/>
              <a:gd name="connsiteY4-2910" fmla="*/ 4757115 h 6887937"/>
              <a:gd name="connsiteX5-2911" fmla="*/ 4457700 w 5110169"/>
              <a:gd name="connsiteY5-2912" fmla="*/ 3842715 h 6887937"/>
              <a:gd name="connsiteX6-2913" fmla="*/ 4686300 w 5110169"/>
              <a:gd name="connsiteY6-2914" fmla="*/ 3713175 h 6887937"/>
              <a:gd name="connsiteX7-2915" fmla="*/ 4785360 w 5110169"/>
              <a:gd name="connsiteY7-2916" fmla="*/ 3926535 h 6887937"/>
              <a:gd name="connsiteX8-2917" fmla="*/ 5110169 w 5110169"/>
              <a:gd name="connsiteY8-2918" fmla="*/ 6887937 h 6887937"/>
              <a:gd name="connsiteX9-2919" fmla="*/ 0 w 5110169"/>
              <a:gd name="connsiteY9-2920" fmla="*/ 6877051 h 6887937"/>
              <a:gd name="connsiteX10-2921" fmla="*/ 0 w 5110169"/>
              <a:gd name="connsiteY10-2922" fmla="*/ 0 h 6887937"/>
              <a:gd name="connsiteX0-2923" fmla="*/ 0 w 5110169"/>
              <a:gd name="connsiteY0-2924" fmla="*/ 0 h 6887937"/>
              <a:gd name="connsiteX1-2925" fmla="*/ 2487931 w 5110169"/>
              <a:gd name="connsiteY1-2926" fmla="*/ 0 h 6887937"/>
              <a:gd name="connsiteX2-2927" fmla="*/ 3834825 w 5110169"/>
              <a:gd name="connsiteY2-2928" fmla="*/ 5142514 h 6887937"/>
              <a:gd name="connsiteX3-2929" fmla="*/ 4074118 w 5110169"/>
              <a:gd name="connsiteY3-2930" fmla="*/ 5314407 h 6887937"/>
              <a:gd name="connsiteX4-2931" fmla="*/ 4213860 w 5110169"/>
              <a:gd name="connsiteY4-2932" fmla="*/ 4757115 h 6887937"/>
              <a:gd name="connsiteX5-2933" fmla="*/ 4457700 w 5110169"/>
              <a:gd name="connsiteY5-2934" fmla="*/ 3842715 h 6887937"/>
              <a:gd name="connsiteX6-2935" fmla="*/ 4686300 w 5110169"/>
              <a:gd name="connsiteY6-2936" fmla="*/ 3713175 h 6887937"/>
              <a:gd name="connsiteX7-2937" fmla="*/ 4785360 w 5110169"/>
              <a:gd name="connsiteY7-2938" fmla="*/ 3926535 h 6887937"/>
              <a:gd name="connsiteX8-2939" fmla="*/ 5110169 w 5110169"/>
              <a:gd name="connsiteY8-2940" fmla="*/ 6887937 h 6887937"/>
              <a:gd name="connsiteX9-2941" fmla="*/ 0 w 5110169"/>
              <a:gd name="connsiteY9-2942" fmla="*/ 6877051 h 6887937"/>
              <a:gd name="connsiteX10-2943" fmla="*/ 0 w 5110169"/>
              <a:gd name="connsiteY10-2944" fmla="*/ 0 h 6887937"/>
              <a:gd name="connsiteX0-2945" fmla="*/ 0 w 5110169"/>
              <a:gd name="connsiteY0-2946" fmla="*/ 0 h 6887937"/>
              <a:gd name="connsiteX1-2947" fmla="*/ 2487931 w 5110169"/>
              <a:gd name="connsiteY1-2948" fmla="*/ 0 h 6887937"/>
              <a:gd name="connsiteX2-2949" fmla="*/ 3834825 w 5110169"/>
              <a:gd name="connsiteY2-2950" fmla="*/ 5142514 h 6887937"/>
              <a:gd name="connsiteX3-2951" fmla="*/ 4074118 w 5110169"/>
              <a:gd name="connsiteY3-2952" fmla="*/ 5314407 h 6887937"/>
              <a:gd name="connsiteX4-2953" fmla="*/ 4168140 w 5110169"/>
              <a:gd name="connsiteY4-2954" fmla="*/ 5055407 h 6887937"/>
              <a:gd name="connsiteX5-2955" fmla="*/ 4457700 w 5110169"/>
              <a:gd name="connsiteY5-2956" fmla="*/ 3842715 h 6887937"/>
              <a:gd name="connsiteX6-2957" fmla="*/ 4686300 w 5110169"/>
              <a:gd name="connsiteY6-2958" fmla="*/ 3713175 h 6887937"/>
              <a:gd name="connsiteX7-2959" fmla="*/ 4785360 w 5110169"/>
              <a:gd name="connsiteY7-2960" fmla="*/ 3926535 h 6887937"/>
              <a:gd name="connsiteX8-2961" fmla="*/ 5110169 w 5110169"/>
              <a:gd name="connsiteY8-2962" fmla="*/ 6887937 h 6887937"/>
              <a:gd name="connsiteX9-2963" fmla="*/ 0 w 5110169"/>
              <a:gd name="connsiteY9-2964" fmla="*/ 6877051 h 6887937"/>
              <a:gd name="connsiteX10-2965" fmla="*/ 0 w 5110169"/>
              <a:gd name="connsiteY10-2966" fmla="*/ 0 h 6887937"/>
              <a:gd name="connsiteX0-2967" fmla="*/ 0 w 5110169"/>
              <a:gd name="connsiteY0-2968" fmla="*/ 0 h 6887937"/>
              <a:gd name="connsiteX1-2969" fmla="*/ 2487931 w 5110169"/>
              <a:gd name="connsiteY1-2970" fmla="*/ 0 h 6887937"/>
              <a:gd name="connsiteX2-2971" fmla="*/ 3834825 w 5110169"/>
              <a:gd name="connsiteY2-2972" fmla="*/ 5142514 h 6887937"/>
              <a:gd name="connsiteX3-2973" fmla="*/ 4074118 w 5110169"/>
              <a:gd name="connsiteY3-2974" fmla="*/ 5314407 h 6887937"/>
              <a:gd name="connsiteX4-2975" fmla="*/ 4168140 w 5110169"/>
              <a:gd name="connsiteY4-2976" fmla="*/ 5055407 h 6887937"/>
              <a:gd name="connsiteX5-2977" fmla="*/ 3935730 w 5110169"/>
              <a:gd name="connsiteY5-2978" fmla="*/ 4175425 h 6887937"/>
              <a:gd name="connsiteX6-2979" fmla="*/ 4686300 w 5110169"/>
              <a:gd name="connsiteY6-2980" fmla="*/ 3713175 h 6887937"/>
              <a:gd name="connsiteX7-2981" fmla="*/ 4785360 w 5110169"/>
              <a:gd name="connsiteY7-2982" fmla="*/ 3926535 h 6887937"/>
              <a:gd name="connsiteX8-2983" fmla="*/ 5110169 w 5110169"/>
              <a:gd name="connsiteY8-2984" fmla="*/ 6887937 h 6887937"/>
              <a:gd name="connsiteX9-2985" fmla="*/ 0 w 5110169"/>
              <a:gd name="connsiteY9-2986" fmla="*/ 6877051 h 6887937"/>
              <a:gd name="connsiteX10-2987" fmla="*/ 0 w 5110169"/>
              <a:gd name="connsiteY10-2988" fmla="*/ 0 h 6887937"/>
              <a:gd name="connsiteX0-2989" fmla="*/ 0 w 5110169"/>
              <a:gd name="connsiteY0-2990" fmla="*/ 0 h 6887937"/>
              <a:gd name="connsiteX1-2991" fmla="*/ 2487931 w 5110169"/>
              <a:gd name="connsiteY1-2992" fmla="*/ 0 h 6887937"/>
              <a:gd name="connsiteX2-2993" fmla="*/ 3834825 w 5110169"/>
              <a:gd name="connsiteY2-2994" fmla="*/ 5142514 h 6887937"/>
              <a:gd name="connsiteX3-2995" fmla="*/ 4074118 w 5110169"/>
              <a:gd name="connsiteY3-2996" fmla="*/ 5314407 h 6887937"/>
              <a:gd name="connsiteX4-2997" fmla="*/ 4168140 w 5110169"/>
              <a:gd name="connsiteY4-2998" fmla="*/ 5055407 h 6887937"/>
              <a:gd name="connsiteX5-2999" fmla="*/ 3935730 w 5110169"/>
              <a:gd name="connsiteY5-3000" fmla="*/ 4175425 h 6887937"/>
              <a:gd name="connsiteX6-3001" fmla="*/ 4061460 w 5110169"/>
              <a:gd name="connsiteY6-3002" fmla="*/ 3931157 h 6887937"/>
              <a:gd name="connsiteX7-3003" fmla="*/ 4785360 w 5110169"/>
              <a:gd name="connsiteY7-3004" fmla="*/ 3926535 h 6887937"/>
              <a:gd name="connsiteX8-3005" fmla="*/ 5110169 w 5110169"/>
              <a:gd name="connsiteY8-3006" fmla="*/ 6887937 h 6887937"/>
              <a:gd name="connsiteX9-3007" fmla="*/ 0 w 5110169"/>
              <a:gd name="connsiteY9-3008" fmla="*/ 6877051 h 6887937"/>
              <a:gd name="connsiteX10-3009" fmla="*/ 0 w 5110169"/>
              <a:gd name="connsiteY10-3010" fmla="*/ 0 h 6887937"/>
              <a:gd name="connsiteX0-3011" fmla="*/ 0 w 5110169"/>
              <a:gd name="connsiteY0-3012" fmla="*/ 0 h 6887937"/>
              <a:gd name="connsiteX1-3013" fmla="*/ 2487931 w 5110169"/>
              <a:gd name="connsiteY1-3014" fmla="*/ 0 h 6887937"/>
              <a:gd name="connsiteX2-3015" fmla="*/ 3834825 w 5110169"/>
              <a:gd name="connsiteY2-3016" fmla="*/ 5142514 h 6887937"/>
              <a:gd name="connsiteX3-3017" fmla="*/ 4074118 w 5110169"/>
              <a:gd name="connsiteY3-3018" fmla="*/ 5314407 h 6887937"/>
              <a:gd name="connsiteX4-3019" fmla="*/ 4168140 w 5110169"/>
              <a:gd name="connsiteY4-3020" fmla="*/ 5055407 h 6887937"/>
              <a:gd name="connsiteX5-3021" fmla="*/ 3935730 w 5110169"/>
              <a:gd name="connsiteY5-3022" fmla="*/ 4175425 h 6887937"/>
              <a:gd name="connsiteX6-3023" fmla="*/ 4061460 w 5110169"/>
              <a:gd name="connsiteY6-3024" fmla="*/ 3931157 h 6887937"/>
              <a:gd name="connsiteX7-3025" fmla="*/ 4198620 w 5110169"/>
              <a:gd name="connsiteY7-3026" fmla="*/ 4133044 h 6887937"/>
              <a:gd name="connsiteX8-3027" fmla="*/ 5110169 w 5110169"/>
              <a:gd name="connsiteY8-3028" fmla="*/ 6887937 h 6887937"/>
              <a:gd name="connsiteX9-3029" fmla="*/ 0 w 5110169"/>
              <a:gd name="connsiteY9-3030" fmla="*/ 6877051 h 6887937"/>
              <a:gd name="connsiteX10-3031" fmla="*/ 0 w 5110169"/>
              <a:gd name="connsiteY10-3032" fmla="*/ 0 h 6887937"/>
              <a:gd name="connsiteX0-3033" fmla="*/ 0 w 5110169"/>
              <a:gd name="connsiteY0-3034" fmla="*/ 0 h 6887937"/>
              <a:gd name="connsiteX1-3035" fmla="*/ 2487931 w 5110169"/>
              <a:gd name="connsiteY1-3036" fmla="*/ 0 h 6887937"/>
              <a:gd name="connsiteX2-3037" fmla="*/ 3834825 w 5110169"/>
              <a:gd name="connsiteY2-3038" fmla="*/ 5142514 h 6887937"/>
              <a:gd name="connsiteX3-3039" fmla="*/ 4074118 w 5110169"/>
              <a:gd name="connsiteY3-3040" fmla="*/ 5314407 h 6887937"/>
              <a:gd name="connsiteX4-3041" fmla="*/ 4168140 w 5110169"/>
              <a:gd name="connsiteY4-3042" fmla="*/ 5055407 h 6887937"/>
              <a:gd name="connsiteX5-3043" fmla="*/ 3935730 w 5110169"/>
              <a:gd name="connsiteY5-3044" fmla="*/ 4175425 h 6887937"/>
              <a:gd name="connsiteX6-3045" fmla="*/ 4061460 w 5110169"/>
              <a:gd name="connsiteY6-3046" fmla="*/ 3931157 h 6887937"/>
              <a:gd name="connsiteX7-3047" fmla="*/ 4251960 w 5110169"/>
              <a:gd name="connsiteY7-3048" fmla="*/ 4071856 h 6887937"/>
              <a:gd name="connsiteX8-3049" fmla="*/ 5110169 w 5110169"/>
              <a:gd name="connsiteY8-3050" fmla="*/ 6887937 h 6887937"/>
              <a:gd name="connsiteX9-3051" fmla="*/ 0 w 5110169"/>
              <a:gd name="connsiteY9-3052" fmla="*/ 6877051 h 6887937"/>
              <a:gd name="connsiteX10-3053" fmla="*/ 0 w 5110169"/>
              <a:gd name="connsiteY10-3054" fmla="*/ 0 h 6887937"/>
              <a:gd name="connsiteX0-3055" fmla="*/ 0 w 5030921"/>
              <a:gd name="connsiteY0-3056" fmla="*/ 0 h 6877051"/>
              <a:gd name="connsiteX1-3057" fmla="*/ 2487931 w 5030921"/>
              <a:gd name="connsiteY1-3058" fmla="*/ 0 h 6877051"/>
              <a:gd name="connsiteX2-3059" fmla="*/ 3834825 w 5030921"/>
              <a:gd name="connsiteY2-3060" fmla="*/ 5142514 h 6877051"/>
              <a:gd name="connsiteX3-3061" fmla="*/ 4074118 w 5030921"/>
              <a:gd name="connsiteY3-3062" fmla="*/ 5314407 h 6877051"/>
              <a:gd name="connsiteX4-3063" fmla="*/ 4168140 w 5030921"/>
              <a:gd name="connsiteY4-3064" fmla="*/ 5055407 h 6877051"/>
              <a:gd name="connsiteX5-3065" fmla="*/ 3935730 w 5030921"/>
              <a:gd name="connsiteY5-3066" fmla="*/ 4175425 h 6877051"/>
              <a:gd name="connsiteX6-3067" fmla="*/ 4061460 w 5030921"/>
              <a:gd name="connsiteY6-3068" fmla="*/ 3931157 h 6877051"/>
              <a:gd name="connsiteX7-3069" fmla="*/ 4251960 w 5030921"/>
              <a:gd name="connsiteY7-3070" fmla="*/ 4071856 h 6877051"/>
              <a:gd name="connsiteX8-3071" fmla="*/ 5030921 w 5030921"/>
              <a:gd name="connsiteY8-3072" fmla="*/ 6875699 h 6877051"/>
              <a:gd name="connsiteX9-3073" fmla="*/ 0 w 5030921"/>
              <a:gd name="connsiteY9-3074" fmla="*/ 6877051 h 6877051"/>
              <a:gd name="connsiteX10-3075" fmla="*/ 0 w 5030921"/>
              <a:gd name="connsiteY10-3076" fmla="*/ 0 h 6877051"/>
              <a:gd name="connsiteX0-3077" fmla="*/ 0 w 4963865"/>
              <a:gd name="connsiteY0-3078" fmla="*/ 0 h 6877051"/>
              <a:gd name="connsiteX1-3079" fmla="*/ 2487931 w 4963865"/>
              <a:gd name="connsiteY1-3080" fmla="*/ 0 h 6877051"/>
              <a:gd name="connsiteX2-3081" fmla="*/ 3834825 w 4963865"/>
              <a:gd name="connsiteY2-3082" fmla="*/ 5142514 h 6877051"/>
              <a:gd name="connsiteX3-3083" fmla="*/ 4074118 w 4963865"/>
              <a:gd name="connsiteY3-3084" fmla="*/ 5314407 h 6877051"/>
              <a:gd name="connsiteX4-3085" fmla="*/ 4168140 w 4963865"/>
              <a:gd name="connsiteY4-3086" fmla="*/ 5055407 h 6877051"/>
              <a:gd name="connsiteX5-3087" fmla="*/ 3935730 w 4963865"/>
              <a:gd name="connsiteY5-3088" fmla="*/ 4175425 h 6877051"/>
              <a:gd name="connsiteX6-3089" fmla="*/ 4061460 w 4963865"/>
              <a:gd name="connsiteY6-3090" fmla="*/ 3931157 h 6877051"/>
              <a:gd name="connsiteX7-3091" fmla="*/ 4251960 w 4963865"/>
              <a:gd name="connsiteY7-3092" fmla="*/ 4071856 h 6877051"/>
              <a:gd name="connsiteX8-3093" fmla="*/ 4963865 w 4963865"/>
              <a:gd name="connsiteY8-3094" fmla="*/ 6875699 h 6877051"/>
              <a:gd name="connsiteX9-3095" fmla="*/ 0 w 4963865"/>
              <a:gd name="connsiteY9-3096" fmla="*/ 6877051 h 6877051"/>
              <a:gd name="connsiteX10-3097" fmla="*/ 0 w 4963865"/>
              <a:gd name="connsiteY10-3098" fmla="*/ 0 h 6877051"/>
              <a:gd name="connsiteX0-3099" fmla="*/ 0 w 5024825"/>
              <a:gd name="connsiteY0-3100" fmla="*/ 0 h 6881818"/>
              <a:gd name="connsiteX1-3101" fmla="*/ 2487931 w 5024825"/>
              <a:gd name="connsiteY1-3102" fmla="*/ 0 h 6881818"/>
              <a:gd name="connsiteX2-3103" fmla="*/ 3834825 w 5024825"/>
              <a:gd name="connsiteY2-3104" fmla="*/ 5142514 h 6881818"/>
              <a:gd name="connsiteX3-3105" fmla="*/ 4074118 w 5024825"/>
              <a:gd name="connsiteY3-3106" fmla="*/ 5314407 h 6881818"/>
              <a:gd name="connsiteX4-3107" fmla="*/ 4168140 w 5024825"/>
              <a:gd name="connsiteY4-3108" fmla="*/ 5055407 h 6881818"/>
              <a:gd name="connsiteX5-3109" fmla="*/ 3935730 w 5024825"/>
              <a:gd name="connsiteY5-3110" fmla="*/ 4175425 h 6881818"/>
              <a:gd name="connsiteX6-3111" fmla="*/ 4061460 w 5024825"/>
              <a:gd name="connsiteY6-3112" fmla="*/ 3931157 h 6881818"/>
              <a:gd name="connsiteX7-3113" fmla="*/ 4251960 w 5024825"/>
              <a:gd name="connsiteY7-3114" fmla="*/ 4071856 h 6881818"/>
              <a:gd name="connsiteX8-3115" fmla="*/ 5024825 w 5024825"/>
              <a:gd name="connsiteY8-3116" fmla="*/ 6881818 h 6881818"/>
              <a:gd name="connsiteX9-3117" fmla="*/ 0 w 5024825"/>
              <a:gd name="connsiteY9-3118" fmla="*/ 6877051 h 6881818"/>
              <a:gd name="connsiteX10-3119" fmla="*/ 0 w 5024825"/>
              <a:gd name="connsiteY10-3120" fmla="*/ 0 h 6881818"/>
              <a:gd name="connsiteX0-3121" fmla="*/ 0 w 5024825"/>
              <a:gd name="connsiteY0-3122" fmla="*/ 0 h 6881818"/>
              <a:gd name="connsiteX1-3123" fmla="*/ 2487931 w 5024825"/>
              <a:gd name="connsiteY1-3124" fmla="*/ 0 h 6881818"/>
              <a:gd name="connsiteX2-3125" fmla="*/ 3834825 w 5024825"/>
              <a:gd name="connsiteY2-3126" fmla="*/ 5142514 h 6881818"/>
              <a:gd name="connsiteX3-3127" fmla="*/ 4074118 w 5024825"/>
              <a:gd name="connsiteY3-3128" fmla="*/ 5314407 h 6881818"/>
              <a:gd name="connsiteX4-3129" fmla="*/ 4168140 w 5024825"/>
              <a:gd name="connsiteY4-3130" fmla="*/ 5055407 h 6881818"/>
              <a:gd name="connsiteX5-3131" fmla="*/ 3935730 w 5024825"/>
              <a:gd name="connsiteY5-3132" fmla="*/ 4175425 h 6881818"/>
              <a:gd name="connsiteX6-3133" fmla="*/ 4061460 w 5024825"/>
              <a:gd name="connsiteY6-3134" fmla="*/ 3931157 h 6881818"/>
              <a:gd name="connsiteX7-3135" fmla="*/ 4251960 w 5024825"/>
              <a:gd name="connsiteY7-3136" fmla="*/ 4071856 h 6881818"/>
              <a:gd name="connsiteX8-3137" fmla="*/ 5024825 w 5024825"/>
              <a:gd name="connsiteY8-3138" fmla="*/ 6881818 h 6881818"/>
              <a:gd name="connsiteX9-3139" fmla="*/ 0 w 5024825"/>
              <a:gd name="connsiteY9-3140" fmla="*/ 6877051 h 6881818"/>
              <a:gd name="connsiteX10-3141" fmla="*/ 0 w 5024825"/>
              <a:gd name="connsiteY10-3142" fmla="*/ 0 h 6881818"/>
              <a:gd name="connsiteX0-3143" fmla="*/ 0 w 5024825"/>
              <a:gd name="connsiteY0-3144" fmla="*/ 0 h 6881818"/>
              <a:gd name="connsiteX1-3145" fmla="*/ 2487931 w 5024825"/>
              <a:gd name="connsiteY1-3146" fmla="*/ 0 h 6881818"/>
              <a:gd name="connsiteX2-3147" fmla="*/ 3834825 w 5024825"/>
              <a:gd name="connsiteY2-3148" fmla="*/ 5142514 h 6881818"/>
              <a:gd name="connsiteX3-3149" fmla="*/ 4074118 w 5024825"/>
              <a:gd name="connsiteY3-3150" fmla="*/ 5314407 h 6881818"/>
              <a:gd name="connsiteX4-3151" fmla="*/ 4168140 w 5024825"/>
              <a:gd name="connsiteY4-3152" fmla="*/ 5055407 h 6881818"/>
              <a:gd name="connsiteX5-3153" fmla="*/ 3935730 w 5024825"/>
              <a:gd name="connsiteY5-3154" fmla="*/ 4175425 h 6881818"/>
              <a:gd name="connsiteX6-3155" fmla="*/ 4061460 w 5024825"/>
              <a:gd name="connsiteY6-3156" fmla="*/ 3931157 h 6881818"/>
              <a:gd name="connsiteX7-3157" fmla="*/ 4251960 w 5024825"/>
              <a:gd name="connsiteY7-3158" fmla="*/ 4071856 h 6881818"/>
              <a:gd name="connsiteX8-3159" fmla="*/ 5024825 w 5024825"/>
              <a:gd name="connsiteY8-3160" fmla="*/ 6881818 h 6881818"/>
              <a:gd name="connsiteX9-3161" fmla="*/ 0 w 5024825"/>
              <a:gd name="connsiteY9-3162" fmla="*/ 6877051 h 6881818"/>
              <a:gd name="connsiteX10-3163" fmla="*/ 0 w 5024825"/>
              <a:gd name="connsiteY10-3164" fmla="*/ 0 h 6881818"/>
              <a:gd name="connsiteX0-3165" fmla="*/ 0 w 5024825"/>
              <a:gd name="connsiteY0-3166" fmla="*/ 0 h 6881818"/>
              <a:gd name="connsiteX1-3167" fmla="*/ 2487931 w 5024825"/>
              <a:gd name="connsiteY1-3168" fmla="*/ 0 h 6881818"/>
              <a:gd name="connsiteX2-3169" fmla="*/ 3834825 w 5024825"/>
              <a:gd name="connsiteY2-3170" fmla="*/ 5142514 h 6881818"/>
              <a:gd name="connsiteX3-3171" fmla="*/ 4074118 w 5024825"/>
              <a:gd name="connsiteY3-3172" fmla="*/ 5314407 h 6881818"/>
              <a:gd name="connsiteX4-3173" fmla="*/ 4168140 w 5024825"/>
              <a:gd name="connsiteY4-3174" fmla="*/ 5055407 h 6881818"/>
              <a:gd name="connsiteX5-3175" fmla="*/ 3935730 w 5024825"/>
              <a:gd name="connsiteY5-3176" fmla="*/ 4175425 h 6881818"/>
              <a:gd name="connsiteX6-3177" fmla="*/ 4061460 w 5024825"/>
              <a:gd name="connsiteY6-3178" fmla="*/ 3931157 h 6881818"/>
              <a:gd name="connsiteX7-3179" fmla="*/ 4251960 w 5024825"/>
              <a:gd name="connsiteY7-3180" fmla="*/ 4071856 h 6881818"/>
              <a:gd name="connsiteX8-3181" fmla="*/ 5024825 w 5024825"/>
              <a:gd name="connsiteY8-3182" fmla="*/ 6881818 h 6881818"/>
              <a:gd name="connsiteX9-3183" fmla="*/ 0 w 5024825"/>
              <a:gd name="connsiteY9-3184" fmla="*/ 6877051 h 6881818"/>
              <a:gd name="connsiteX10-3185" fmla="*/ 0 w 5024825"/>
              <a:gd name="connsiteY10-3186" fmla="*/ 0 h 6881818"/>
              <a:gd name="connsiteX0-3187" fmla="*/ 0 w 5024825"/>
              <a:gd name="connsiteY0-3188" fmla="*/ 0 h 6881818"/>
              <a:gd name="connsiteX1-3189" fmla="*/ 2487931 w 5024825"/>
              <a:gd name="connsiteY1-3190" fmla="*/ 0 h 6881818"/>
              <a:gd name="connsiteX2-3191" fmla="*/ 3834825 w 5024825"/>
              <a:gd name="connsiteY2-3192" fmla="*/ 5142514 h 6881818"/>
              <a:gd name="connsiteX3-3193" fmla="*/ 4074118 w 5024825"/>
              <a:gd name="connsiteY3-3194" fmla="*/ 5314407 h 6881818"/>
              <a:gd name="connsiteX4-3195" fmla="*/ 4168140 w 5024825"/>
              <a:gd name="connsiteY4-3196" fmla="*/ 5055407 h 6881818"/>
              <a:gd name="connsiteX5-3197" fmla="*/ 3935730 w 5024825"/>
              <a:gd name="connsiteY5-3198" fmla="*/ 4175425 h 6881818"/>
              <a:gd name="connsiteX6-3199" fmla="*/ 4061460 w 5024825"/>
              <a:gd name="connsiteY6-3200" fmla="*/ 3931157 h 6881818"/>
              <a:gd name="connsiteX7-3201" fmla="*/ 4251960 w 5024825"/>
              <a:gd name="connsiteY7-3202" fmla="*/ 4071856 h 6881818"/>
              <a:gd name="connsiteX8-3203" fmla="*/ 5024825 w 5024825"/>
              <a:gd name="connsiteY8-3204" fmla="*/ 6881818 h 6881818"/>
              <a:gd name="connsiteX9-3205" fmla="*/ 0 w 5024825"/>
              <a:gd name="connsiteY9-3206" fmla="*/ 6877051 h 6881818"/>
              <a:gd name="connsiteX10-3207" fmla="*/ 0 w 5024825"/>
              <a:gd name="connsiteY10-3208" fmla="*/ 0 h 6881818"/>
              <a:gd name="connsiteX0-3209" fmla="*/ 0 w 5024825"/>
              <a:gd name="connsiteY0-3210" fmla="*/ 0 h 6881818"/>
              <a:gd name="connsiteX1-3211" fmla="*/ 2487931 w 5024825"/>
              <a:gd name="connsiteY1-3212" fmla="*/ 0 h 6881818"/>
              <a:gd name="connsiteX2-3213" fmla="*/ 3834825 w 5024825"/>
              <a:gd name="connsiteY2-3214" fmla="*/ 5142514 h 6881818"/>
              <a:gd name="connsiteX3-3215" fmla="*/ 4074118 w 5024825"/>
              <a:gd name="connsiteY3-3216" fmla="*/ 5314407 h 6881818"/>
              <a:gd name="connsiteX4-3217" fmla="*/ 4168140 w 5024825"/>
              <a:gd name="connsiteY4-3218" fmla="*/ 5055407 h 6881818"/>
              <a:gd name="connsiteX5-3219" fmla="*/ 3935730 w 5024825"/>
              <a:gd name="connsiteY5-3220" fmla="*/ 4175425 h 6881818"/>
              <a:gd name="connsiteX6-3221" fmla="*/ 4061460 w 5024825"/>
              <a:gd name="connsiteY6-3222" fmla="*/ 3941355 h 6881818"/>
              <a:gd name="connsiteX7-3223" fmla="*/ 4251960 w 5024825"/>
              <a:gd name="connsiteY7-3224" fmla="*/ 4071856 h 6881818"/>
              <a:gd name="connsiteX8-3225" fmla="*/ 5024825 w 5024825"/>
              <a:gd name="connsiteY8-3226" fmla="*/ 6881818 h 6881818"/>
              <a:gd name="connsiteX9-3227" fmla="*/ 0 w 5024825"/>
              <a:gd name="connsiteY9-3228" fmla="*/ 6877051 h 6881818"/>
              <a:gd name="connsiteX10-3229" fmla="*/ 0 w 5024825"/>
              <a:gd name="connsiteY10-3230" fmla="*/ 0 h 6881818"/>
              <a:gd name="connsiteX0-3231" fmla="*/ 0 w 5024825"/>
              <a:gd name="connsiteY0-3232" fmla="*/ 0 h 6881818"/>
              <a:gd name="connsiteX1-3233" fmla="*/ 2487931 w 5024825"/>
              <a:gd name="connsiteY1-3234" fmla="*/ 0 h 6881818"/>
              <a:gd name="connsiteX2-3235" fmla="*/ 3834825 w 5024825"/>
              <a:gd name="connsiteY2-3236" fmla="*/ 5142514 h 6881818"/>
              <a:gd name="connsiteX3-3237" fmla="*/ 4074118 w 5024825"/>
              <a:gd name="connsiteY3-3238" fmla="*/ 5314407 h 6881818"/>
              <a:gd name="connsiteX4-3239" fmla="*/ 4168140 w 5024825"/>
              <a:gd name="connsiteY4-3240" fmla="*/ 5055407 h 6881818"/>
              <a:gd name="connsiteX5-3241" fmla="*/ 3935730 w 5024825"/>
              <a:gd name="connsiteY5-3242" fmla="*/ 4175425 h 6881818"/>
              <a:gd name="connsiteX6-3243" fmla="*/ 4061460 w 5024825"/>
              <a:gd name="connsiteY6-3244" fmla="*/ 3941355 h 6881818"/>
              <a:gd name="connsiteX7-3245" fmla="*/ 4251960 w 5024825"/>
              <a:gd name="connsiteY7-3246" fmla="*/ 4071856 h 6881818"/>
              <a:gd name="connsiteX8-3247" fmla="*/ 5024825 w 5024825"/>
              <a:gd name="connsiteY8-3248" fmla="*/ 6881818 h 6881818"/>
              <a:gd name="connsiteX9-3249" fmla="*/ 0 w 5024825"/>
              <a:gd name="connsiteY9-3250" fmla="*/ 6877051 h 6881818"/>
              <a:gd name="connsiteX10-3251" fmla="*/ 0 w 5024825"/>
              <a:gd name="connsiteY10-3252" fmla="*/ 0 h 6881818"/>
              <a:gd name="connsiteX0-3253" fmla="*/ 0 w 5024825"/>
              <a:gd name="connsiteY0-3254" fmla="*/ 0 h 6881818"/>
              <a:gd name="connsiteX1-3255" fmla="*/ 2487931 w 5024825"/>
              <a:gd name="connsiteY1-3256" fmla="*/ 0 h 6881818"/>
              <a:gd name="connsiteX2-3257" fmla="*/ 3834825 w 5024825"/>
              <a:gd name="connsiteY2-3258" fmla="*/ 5142514 h 6881818"/>
              <a:gd name="connsiteX3-3259" fmla="*/ 4074118 w 5024825"/>
              <a:gd name="connsiteY3-3260" fmla="*/ 5314407 h 6881818"/>
              <a:gd name="connsiteX4-3261" fmla="*/ 4168140 w 5024825"/>
              <a:gd name="connsiteY4-3262" fmla="*/ 5055407 h 6881818"/>
              <a:gd name="connsiteX5-3263" fmla="*/ 3935730 w 5024825"/>
              <a:gd name="connsiteY5-3264" fmla="*/ 4175425 h 6881818"/>
              <a:gd name="connsiteX6-3265" fmla="*/ 4061460 w 5024825"/>
              <a:gd name="connsiteY6-3266" fmla="*/ 3941355 h 6881818"/>
              <a:gd name="connsiteX7-3267" fmla="*/ 4251960 w 5024825"/>
              <a:gd name="connsiteY7-3268" fmla="*/ 4071856 h 6881818"/>
              <a:gd name="connsiteX8-3269" fmla="*/ 5024825 w 5024825"/>
              <a:gd name="connsiteY8-3270" fmla="*/ 6881818 h 6881818"/>
              <a:gd name="connsiteX9-3271" fmla="*/ 0 w 5024825"/>
              <a:gd name="connsiteY9-3272" fmla="*/ 6877051 h 6881818"/>
              <a:gd name="connsiteX10-3273" fmla="*/ 0 w 5024825"/>
              <a:gd name="connsiteY10-3274" fmla="*/ 0 h 6881818"/>
              <a:gd name="connsiteX0-3275" fmla="*/ 0 w 5024825"/>
              <a:gd name="connsiteY0-3276" fmla="*/ 0 h 6881818"/>
              <a:gd name="connsiteX1-3277" fmla="*/ 2487931 w 5024825"/>
              <a:gd name="connsiteY1-3278" fmla="*/ 0 h 6881818"/>
              <a:gd name="connsiteX2-3279" fmla="*/ 3834825 w 5024825"/>
              <a:gd name="connsiteY2-3280" fmla="*/ 5142514 h 6881818"/>
              <a:gd name="connsiteX3-3281" fmla="*/ 4074118 w 5024825"/>
              <a:gd name="connsiteY3-3282" fmla="*/ 5314407 h 6881818"/>
              <a:gd name="connsiteX4-3283" fmla="*/ 4168140 w 5024825"/>
              <a:gd name="connsiteY4-3284" fmla="*/ 5055407 h 6881818"/>
              <a:gd name="connsiteX5-3285" fmla="*/ 3935730 w 5024825"/>
              <a:gd name="connsiteY5-3286" fmla="*/ 4175425 h 6881818"/>
              <a:gd name="connsiteX6-3287" fmla="*/ 4061460 w 5024825"/>
              <a:gd name="connsiteY6-3288" fmla="*/ 3941355 h 6881818"/>
              <a:gd name="connsiteX7-3289" fmla="*/ 4251960 w 5024825"/>
              <a:gd name="connsiteY7-3290" fmla="*/ 4071856 h 6881818"/>
              <a:gd name="connsiteX8-3291" fmla="*/ 5024825 w 5024825"/>
              <a:gd name="connsiteY8-3292" fmla="*/ 6881818 h 6881818"/>
              <a:gd name="connsiteX9-3293" fmla="*/ 0 w 5024825"/>
              <a:gd name="connsiteY9-3294" fmla="*/ 6877051 h 6881818"/>
              <a:gd name="connsiteX10-3295" fmla="*/ 0 w 5024825"/>
              <a:gd name="connsiteY10-3296" fmla="*/ 0 h 6881818"/>
              <a:gd name="connsiteX0-3297" fmla="*/ 0 w 5024825"/>
              <a:gd name="connsiteY0-3298" fmla="*/ 0 h 6881818"/>
              <a:gd name="connsiteX1-3299" fmla="*/ 2487931 w 5024825"/>
              <a:gd name="connsiteY1-3300" fmla="*/ 0 h 6881818"/>
              <a:gd name="connsiteX2-3301" fmla="*/ 3834825 w 5024825"/>
              <a:gd name="connsiteY2-3302" fmla="*/ 5142514 h 6881818"/>
              <a:gd name="connsiteX3-3303" fmla="*/ 4074118 w 5024825"/>
              <a:gd name="connsiteY3-3304" fmla="*/ 5314407 h 6881818"/>
              <a:gd name="connsiteX4-3305" fmla="*/ 4168140 w 5024825"/>
              <a:gd name="connsiteY4-3306" fmla="*/ 5055407 h 6881818"/>
              <a:gd name="connsiteX5-3307" fmla="*/ 3935730 w 5024825"/>
              <a:gd name="connsiteY5-3308" fmla="*/ 4175425 h 6881818"/>
              <a:gd name="connsiteX6-3309" fmla="*/ 4061460 w 5024825"/>
              <a:gd name="connsiteY6-3310" fmla="*/ 3941355 h 6881818"/>
              <a:gd name="connsiteX7-3311" fmla="*/ 4251960 w 5024825"/>
              <a:gd name="connsiteY7-3312" fmla="*/ 4071856 h 6881818"/>
              <a:gd name="connsiteX8-3313" fmla="*/ 5024825 w 5024825"/>
              <a:gd name="connsiteY8-3314" fmla="*/ 6881818 h 6881818"/>
              <a:gd name="connsiteX9-3315" fmla="*/ 0 w 5024825"/>
              <a:gd name="connsiteY9-3316" fmla="*/ 6877051 h 6881818"/>
              <a:gd name="connsiteX10-3317" fmla="*/ 0 w 5024825"/>
              <a:gd name="connsiteY10-3318" fmla="*/ 0 h 6881818"/>
              <a:gd name="connsiteX0-3319" fmla="*/ 0 w 5024825"/>
              <a:gd name="connsiteY0-3320" fmla="*/ 0 h 6881818"/>
              <a:gd name="connsiteX1-3321" fmla="*/ 2487931 w 5024825"/>
              <a:gd name="connsiteY1-3322" fmla="*/ 0 h 6881818"/>
              <a:gd name="connsiteX2-3323" fmla="*/ 3834825 w 5024825"/>
              <a:gd name="connsiteY2-3324" fmla="*/ 5142514 h 6881818"/>
              <a:gd name="connsiteX3-3325" fmla="*/ 4074118 w 5024825"/>
              <a:gd name="connsiteY3-3326" fmla="*/ 5314407 h 6881818"/>
              <a:gd name="connsiteX4-3327" fmla="*/ 4168140 w 5024825"/>
              <a:gd name="connsiteY4-3328" fmla="*/ 5055407 h 6881818"/>
              <a:gd name="connsiteX5-3329" fmla="*/ 3935730 w 5024825"/>
              <a:gd name="connsiteY5-3330" fmla="*/ 4175425 h 6881818"/>
              <a:gd name="connsiteX6-3331" fmla="*/ 4061460 w 5024825"/>
              <a:gd name="connsiteY6-3332" fmla="*/ 3941355 h 6881818"/>
              <a:gd name="connsiteX7-3333" fmla="*/ 4251960 w 5024825"/>
              <a:gd name="connsiteY7-3334" fmla="*/ 4071856 h 6881818"/>
              <a:gd name="connsiteX8-3335" fmla="*/ 5024825 w 5024825"/>
              <a:gd name="connsiteY8-3336" fmla="*/ 6881818 h 6881818"/>
              <a:gd name="connsiteX9-3337" fmla="*/ 0 w 5024825"/>
              <a:gd name="connsiteY9-3338" fmla="*/ 6877051 h 6881818"/>
              <a:gd name="connsiteX10-3339" fmla="*/ 0 w 5024825"/>
              <a:gd name="connsiteY10-3340" fmla="*/ 0 h 6881818"/>
              <a:gd name="connsiteX0-3341" fmla="*/ 0 w 5024825"/>
              <a:gd name="connsiteY0-3342" fmla="*/ 0 h 6881818"/>
              <a:gd name="connsiteX1-3343" fmla="*/ 2487931 w 5024825"/>
              <a:gd name="connsiteY1-3344" fmla="*/ 0 h 6881818"/>
              <a:gd name="connsiteX2-3345" fmla="*/ 3834825 w 5024825"/>
              <a:gd name="connsiteY2-3346" fmla="*/ 5142514 h 6881818"/>
              <a:gd name="connsiteX3-3347" fmla="*/ 4074118 w 5024825"/>
              <a:gd name="connsiteY3-3348" fmla="*/ 5314407 h 6881818"/>
              <a:gd name="connsiteX4-3349" fmla="*/ 4168140 w 5024825"/>
              <a:gd name="connsiteY4-3350" fmla="*/ 5055407 h 6881818"/>
              <a:gd name="connsiteX5-3351" fmla="*/ 3935730 w 5024825"/>
              <a:gd name="connsiteY5-3352" fmla="*/ 4175425 h 6881818"/>
              <a:gd name="connsiteX6-3353" fmla="*/ 4061460 w 5024825"/>
              <a:gd name="connsiteY6-3354" fmla="*/ 3941355 h 6881818"/>
              <a:gd name="connsiteX7-3355" fmla="*/ 4251960 w 5024825"/>
              <a:gd name="connsiteY7-3356" fmla="*/ 4071856 h 6881818"/>
              <a:gd name="connsiteX8-3357" fmla="*/ 5024825 w 5024825"/>
              <a:gd name="connsiteY8-3358" fmla="*/ 6881818 h 6881818"/>
              <a:gd name="connsiteX9-3359" fmla="*/ 0 w 5024825"/>
              <a:gd name="connsiteY9-3360" fmla="*/ 6877051 h 6881818"/>
              <a:gd name="connsiteX10-3361" fmla="*/ 0 w 5024825"/>
              <a:gd name="connsiteY10-3362" fmla="*/ 0 h 6881818"/>
              <a:gd name="connsiteX0-3363" fmla="*/ 0 w 5024825"/>
              <a:gd name="connsiteY0-3364" fmla="*/ 0 h 6881818"/>
              <a:gd name="connsiteX1-3365" fmla="*/ 2487931 w 5024825"/>
              <a:gd name="connsiteY1-3366" fmla="*/ 0 h 6881818"/>
              <a:gd name="connsiteX2-3367" fmla="*/ 3834825 w 5024825"/>
              <a:gd name="connsiteY2-3368" fmla="*/ 5142514 h 6881818"/>
              <a:gd name="connsiteX3-3369" fmla="*/ 4074118 w 5024825"/>
              <a:gd name="connsiteY3-3370" fmla="*/ 5314407 h 6881818"/>
              <a:gd name="connsiteX4-3371" fmla="*/ 4168140 w 5024825"/>
              <a:gd name="connsiteY4-3372" fmla="*/ 5055407 h 6881818"/>
              <a:gd name="connsiteX5-3373" fmla="*/ 3935730 w 5024825"/>
              <a:gd name="connsiteY5-3374" fmla="*/ 4175425 h 6881818"/>
              <a:gd name="connsiteX6-3375" fmla="*/ 4061460 w 5024825"/>
              <a:gd name="connsiteY6-3376" fmla="*/ 3941355 h 6881818"/>
              <a:gd name="connsiteX7-3377" fmla="*/ 4251960 w 5024825"/>
              <a:gd name="connsiteY7-3378" fmla="*/ 4071856 h 6881818"/>
              <a:gd name="connsiteX8-3379" fmla="*/ 5024825 w 5024825"/>
              <a:gd name="connsiteY8-3380" fmla="*/ 6881818 h 6881818"/>
              <a:gd name="connsiteX9-3381" fmla="*/ 0 w 5024825"/>
              <a:gd name="connsiteY9-3382" fmla="*/ 6877051 h 6881818"/>
              <a:gd name="connsiteX10-3383" fmla="*/ 0 w 5024825"/>
              <a:gd name="connsiteY10-3384" fmla="*/ 0 h 6881818"/>
              <a:gd name="connsiteX0-3385" fmla="*/ 0 w 5024825"/>
              <a:gd name="connsiteY0-3386" fmla="*/ 0 h 6881818"/>
              <a:gd name="connsiteX1-3387" fmla="*/ 2487931 w 5024825"/>
              <a:gd name="connsiteY1-3388" fmla="*/ 0 h 6881818"/>
              <a:gd name="connsiteX2-3389" fmla="*/ 3834825 w 5024825"/>
              <a:gd name="connsiteY2-3390" fmla="*/ 5142514 h 6881818"/>
              <a:gd name="connsiteX3-3391" fmla="*/ 4079198 w 5024825"/>
              <a:gd name="connsiteY3-3392" fmla="*/ 5441882 h 6881818"/>
              <a:gd name="connsiteX4-3393" fmla="*/ 4168140 w 5024825"/>
              <a:gd name="connsiteY4-3394" fmla="*/ 5055407 h 6881818"/>
              <a:gd name="connsiteX5-3395" fmla="*/ 3935730 w 5024825"/>
              <a:gd name="connsiteY5-3396" fmla="*/ 4175425 h 6881818"/>
              <a:gd name="connsiteX6-3397" fmla="*/ 4061460 w 5024825"/>
              <a:gd name="connsiteY6-3398" fmla="*/ 3941355 h 6881818"/>
              <a:gd name="connsiteX7-3399" fmla="*/ 4251960 w 5024825"/>
              <a:gd name="connsiteY7-3400" fmla="*/ 4071856 h 6881818"/>
              <a:gd name="connsiteX8-3401" fmla="*/ 5024825 w 5024825"/>
              <a:gd name="connsiteY8-3402" fmla="*/ 6881818 h 6881818"/>
              <a:gd name="connsiteX9-3403" fmla="*/ 0 w 5024825"/>
              <a:gd name="connsiteY9-3404" fmla="*/ 6877051 h 6881818"/>
              <a:gd name="connsiteX10-3405" fmla="*/ 0 w 5024825"/>
              <a:gd name="connsiteY10-3406" fmla="*/ 0 h 6881818"/>
              <a:gd name="connsiteX0-3407" fmla="*/ 0 w 5024825"/>
              <a:gd name="connsiteY0-3408" fmla="*/ 0 h 6881818"/>
              <a:gd name="connsiteX1-3409" fmla="*/ 2487931 w 5024825"/>
              <a:gd name="connsiteY1-3410" fmla="*/ 0 h 6881818"/>
              <a:gd name="connsiteX2-3411" fmla="*/ 3834825 w 5024825"/>
              <a:gd name="connsiteY2-3412" fmla="*/ 5142514 h 6881818"/>
              <a:gd name="connsiteX3-3413" fmla="*/ 4079198 w 5024825"/>
              <a:gd name="connsiteY3-3414" fmla="*/ 5441882 h 6881818"/>
              <a:gd name="connsiteX4-3415" fmla="*/ 4168140 w 5024825"/>
              <a:gd name="connsiteY4-3416" fmla="*/ 5055407 h 6881818"/>
              <a:gd name="connsiteX5-3417" fmla="*/ 3935730 w 5024825"/>
              <a:gd name="connsiteY5-3418" fmla="*/ 4175425 h 6881818"/>
              <a:gd name="connsiteX6-3419" fmla="*/ 4061460 w 5024825"/>
              <a:gd name="connsiteY6-3420" fmla="*/ 3941355 h 6881818"/>
              <a:gd name="connsiteX7-3421" fmla="*/ 4251960 w 5024825"/>
              <a:gd name="connsiteY7-3422" fmla="*/ 4071856 h 6881818"/>
              <a:gd name="connsiteX8-3423" fmla="*/ 5024825 w 5024825"/>
              <a:gd name="connsiteY8-3424" fmla="*/ 6881818 h 6881818"/>
              <a:gd name="connsiteX9-3425" fmla="*/ 0 w 5024825"/>
              <a:gd name="connsiteY9-3426" fmla="*/ 6877051 h 6881818"/>
              <a:gd name="connsiteX10-3427" fmla="*/ 0 w 5024825"/>
              <a:gd name="connsiteY10-3428" fmla="*/ 0 h 6881818"/>
              <a:gd name="connsiteX0-3429" fmla="*/ 0 w 5024825"/>
              <a:gd name="connsiteY0-3430" fmla="*/ 0 h 6881818"/>
              <a:gd name="connsiteX1-3431" fmla="*/ 2487931 w 5024825"/>
              <a:gd name="connsiteY1-3432" fmla="*/ 0 h 6881818"/>
              <a:gd name="connsiteX2-3433" fmla="*/ 3834825 w 5024825"/>
              <a:gd name="connsiteY2-3434" fmla="*/ 5142514 h 6881818"/>
              <a:gd name="connsiteX3-3435" fmla="*/ 4079198 w 5024825"/>
              <a:gd name="connsiteY3-3436" fmla="*/ 5441882 h 6881818"/>
              <a:gd name="connsiteX4-3437" fmla="*/ 4168140 w 5024825"/>
              <a:gd name="connsiteY4-3438" fmla="*/ 5055407 h 6881818"/>
              <a:gd name="connsiteX5-3439" fmla="*/ 3935730 w 5024825"/>
              <a:gd name="connsiteY5-3440" fmla="*/ 4175425 h 6881818"/>
              <a:gd name="connsiteX6-3441" fmla="*/ 4061460 w 5024825"/>
              <a:gd name="connsiteY6-3442" fmla="*/ 3941355 h 6881818"/>
              <a:gd name="connsiteX7-3443" fmla="*/ 4251960 w 5024825"/>
              <a:gd name="connsiteY7-3444" fmla="*/ 4071856 h 6881818"/>
              <a:gd name="connsiteX8-3445" fmla="*/ 5024825 w 5024825"/>
              <a:gd name="connsiteY8-3446" fmla="*/ 6881818 h 6881818"/>
              <a:gd name="connsiteX9-3447" fmla="*/ 0 w 5024825"/>
              <a:gd name="connsiteY9-3448" fmla="*/ 6877051 h 6881818"/>
              <a:gd name="connsiteX10-3449" fmla="*/ 0 w 5024825"/>
              <a:gd name="connsiteY10-3450" fmla="*/ 0 h 6881818"/>
              <a:gd name="connsiteX0-3451" fmla="*/ 0 w 5024825"/>
              <a:gd name="connsiteY0-3452" fmla="*/ 0 h 6881818"/>
              <a:gd name="connsiteX1-3453" fmla="*/ 2487931 w 5024825"/>
              <a:gd name="connsiteY1-3454" fmla="*/ 0 h 6881818"/>
              <a:gd name="connsiteX2-3455" fmla="*/ 3834825 w 5024825"/>
              <a:gd name="connsiteY2-3456" fmla="*/ 5142514 h 6881818"/>
              <a:gd name="connsiteX3-3457" fmla="*/ 4048718 w 5024825"/>
              <a:gd name="connsiteY3-3458" fmla="*/ 5314407 h 6881818"/>
              <a:gd name="connsiteX4-3459" fmla="*/ 4168140 w 5024825"/>
              <a:gd name="connsiteY4-3460" fmla="*/ 5055407 h 6881818"/>
              <a:gd name="connsiteX5-3461" fmla="*/ 3935730 w 5024825"/>
              <a:gd name="connsiteY5-3462" fmla="*/ 4175425 h 6881818"/>
              <a:gd name="connsiteX6-3463" fmla="*/ 4061460 w 5024825"/>
              <a:gd name="connsiteY6-3464" fmla="*/ 3941355 h 6881818"/>
              <a:gd name="connsiteX7-3465" fmla="*/ 4251960 w 5024825"/>
              <a:gd name="connsiteY7-3466" fmla="*/ 4071856 h 6881818"/>
              <a:gd name="connsiteX8-3467" fmla="*/ 5024825 w 5024825"/>
              <a:gd name="connsiteY8-3468" fmla="*/ 6881818 h 6881818"/>
              <a:gd name="connsiteX9-3469" fmla="*/ 0 w 5024825"/>
              <a:gd name="connsiteY9-3470" fmla="*/ 6877051 h 6881818"/>
              <a:gd name="connsiteX10-3471" fmla="*/ 0 w 5024825"/>
              <a:gd name="connsiteY10-3472" fmla="*/ 0 h 6881818"/>
              <a:gd name="connsiteX0-3473" fmla="*/ 0 w 5024825"/>
              <a:gd name="connsiteY0-3474" fmla="*/ 0 h 6881818"/>
              <a:gd name="connsiteX1-3475" fmla="*/ 2487931 w 5024825"/>
              <a:gd name="connsiteY1-3476" fmla="*/ 0 h 6881818"/>
              <a:gd name="connsiteX2-3477" fmla="*/ 3834825 w 5024825"/>
              <a:gd name="connsiteY2-3478" fmla="*/ 5142514 h 6881818"/>
              <a:gd name="connsiteX3-3479" fmla="*/ 4048718 w 5024825"/>
              <a:gd name="connsiteY3-3480" fmla="*/ 5314407 h 6881818"/>
              <a:gd name="connsiteX4-3481" fmla="*/ 4168140 w 5024825"/>
              <a:gd name="connsiteY4-3482" fmla="*/ 5055407 h 6881818"/>
              <a:gd name="connsiteX5-3483" fmla="*/ 3935730 w 5024825"/>
              <a:gd name="connsiteY5-3484" fmla="*/ 4175425 h 6881818"/>
              <a:gd name="connsiteX6-3485" fmla="*/ 4061460 w 5024825"/>
              <a:gd name="connsiteY6-3486" fmla="*/ 3941355 h 6881818"/>
              <a:gd name="connsiteX7-3487" fmla="*/ 4251960 w 5024825"/>
              <a:gd name="connsiteY7-3488" fmla="*/ 4071856 h 6881818"/>
              <a:gd name="connsiteX8-3489" fmla="*/ 5024825 w 5024825"/>
              <a:gd name="connsiteY8-3490" fmla="*/ 6881818 h 6881818"/>
              <a:gd name="connsiteX9-3491" fmla="*/ 0 w 5024825"/>
              <a:gd name="connsiteY9-3492" fmla="*/ 6877051 h 6881818"/>
              <a:gd name="connsiteX10-3493" fmla="*/ 0 w 5024825"/>
              <a:gd name="connsiteY10-3494" fmla="*/ 0 h 6881818"/>
              <a:gd name="connsiteX0-3495" fmla="*/ 0 w 5024825"/>
              <a:gd name="connsiteY0-3496" fmla="*/ 0 h 6881818"/>
              <a:gd name="connsiteX1-3497" fmla="*/ 2487931 w 5024825"/>
              <a:gd name="connsiteY1-3498" fmla="*/ 0 h 6881818"/>
              <a:gd name="connsiteX2-3499" fmla="*/ 3834825 w 5024825"/>
              <a:gd name="connsiteY2-3500" fmla="*/ 5142514 h 6881818"/>
              <a:gd name="connsiteX3-3501" fmla="*/ 4048718 w 5024825"/>
              <a:gd name="connsiteY3-3502" fmla="*/ 5314407 h 6881818"/>
              <a:gd name="connsiteX4-3503" fmla="*/ 4168140 w 5024825"/>
              <a:gd name="connsiteY4-3504" fmla="*/ 5055407 h 6881818"/>
              <a:gd name="connsiteX5-3505" fmla="*/ 3935730 w 5024825"/>
              <a:gd name="connsiteY5-3506" fmla="*/ 4175425 h 6881818"/>
              <a:gd name="connsiteX6-3507" fmla="*/ 4061460 w 5024825"/>
              <a:gd name="connsiteY6-3508" fmla="*/ 3941355 h 6881818"/>
              <a:gd name="connsiteX7-3509" fmla="*/ 4251960 w 5024825"/>
              <a:gd name="connsiteY7-3510" fmla="*/ 4071856 h 6881818"/>
              <a:gd name="connsiteX8-3511" fmla="*/ 5024825 w 5024825"/>
              <a:gd name="connsiteY8-3512" fmla="*/ 6881818 h 6881818"/>
              <a:gd name="connsiteX9-3513" fmla="*/ 0 w 5024825"/>
              <a:gd name="connsiteY9-3514" fmla="*/ 6877051 h 6881818"/>
              <a:gd name="connsiteX10-3515" fmla="*/ 0 w 5024825"/>
              <a:gd name="connsiteY10-3516" fmla="*/ 0 h 6881818"/>
              <a:gd name="connsiteX0-3517" fmla="*/ 0 w 5024825"/>
              <a:gd name="connsiteY0-3518" fmla="*/ 0 h 6881818"/>
              <a:gd name="connsiteX1-3519" fmla="*/ 2487931 w 5024825"/>
              <a:gd name="connsiteY1-3520" fmla="*/ 0 h 6881818"/>
              <a:gd name="connsiteX2-3521" fmla="*/ 3834825 w 5024825"/>
              <a:gd name="connsiteY2-3522" fmla="*/ 5142514 h 6881818"/>
              <a:gd name="connsiteX3-3523" fmla="*/ 4048718 w 5024825"/>
              <a:gd name="connsiteY3-3524" fmla="*/ 5314407 h 6881818"/>
              <a:gd name="connsiteX4-3525" fmla="*/ 4168140 w 5024825"/>
              <a:gd name="connsiteY4-3526" fmla="*/ 5055407 h 6881818"/>
              <a:gd name="connsiteX5-3527" fmla="*/ 3935730 w 5024825"/>
              <a:gd name="connsiteY5-3528" fmla="*/ 4175425 h 6881818"/>
              <a:gd name="connsiteX6-3529" fmla="*/ 4061460 w 5024825"/>
              <a:gd name="connsiteY6-3530" fmla="*/ 3941355 h 6881818"/>
              <a:gd name="connsiteX7-3531" fmla="*/ 4251960 w 5024825"/>
              <a:gd name="connsiteY7-3532" fmla="*/ 4071856 h 6881818"/>
              <a:gd name="connsiteX8-3533" fmla="*/ 5024825 w 5024825"/>
              <a:gd name="connsiteY8-3534" fmla="*/ 6881818 h 6881818"/>
              <a:gd name="connsiteX9-3535" fmla="*/ 0 w 5024825"/>
              <a:gd name="connsiteY9-3536" fmla="*/ 6877051 h 6881818"/>
              <a:gd name="connsiteX10-3537" fmla="*/ 0 w 5024825"/>
              <a:gd name="connsiteY10-3538" fmla="*/ 0 h 6881818"/>
              <a:gd name="connsiteX0-3539" fmla="*/ 0 w 5024825"/>
              <a:gd name="connsiteY0-3540" fmla="*/ 0 h 6881818"/>
              <a:gd name="connsiteX1-3541" fmla="*/ 2487931 w 5024825"/>
              <a:gd name="connsiteY1-3542" fmla="*/ 0 h 6881818"/>
              <a:gd name="connsiteX2-3543" fmla="*/ 3834825 w 5024825"/>
              <a:gd name="connsiteY2-3544" fmla="*/ 5142514 h 6881818"/>
              <a:gd name="connsiteX3-3545" fmla="*/ 4048718 w 5024825"/>
              <a:gd name="connsiteY3-3546" fmla="*/ 5314407 h 6881818"/>
              <a:gd name="connsiteX4-3547" fmla="*/ 4168140 w 5024825"/>
              <a:gd name="connsiteY4-3548" fmla="*/ 5055407 h 6881818"/>
              <a:gd name="connsiteX5-3549" fmla="*/ 3935730 w 5024825"/>
              <a:gd name="connsiteY5-3550" fmla="*/ 4175425 h 6881818"/>
              <a:gd name="connsiteX6-3551" fmla="*/ 4061460 w 5024825"/>
              <a:gd name="connsiteY6-3552" fmla="*/ 3941355 h 6881818"/>
              <a:gd name="connsiteX7-3553" fmla="*/ 4251960 w 5024825"/>
              <a:gd name="connsiteY7-3554" fmla="*/ 4071856 h 6881818"/>
              <a:gd name="connsiteX8-3555" fmla="*/ 5024825 w 5024825"/>
              <a:gd name="connsiteY8-3556" fmla="*/ 6881818 h 6881818"/>
              <a:gd name="connsiteX9-3557" fmla="*/ 0 w 5024825"/>
              <a:gd name="connsiteY9-3558" fmla="*/ 6877051 h 6881818"/>
              <a:gd name="connsiteX10-3559" fmla="*/ 0 w 5024825"/>
              <a:gd name="connsiteY10-3560" fmla="*/ 0 h 6881818"/>
              <a:gd name="connsiteX0-3561" fmla="*/ 0 w 5024825"/>
              <a:gd name="connsiteY0-3562" fmla="*/ 0 h 6881818"/>
              <a:gd name="connsiteX1-3563" fmla="*/ 2487931 w 5024825"/>
              <a:gd name="connsiteY1-3564" fmla="*/ 0 h 6881818"/>
              <a:gd name="connsiteX2-3565" fmla="*/ 3834825 w 5024825"/>
              <a:gd name="connsiteY2-3566" fmla="*/ 5142514 h 6881818"/>
              <a:gd name="connsiteX3-3567" fmla="*/ 4048718 w 5024825"/>
              <a:gd name="connsiteY3-3568" fmla="*/ 5314407 h 6881818"/>
              <a:gd name="connsiteX4-3569" fmla="*/ 4168140 w 5024825"/>
              <a:gd name="connsiteY4-3570" fmla="*/ 5055407 h 6881818"/>
              <a:gd name="connsiteX5-3571" fmla="*/ 3935730 w 5024825"/>
              <a:gd name="connsiteY5-3572" fmla="*/ 4175425 h 6881818"/>
              <a:gd name="connsiteX6-3573" fmla="*/ 4061460 w 5024825"/>
              <a:gd name="connsiteY6-3574" fmla="*/ 3941355 h 6881818"/>
              <a:gd name="connsiteX7-3575" fmla="*/ 4251960 w 5024825"/>
              <a:gd name="connsiteY7-3576" fmla="*/ 4071856 h 6881818"/>
              <a:gd name="connsiteX8-3577" fmla="*/ 5024825 w 5024825"/>
              <a:gd name="connsiteY8-3578" fmla="*/ 6881818 h 6881818"/>
              <a:gd name="connsiteX9-3579" fmla="*/ 0 w 5024825"/>
              <a:gd name="connsiteY9-3580" fmla="*/ 6877051 h 6881818"/>
              <a:gd name="connsiteX10-3581" fmla="*/ 0 w 5024825"/>
              <a:gd name="connsiteY10-3582" fmla="*/ 0 h 6881818"/>
              <a:gd name="connsiteX0-3583" fmla="*/ 0 w 5024825"/>
              <a:gd name="connsiteY0-3584" fmla="*/ 0 h 6881818"/>
              <a:gd name="connsiteX1-3585" fmla="*/ 2487931 w 5024825"/>
              <a:gd name="connsiteY1-3586" fmla="*/ 0 h 6881818"/>
              <a:gd name="connsiteX2-3587" fmla="*/ 3834825 w 5024825"/>
              <a:gd name="connsiteY2-3588" fmla="*/ 5142514 h 6881818"/>
              <a:gd name="connsiteX3-3589" fmla="*/ 4048718 w 5024825"/>
              <a:gd name="connsiteY3-3590" fmla="*/ 5314407 h 6881818"/>
              <a:gd name="connsiteX4-3591" fmla="*/ 4168140 w 5024825"/>
              <a:gd name="connsiteY4-3592" fmla="*/ 5055407 h 6881818"/>
              <a:gd name="connsiteX5-3593" fmla="*/ 3935730 w 5024825"/>
              <a:gd name="connsiteY5-3594" fmla="*/ 4175425 h 6881818"/>
              <a:gd name="connsiteX6-3595" fmla="*/ 4061460 w 5024825"/>
              <a:gd name="connsiteY6-3596" fmla="*/ 3941355 h 6881818"/>
              <a:gd name="connsiteX7-3597" fmla="*/ 4251960 w 5024825"/>
              <a:gd name="connsiteY7-3598" fmla="*/ 4071856 h 6881818"/>
              <a:gd name="connsiteX8-3599" fmla="*/ 5024825 w 5024825"/>
              <a:gd name="connsiteY8-3600" fmla="*/ 6881818 h 6881818"/>
              <a:gd name="connsiteX9-3601" fmla="*/ 0 w 5024825"/>
              <a:gd name="connsiteY9-3602" fmla="*/ 6877051 h 6881818"/>
              <a:gd name="connsiteX10-3603" fmla="*/ 0 w 5024825"/>
              <a:gd name="connsiteY10-3604" fmla="*/ 0 h 6881818"/>
              <a:gd name="connsiteX0-3605" fmla="*/ 0 w 5024825"/>
              <a:gd name="connsiteY0-3606" fmla="*/ 0 h 6881818"/>
              <a:gd name="connsiteX1-3607" fmla="*/ 2487931 w 5024825"/>
              <a:gd name="connsiteY1-3608" fmla="*/ 0 h 6881818"/>
              <a:gd name="connsiteX2-3609" fmla="*/ 3834825 w 5024825"/>
              <a:gd name="connsiteY2-3610" fmla="*/ 5142514 h 6881818"/>
              <a:gd name="connsiteX3-3611" fmla="*/ 4048718 w 5024825"/>
              <a:gd name="connsiteY3-3612" fmla="*/ 5314407 h 6881818"/>
              <a:gd name="connsiteX4-3613" fmla="*/ 4168140 w 5024825"/>
              <a:gd name="connsiteY4-3614" fmla="*/ 5055407 h 6881818"/>
              <a:gd name="connsiteX5-3615" fmla="*/ 3935730 w 5024825"/>
              <a:gd name="connsiteY5-3616" fmla="*/ 4175425 h 6881818"/>
              <a:gd name="connsiteX6-3617" fmla="*/ 4061460 w 5024825"/>
              <a:gd name="connsiteY6-3618" fmla="*/ 3941355 h 6881818"/>
              <a:gd name="connsiteX7-3619" fmla="*/ 4251960 w 5024825"/>
              <a:gd name="connsiteY7-3620" fmla="*/ 4071856 h 6881818"/>
              <a:gd name="connsiteX8-3621" fmla="*/ 5024825 w 5024825"/>
              <a:gd name="connsiteY8-3622" fmla="*/ 6881818 h 6881818"/>
              <a:gd name="connsiteX9-3623" fmla="*/ 0 w 5024825"/>
              <a:gd name="connsiteY9-3624" fmla="*/ 6877051 h 6881818"/>
              <a:gd name="connsiteX10-3625" fmla="*/ 0 w 5024825"/>
              <a:gd name="connsiteY10-3626" fmla="*/ 0 h 6881818"/>
              <a:gd name="connsiteX0-3627" fmla="*/ 0 w 5024825"/>
              <a:gd name="connsiteY0-3628" fmla="*/ 0 h 6881818"/>
              <a:gd name="connsiteX1-3629" fmla="*/ 2487931 w 5024825"/>
              <a:gd name="connsiteY1-3630" fmla="*/ 0 h 6881818"/>
              <a:gd name="connsiteX2-3631" fmla="*/ 3834825 w 5024825"/>
              <a:gd name="connsiteY2-3632" fmla="*/ 5142514 h 6881818"/>
              <a:gd name="connsiteX3-3633" fmla="*/ 4048718 w 5024825"/>
              <a:gd name="connsiteY3-3634" fmla="*/ 5314407 h 6881818"/>
              <a:gd name="connsiteX4-3635" fmla="*/ 4168140 w 5024825"/>
              <a:gd name="connsiteY4-3636" fmla="*/ 5055407 h 6881818"/>
              <a:gd name="connsiteX5-3637" fmla="*/ 3935730 w 5024825"/>
              <a:gd name="connsiteY5-3638" fmla="*/ 4175425 h 6881818"/>
              <a:gd name="connsiteX6-3639" fmla="*/ 4061460 w 5024825"/>
              <a:gd name="connsiteY6-3640" fmla="*/ 3941355 h 6881818"/>
              <a:gd name="connsiteX7-3641" fmla="*/ 4251960 w 5024825"/>
              <a:gd name="connsiteY7-3642" fmla="*/ 4071856 h 6881818"/>
              <a:gd name="connsiteX8-3643" fmla="*/ 5024825 w 5024825"/>
              <a:gd name="connsiteY8-3644" fmla="*/ 6881818 h 6881818"/>
              <a:gd name="connsiteX9-3645" fmla="*/ 0 w 5024825"/>
              <a:gd name="connsiteY9-3646" fmla="*/ 6877051 h 6881818"/>
              <a:gd name="connsiteX10-3647" fmla="*/ 0 w 5024825"/>
              <a:gd name="connsiteY10-3648" fmla="*/ 0 h 688181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41" y="connsiteY5-42"/>
              </a:cxn>
              <a:cxn ang="0">
                <a:pos x="connsiteX6-55" y="connsiteY6-56"/>
              </a:cxn>
              <a:cxn ang="0">
                <a:pos x="connsiteX7-71" y="connsiteY7-72"/>
              </a:cxn>
              <a:cxn ang="0">
                <a:pos x="connsiteX8-89" y="connsiteY8-90"/>
              </a:cxn>
              <a:cxn ang="0">
                <a:pos x="connsiteX9-127" y="connsiteY9-128"/>
              </a:cxn>
              <a:cxn ang="0">
                <a:pos x="connsiteX10-149" y="connsiteY10-150"/>
              </a:cxn>
            </a:cxnLst>
            <a:rect l="l" t="t" r="r" b="b"/>
            <a:pathLst>
              <a:path w="5024825" h="6881818">
                <a:moveTo>
                  <a:pt x="0" y="0"/>
                </a:moveTo>
                <a:lnTo>
                  <a:pt x="2487931" y="0"/>
                </a:lnTo>
                <a:lnTo>
                  <a:pt x="3834825" y="5142514"/>
                </a:lnTo>
                <a:cubicBezTo>
                  <a:pt x="3851116" y="5182666"/>
                  <a:pt x="3878538" y="5351369"/>
                  <a:pt x="4048718" y="5314407"/>
                </a:cubicBezTo>
                <a:cubicBezTo>
                  <a:pt x="4218898" y="5277445"/>
                  <a:pt x="4184015" y="5205230"/>
                  <a:pt x="4168140" y="5055407"/>
                </a:cubicBezTo>
                <a:lnTo>
                  <a:pt x="3935730" y="4175425"/>
                </a:lnTo>
                <a:cubicBezTo>
                  <a:pt x="3924300" y="4083966"/>
                  <a:pt x="3902710" y="3989870"/>
                  <a:pt x="4061460" y="3941355"/>
                </a:cubicBezTo>
                <a:cubicBezTo>
                  <a:pt x="4194810" y="3923207"/>
                  <a:pt x="4213860" y="4007005"/>
                  <a:pt x="4251960" y="4071856"/>
                </a:cubicBezTo>
                <a:lnTo>
                  <a:pt x="5024825" y="6881818"/>
                </a:lnTo>
                <a:lnTo>
                  <a:pt x="0" y="6877051"/>
                </a:lnTo>
                <a:lnTo>
                  <a:pt x="0" y="0"/>
                </a:lnTo>
                <a:close/>
              </a:path>
            </a:pathLst>
          </a:custGeom>
          <a:solidFill>
            <a:schemeClr val="bg2"/>
          </a:solidFill>
        </p:spPr>
        <p:txBody>
          <a:bodyPr anchor="ctr"/>
          <a:lstStyle>
            <a:lvl1pPr algn="ctr">
              <a:defRPr baseline="-25000"/>
            </a:lvl1pPr>
          </a:lstStyle>
          <a:p>
            <a:endParaRPr lang="en-US" dirty="0"/>
          </a:p>
        </p:txBody>
      </p:sp>
      <p:sp>
        <p:nvSpPr>
          <p:cNvPr id="2" name="Title 1"/>
          <p:cNvSpPr>
            <a:spLocks noGrp="1"/>
          </p:cNvSpPr>
          <p:nvPr>
            <p:ph type="ctrTitle" hasCustomPrompt="1"/>
          </p:nvPr>
        </p:nvSpPr>
        <p:spPr>
          <a:xfrm>
            <a:off x="796322" y="320040"/>
            <a:ext cx="6732237" cy="1017147"/>
          </a:xfrm>
        </p:spPr>
        <p:txBody>
          <a:bodyPr anchor="b">
            <a:normAutofit/>
          </a:bodyPr>
          <a:lstStyle>
            <a:lvl1pPr algn="l">
              <a:lnSpc>
                <a:spcPct val="90000"/>
              </a:lnSpc>
              <a:defRPr sz="3600" spc="100" baseline="0">
                <a:solidFill>
                  <a:schemeClr val="tx1"/>
                </a:solidFill>
              </a:defRPr>
            </a:lvl1pPr>
          </a:lstStyle>
          <a:p>
            <a:r>
              <a:rPr lang="en-US" dirty="0"/>
              <a:t>Add title here</a:t>
            </a:r>
            <a:endParaRPr lang="en-US" dirty="0"/>
          </a:p>
        </p:txBody>
      </p:sp>
      <p:sp>
        <p:nvSpPr>
          <p:cNvPr id="8" name="Text Placeholder 7"/>
          <p:cNvSpPr>
            <a:spLocks noGrp="1"/>
          </p:cNvSpPr>
          <p:nvPr>
            <p:ph type="body" sz="quarter" idx="10" hasCustomPrompt="1"/>
          </p:nvPr>
        </p:nvSpPr>
        <p:spPr>
          <a:xfrm>
            <a:off x="824242" y="1749479"/>
            <a:ext cx="788639" cy="533400"/>
          </a:xfrm>
        </p:spPr>
        <p:txBody>
          <a:bodyPr lIns="0" tIns="0" rIns="0" bIns="0" anchor="ctr">
            <a:noAutofit/>
          </a:bodyPr>
          <a:lstStyle>
            <a:lvl1pPr marL="0" indent="0" algn="ctr">
              <a:lnSpc>
                <a:spcPct val="60000"/>
              </a:lnSpc>
              <a:spcBef>
                <a:spcPts val="0"/>
              </a:spcBef>
              <a:spcAft>
                <a:spcPts val="0"/>
              </a:spcAft>
              <a:buNone/>
              <a:defRPr sz="4400" b="0" spc="100" baseline="-25000">
                <a:solidFill>
                  <a:schemeClr val="tx2"/>
                </a:solidFill>
              </a:defRPr>
            </a:lvl1pPr>
            <a:lvl2pPr marL="201295" indent="0">
              <a:buNone/>
              <a:defRPr/>
            </a:lvl2pPr>
            <a:lvl3pPr marL="384175" indent="0">
              <a:buNone/>
              <a:defRPr/>
            </a:lvl3pPr>
            <a:lvl4pPr marL="567055" indent="0">
              <a:buNone/>
              <a:defRPr/>
            </a:lvl4pPr>
            <a:lvl5pPr marL="749935" indent="0">
              <a:buNone/>
              <a:defRPr/>
            </a:lvl5pPr>
          </a:lstStyle>
          <a:p>
            <a:pPr lvl="0"/>
            <a:r>
              <a:rPr lang="en-US" dirty="0"/>
              <a:t>o1.</a:t>
            </a:r>
            <a:endParaRPr lang="en-US" dirty="0"/>
          </a:p>
        </p:txBody>
      </p:sp>
      <p:sp>
        <p:nvSpPr>
          <p:cNvPr id="13" name="Text Placeholder 12"/>
          <p:cNvSpPr>
            <a:spLocks noGrp="1"/>
          </p:cNvSpPr>
          <p:nvPr>
            <p:ph type="body" sz="quarter" idx="16" hasCustomPrompt="1"/>
          </p:nvPr>
        </p:nvSpPr>
        <p:spPr>
          <a:xfrm>
            <a:off x="1643379" y="1749479"/>
            <a:ext cx="5885179" cy="533400"/>
          </a:xfrm>
        </p:spPr>
        <p:txBody>
          <a:bodyPr bIns="0" anchor="b"/>
          <a:lstStyle>
            <a:lvl1pPr marL="0" indent="0">
              <a:buNone/>
              <a:defRPr>
                <a:solidFill>
                  <a:schemeClr val="tx1">
                    <a:lumMod val="50000"/>
                    <a:lumOff val="50000"/>
                  </a:schemeClr>
                </a:solidFill>
              </a:defRPr>
            </a:lvl1pPr>
            <a:lvl2pPr marL="201295" indent="0">
              <a:buNone/>
              <a:defRPr/>
            </a:lvl2pPr>
            <a:lvl3pPr marL="384175" indent="0">
              <a:buNone/>
              <a:defRPr/>
            </a:lvl3pPr>
            <a:lvl4pPr marL="567055" indent="0">
              <a:buNone/>
              <a:defRPr/>
            </a:lvl4pPr>
            <a:lvl5pPr marL="749935" indent="0">
              <a:buNone/>
              <a:defRPr/>
            </a:lvl5pPr>
          </a:lstStyle>
          <a:p>
            <a:pPr lvl="0"/>
            <a:r>
              <a:rPr lang="en-US" dirty="0"/>
              <a:t>Click to add text</a:t>
            </a:r>
            <a:endParaRPr lang="en-US" dirty="0"/>
          </a:p>
        </p:txBody>
      </p:sp>
      <p:sp>
        <p:nvSpPr>
          <p:cNvPr id="6" name="Text Placeholder 7"/>
          <p:cNvSpPr>
            <a:spLocks noGrp="1"/>
          </p:cNvSpPr>
          <p:nvPr>
            <p:ph type="body" sz="quarter" idx="12" hasCustomPrompt="1"/>
          </p:nvPr>
        </p:nvSpPr>
        <p:spPr>
          <a:xfrm>
            <a:off x="824242" y="2378035"/>
            <a:ext cx="788639" cy="533400"/>
          </a:xfrm>
        </p:spPr>
        <p:txBody>
          <a:bodyPr lIns="0" tIns="0" rIns="0" bIns="0" anchor="ctr">
            <a:noAutofit/>
          </a:bodyPr>
          <a:lstStyle>
            <a:lvl1pPr marL="0" indent="0" algn="ctr">
              <a:lnSpc>
                <a:spcPct val="60000"/>
              </a:lnSpc>
              <a:spcBef>
                <a:spcPts val="0"/>
              </a:spcBef>
              <a:spcAft>
                <a:spcPts val="0"/>
              </a:spcAft>
              <a:buNone/>
              <a:defRPr sz="4400" b="0" spc="100" baseline="-25000">
                <a:solidFill>
                  <a:schemeClr val="tx2"/>
                </a:solidFill>
              </a:defRPr>
            </a:lvl1pPr>
            <a:lvl2pPr marL="201295" indent="0">
              <a:buNone/>
              <a:defRPr/>
            </a:lvl2pPr>
            <a:lvl3pPr marL="384175" indent="0">
              <a:buNone/>
              <a:defRPr/>
            </a:lvl3pPr>
            <a:lvl4pPr marL="567055" indent="0">
              <a:buNone/>
              <a:defRPr/>
            </a:lvl4pPr>
            <a:lvl5pPr marL="749935" indent="0">
              <a:buNone/>
              <a:defRPr/>
            </a:lvl5pPr>
          </a:lstStyle>
          <a:p>
            <a:pPr lvl="0"/>
            <a:r>
              <a:rPr lang="en-US" dirty="0"/>
              <a:t>o2.</a:t>
            </a:r>
            <a:endParaRPr lang="en-US" dirty="0"/>
          </a:p>
        </p:txBody>
      </p:sp>
      <p:sp>
        <p:nvSpPr>
          <p:cNvPr id="15" name="Text Placeholder 12"/>
          <p:cNvSpPr>
            <a:spLocks noGrp="1"/>
          </p:cNvSpPr>
          <p:nvPr>
            <p:ph type="body" sz="quarter" idx="17" hasCustomPrompt="1"/>
          </p:nvPr>
        </p:nvSpPr>
        <p:spPr>
          <a:xfrm>
            <a:off x="1643379" y="2378035"/>
            <a:ext cx="5885179" cy="533400"/>
          </a:xfrm>
        </p:spPr>
        <p:txBody>
          <a:bodyPr bIns="0" anchor="b">
            <a:normAutofit/>
          </a:bodyPr>
          <a:lstStyle>
            <a:lvl1pPr marL="0" indent="0">
              <a:buNone/>
              <a:defRPr sz="2000">
                <a:solidFill>
                  <a:schemeClr val="tx1">
                    <a:lumMod val="50000"/>
                    <a:lumOff val="50000"/>
                  </a:schemeClr>
                </a:solidFill>
              </a:defRPr>
            </a:lvl1pPr>
            <a:lvl2pPr marL="201295" indent="0">
              <a:buNone/>
              <a:defRPr/>
            </a:lvl2pPr>
            <a:lvl3pPr marL="384175" indent="0">
              <a:buNone/>
              <a:defRPr/>
            </a:lvl3pPr>
            <a:lvl4pPr marL="567055" indent="0">
              <a:buNone/>
              <a:defRPr/>
            </a:lvl4pPr>
            <a:lvl5pPr marL="749935" indent="0">
              <a:buNone/>
              <a:defRPr/>
            </a:lvl5pPr>
          </a:lstStyle>
          <a:p>
            <a:pPr lvl="0"/>
            <a:r>
              <a:rPr lang="en-US" dirty="0"/>
              <a:t>Click to add text</a:t>
            </a:r>
            <a:endParaRPr lang="en-US" dirty="0"/>
          </a:p>
        </p:txBody>
      </p:sp>
      <p:sp>
        <p:nvSpPr>
          <p:cNvPr id="7" name="Text Placeholder 7"/>
          <p:cNvSpPr>
            <a:spLocks noGrp="1"/>
          </p:cNvSpPr>
          <p:nvPr>
            <p:ph type="body" sz="quarter" idx="13" hasCustomPrompt="1"/>
          </p:nvPr>
        </p:nvSpPr>
        <p:spPr>
          <a:xfrm>
            <a:off x="824242" y="3006909"/>
            <a:ext cx="788639" cy="533400"/>
          </a:xfrm>
        </p:spPr>
        <p:txBody>
          <a:bodyPr lIns="0" tIns="0" rIns="0" bIns="0" anchor="ctr">
            <a:noAutofit/>
          </a:bodyPr>
          <a:lstStyle>
            <a:lvl1pPr marL="0" indent="0" algn="ctr">
              <a:lnSpc>
                <a:spcPct val="60000"/>
              </a:lnSpc>
              <a:spcBef>
                <a:spcPts val="0"/>
              </a:spcBef>
              <a:spcAft>
                <a:spcPts val="0"/>
              </a:spcAft>
              <a:buNone/>
              <a:defRPr sz="4400" b="0" spc="100" baseline="-25000">
                <a:solidFill>
                  <a:schemeClr val="tx2"/>
                </a:solidFill>
              </a:defRPr>
            </a:lvl1pPr>
            <a:lvl2pPr marL="201295" indent="0">
              <a:buNone/>
              <a:defRPr/>
            </a:lvl2pPr>
            <a:lvl3pPr marL="384175" indent="0">
              <a:buNone/>
              <a:defRPr/>
            </a:lvl3pPr>
            <a:lvl4pPr marL="567055" indent="0">
              <a:buNone/>
              <a:defRPr/>
            </a:lvl4pPr>
            <a:lvl5pPr marL="749935" indent="0">
              <a:buNone/>
              <a:defRPr/>
            </a:lvl5pPr>
          </a:lstStyle>
          <a:p>
            <a:pPr lvl="0"/>
            <a:r>
              <a:rPr lang="en-US" dirty="0"/>
              <a:t>o3.</a:t>
            </a:r>
            <a:endParaRPr lang="en-US" dirty="0"/>
          </a:p>
        </p:txBody>
      </p:sp>
      <p:sp>
        <p:nvSpPr>
          <p:cNvPr id="16" name="Text Placeholder 12"/>
          <p:cNvSpPr>
            <a:spLocks noGrp="1"/>
          </p:cNvSpPr>
          <p:nvPr>
            <p:ph type="body" sz="quarter" idx="18" hasCustomPrompt="1"/>
          </p:nvPr>
        </p:nvSpPr>
        <p:spPr>
          <a:xfrm>
            <a:off x="1643379" y="3009613"/>
            <a:ext cx="5885179" cy="533400"/>
          </a:xfrm>
        </p:spPr>
        <p:txBody>
          <a:bodyPr bIns="0" anchor="b">
            <a:normAutofit/>
          </a:bodyPr>
          <a:lstStyle>
            <a:lvl1pPr marL="0" indent="0">
              <a:buNone/>
              <a:defRPr sz="2000">
                <a:solidFill>
                  <a:schemeClr val="tx1">
                    <a:lumMod val="50000"/>
                    <a:lumOff val="50000"/>
                  </a:schemeClr>
                </a:solidFill>
              </a:defRPr>
            </a:lvl1pPr>
            <a:lvl2pPr marL="201295" indent="0">
              <a:buNone/>
              <a:defRPr/>
            </a:lvl2pPr>
            <a:lvl3pPr marL="384175" indent="0">
              <a:buNone/>
              <a:defRPr/>
            </a:lvl3pPr>
            <a:lvl4pPr marL="567055" indent="0">
              <a:buNone/>
              <a:defRPr/>
            </a:lvl4pPr>
            <a:lvl5pPr marL="749935" indent="0">
              <a:buNone/>
              <a:defRPr/>
            </a:lvl5pPr>
          </a:lstStyle>
          <a:p>
            <a:pPr lvl="0"/>
            <a:r>
              <a:rPr lang="en-US" dirty="0"/>
              <a:t>Click to add text</a:t>
            </a:r>
            <a:endParaRPr lang="en-US" dirty="0"/>
          </a:p>
        </p:txBody>
      </p:sp>
      <p:sp>
        <p:nvSpPr>
          <p:cNvPr id="9" name="Text Placeholder 7"/>
          <p:cNvSpPr>
            <a:spLocks noGrp="1"/>
          </p:cNvSpPr>
          <p:nvPr>
            <p:ph type="body" sz="quarter" idx="14" hasCustomPrompt="1"/>
          </p:nvPr>
        </p:nvSpPr>
        <p:spPr>
          <a:xfrm>
            <a:off x="824242" y="3635783"/>
            <a:ext cx="788639" cy="533400"/>
          </a:xfrm>
        </p:spPr>
        <p:txBody>
          <a:bodyPr lIns="0" tIns="0" rIns="0" bIns="0" anchor="ctr">
            <a:noAutofit/>
          </a:bodyPr>
          <a:lstStyle>
            <a:lvl1pPr marL="0" indent="0" algn="ctr">
              <a:lnSpc>
                <a:spcPct val="60000"/>
              </a:lnSpc>
              <a:spcBef>
                <a:spcPts val="0"/>
              </a:spcBef>
              <a:spcAft>
                <a:spcPts val="0"/>
              </a:spcAft>
              <a:buNone/>
              <a:defRPr sz="5400" b="0" spc="100" baseline="-25000">
                <a:solidFill>
                  <a:schemeClr val="tx2"/>
                </a:solidFill>
              </a:defRPr>
            </a:lvl1pPr>
            <a:lvl2pPr marL="201295" indent="0">
              <a:buNone/>
              <a:defRPr/>
            </a:lvl2pPr>
            <a:lvl3pPr marL="384175" indent="0">
              <a:buNone/>
              <a:defRPr/>
            </a:lvl3pPr>
            <a:lvl4pPr marL="567055" indent="0">
              <a:buNone/>
              <a:defRPr/>
            </a:lvl4pPr>
            <a:lvl5pPr marL="749935" indent="0">
              <a:buNone/>
              <a:defRPr/>
            </a:lvl5pPr>
          </a:lstStyle>
          <a:p>
            <a:pPr lvl="0"/>
            <a:r>
              <a:rPr lang="en-US" dirty="0"/>
              <a:t>o4.</a:t>
            </a:r>
            <a:endParaRPr lang="en-US" dirty="0"/>
          </a:p>
        </p:txBody>
      </p:sp>
      <p:sp>
        <p:nvSpPr>
          <p:cNvPr id="17" name="Text Placeholder 12"/>
          <p:cNvSpPr>
            <a:spLocks noGrp="1"/>
          </p:cNvSpPr>
          <p:nvPr>
            <p:ph type="body" sz="quarter" idx="19" hasCustomPrompt="1"/>
          </p:nvPr>
        </p:nvSpPr>
        <p:spPr>
          <a:xfrm>
            <a:off x="1643379" y="3638169"/>
            <a:ext cx="5885179" cy="533400"/>
          </a:xfrm>
        </p:spPr>
        <p:txBody>
          <a:bodyPr bIns="0" anchor="b">
            <a:normAutofit/>
          </a:bodyPr>
          <a:lstStyle>
            <a:lvl1pPr marL="0" indent="0">
              <a:buNone/>
              <a:defRPr sz="2400">
                <a:solidFill>
                  <a:schemeClr val="tx1"/>
                </a:solidFill>
              </a:defRPr>
            </a:lvl1pPr>
            <a:lvl2pPr marL="201295" indent="0">
              <a:buNone/>
              <a:defRPr/>
            </a:lvl2pPr>
            <a:lvl3pPr marL="384175" indent="0">
              <a:buNone/>
              <a:defRPr/>
            </a:lvl3pPr>
            <a:lvl4pPr marL="567055" indent="0">
              <a:buNone/>
              <a:defRPr/>
            </a:lvl4pPr>
            <a:lvl5pPr marL="749935" indent="0">
              <a:buNone/>
              <a:defRPr/>
            </a:lvl5pPr>
          </a:lstStyle>
          <a:p>
            <a:pPr lvl="0"/>
            <a:r>
              <a:rPr lang="en-US" dirty="0"/>
              <a:t>Click to add text</a:t>
            </a:r>
            <a:endParaRPr lang="en-US" dirty="0"/>
          </a:p>
        </p:txBody>
      </p:sp>
      <p:sp>
        <p:nvSpPr>
          <p:cNvPr id="10" name="Text Placeholder 7"/>
          <p:cNvSpPr>
            <a:spLocks noGrp="1"/>
          </p:cNvSpPr>
          <p:nvPr>
            <p:ph type="body" sz="quarter" idx="15" hasCustomPrompt="1"/>
          </p:nvPr>
        </p:nvSpPr>
        <p:spPr>
          <a:xfrm>
            <a:off x="824242" y="4264656"/>
            <a:ext cx="788639" cy="533400"/>
          </a:xfrm>
        </p:spPr>
        <p:txBody>
          <a:bodyPr lIns="0" tIns="0" rIns="0" bIns="0" anchor="ctr">
            <a:noAutofit/>
          </a:bodyPr>
          <a:lstStyle>
            <a:lvl1pPr marL="0" indent="0" algn="ctr">
              <a:lnSpc>
                <a:spcPct val="60000"/>
              </a:lnSpc>
              <a:spcBef>
                <a:spcPts val="0"/>
              </a:spcBef>
              <a:spcAft>
                <a:spcPts val="0"/>
              </a:spcAft>
              <a:buNone/>
              <a:defRPr sz="4400" b="0" spc="100" baseline="-25000">
                <a:solidFill>
                  <a:schemeClr val="tx2"/>
                </a:solidFill>
              </a:defRPr>
            </a:lvl1pPr>
            <a:lvl2pPr marL="201295" indent="0">
              <a:buNone/>
              <a:defRPr/>
            </a:lvl2pPr>
            <a:lvl3pPr marL="384175" indent="0">
              <a:buNone/>
              <a:defRPr/>
            </a:lvl3pPr>
            <a:lvl4pPr marL="567055" indent="0">
              <a:buNone/>
              <a:defRPr/>
            </a:lvl4pPr>
            <a:lvl5pPr marL="749935" indent="0">
              <a:buNone/>
              <a:defRPr/>
            </a:lvl5pPr>
          </a:lstStyle>
          <a:p>
            <a:pPr lvl="0"/>
            <a:r>
              <a:rPr lang="en-US" dirty="0"/>
              <a:t>o5.</a:t>
            </a:r>
            <a:endParaRPr lang="en-US" dirty="0"/>
          </a:p>
        </p:txBody>
      </p:sp>
      <p:sp>
        <p:nvSpPr>
          <p:cNvPr id="20" name="Text Placeholder 12"/>
          <p:cNvSpPr>
            <a:spLocks noGrp="1"/>
          </p:cNvSpPr>
          <p:nvPr>
            <p:ph type="body" sz="quarter" idx="20" hasCustomPrompt="1"/>
          </p:nvPr>
        </p:nvSpPr>
        <p:spPr>
          <a:xfrm>
            <a:off x="1643379" y="4269747"/>
            <a:ext cx="5885179" cy="533400"/>
          </a:xfrm>
        </p:spPr>
        <p:txBody>
          <a:bodyPr bIns="0" anchor="b"/>
          <a:lstStyle>
            <a:lvl1pPr marL="0" indent="0">
              <a:buNone/>
              <a:defRPr>
                <a:solidFill>
                  <a:schemeClr val="tx1">
                    <a:lumMod val="50000"/>
                    <a:lumOff val="50000"/>
                  </a:schemeClr>
                </a:solidFill>
              </a:defRPr>
            </a:lvl1pPr>
            <a:lvl2pPr marL="201295" indent="0">
              <a:buNone/>
              <a:defRPr/>
            </a:lvl2pPr>
            <a:lvl3pPr marL="384175" indent="0">
              <a:buNone/>
              <a:defRPr/>
            </a:lvl3pPr>
            <a:lvl4pPr marL="567055" indent="0">
              <a:buNone/>
              <a:defRPr/>
            </a:lvl4pPr>
            <a:lvl5pPr marL="749935" indent="0">
              <a:buNone/>
              <a:defRPr/>
            </a:lvl5pPr>
          </a:lstStyle>
          <a:p>
            <a:pPr lvl="0"/>
            <a:r>
              <a:rPr lang="en-US" dirty="0"/>
              <a:t>Click to add text</a:t>
            </a:r>
            <a:endParaRPr lang="en-US" dirty="0"/>
          </a:p>
        </p:txBody>
      </p:sp>
      <p:cxnSp>
        <p:nvCxnSpPr>
          <p:cNvPr id="22" name="Straight Connector 21"/>
          <p:cNvCxnSpPr/>
          <p:nvPr userDrawn="1"/>
        </p:nvCxnSpPr>
        <p:spPr>
          <a:xfrm rot="10800000" flipH="1">
            <a:off x="6889763" y="0"/>
            <a:ext cx="1822122" cy="6871447"/>
          </a:xfrm>
          <a:prstGeom prst="line">
            <a:avLst/>
          </a:prstGeom>
          <a:ln w="22225">
            <a:solidFill>
              <a:schemeClr val="tx2"/>
            </a:solidFill>
          </a:ln>
        </p:spPr>
        <p:style>
          <a:lnRef idx="1">
            <a:schemeClr val="accent1"/>
          </a:lnRef>
          <a:fillRef idx="0">
            <a:schemeClr val="accent1"/>
          </a:fillRef>
          <a:effectRef idx="0">
            <a:schemeClr val="accent1"/>
          </a:effectRef>
          <a:fontRef idx="minor">
            <a:schemeClr val="tx1"/>
          </a:fontRef>
        </p:style>
      </p:cxnSp>
      <p:sp>
        <p:nvSpPr>
          <p:cNvPr id="24" name="Footer Placeholder 8"/>
          <p:cNvSpPr>
            <a:spLocks noGrp="1"/>
          </p:cNvSpPr>
          <p:nvPr>
            <p:ph type="ftr" sz="quarter" idx="3"/>
          </p:nvPr>
        </p:nvSpPr>
        <p:spPr>
          <a:xfrm>
            <a:off x="824241" y="6290774"/>
            <a:ext cx="6637071" cy="365125"/>
          </a:xfrm>
          <a:prstGeom prst="rect">
            <a:avLst/>
          </a:prstGeom>
        </p:spPr>
        <p:txBody>
          <a:bodyPr/>
          <a:lstStyle>
            <a:lvl1pPr>
              <a:defRPr sz="1100" b="0" i="0" cap="all" baseline="0">
                <a:solidFill>
                  <a:schemeClr val="tx1"/>
                </a:solidFill>
                <a:latin typeface="+mn-lt"/>
              </a:defRPr>
            </a:lvl1pPr>
          </a:lstStyle>
          <a:p>
            <a:r>
              <a:rPr lang="en-US" dirty="0"/>
              <a:t>Add footer here</a:t>
            </a:r>
            <a:endParaRPr lang="en-US" dirty="0"/>
          </a:p>
        </p:txBody>
      </p:sp>
      <p:sp>
        <p:nvSpPr>
          <p:cNvPr id="21" name="Slide Number Placeholder 9"/>
          <p:cNvSpPr>
            <a:spLocks noGrp="1"/>
          </p:cNvSpPr>
          <p:nvPr>
            <p:ph type="sldNum" sz="quarter" idx="4"/>
          </p:nvPr>
        </p:nvSpPr>
        <p:spPr>
          <a:xfrm>
            <a:off x="10768546" y="6290774"/>
            <a:ext cx="617912" cy="365125"/>
          </a:xfrm>
          <a:prstGeom prst="rect">
            <a:avLst/>
          </a:prstGeom>
        </p:spPr>
        <p:txBody>
          <a:bodyPr/>
          <a:lstStyle>
            <a:lvl1pPr algn="r">
              <a:defRPr sz="1100" b="0" i="0">
                <a:solidFill>
                  <a:schemeClr val="bg1"/>
                </a:solidFill>
                <a:latin typeface="+mn-lt"/>
              </a:defRPr>
            </a:lvl1pPr>
          </a:lstStyle>
          <a:p>
            <a:fld id="{3A98EE3D-8CD1-4C3F-BD1C-C98C9596463C}" type="slidenum">
              <a:rPr lang="en-US" smtClean="0"/>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showMasterSp="0" userDrawn="1">
  <p:cSld name="Agenda - Topic 5">
    <p:spTree>
      <p:nvGrpSpPr>
        <p:cNvPr id="1" name=""/>
        <p:cNvGrpSpPr/>
        <p:nvPr/>
      </p:nvGrpSpPr>
      <p:grpSpPr>
        <a:xfrm>
          <a:off x="0" y="0"/>
          <a:ext cx="0" cy="0"/>
          <a:chOff x="0" y="0"/>
          <a:chExt cx="0" cy="0"/>
        </a:xfrm>
      </p:grpSpPr>
      <p:sp>
        <p:nvSpPr>
          <p:cNvPr id="23" name="Freeform: Shape 22"/>
          <p:cNvSpPr/>
          <p:nvPr userDrawn="1"/>
        </p:nvSpPr>
        <p:spPr>
          <a:xfrm>
            <a:off x="6093537" y="-1946"/>
            <a:ext cx="3601340" cy="6881814"/>
          </a:xfrm>
          <a:custGeom>
            <a:avLst/>
            <a:gdLst>
              <a:gd name="connsiteX0" fmla="*/ 3601340 w 3601340"/>
              <a:gd name="connsiteY0" fmla="*/ 0 h 6881814"/>
              <a:gd name="connsiteX1" fmla="*/ 0 w 3601340"/>
              <a:gd name="connsiteY1" fmla="*/ 0 h 6881814"/>
              <a:gd name="connsiteX2" fmla="*/ 0 w 3601340"/>
              <a:gd name="connsiteY2" fmla="*/ 6881815 h 6881814"/>
              <a:gd name="connsiteX3" fmla="*/ 1064235 w 3601340"/>
              <a:gd name="connsiteY3" fmla="*/ 6881815 h 6881814"/>
              <a:gd name="connsiteX4" fmla="*/ 1441045 w 3601340"/>
              <a:gd name="connsiteY4" fmla="*/ 5490188 h 6881814"/>
              <a:gd name="connsiteX5" fmla="*/ 1835678 w 3601340"/>
              <a:gd name="connsiteY5" fmla="*/ 4034957 h 6881814"/>
              <a:gd name="connsiteX6" fmla="*/ 2045724 w 3601340"/>
              <a:gd name="connsiteY6" fmla="*/ 3914112 h 6881814"/>
              <a:gd name="connsiteX7" fmla="*/ 2166660 w 3601340"/>
              <a:gd name="connsiteY7" fmla="*/ 4124001 h 6881814"/>
              <a:gd name="connsiteX8" fmla="*/ 1906966 w 3601340"/>
              <a:gd name="connsiteY8" fmla="*/ 5081858 h 6881814"/>
              <a:gd name="connsiteX9" fmla="*/ 2027902 w 3601340"/>
              <a:gd name="connsiteY9" fmla="*/ 5291747 h 6881814"/>
              <a:gd name="connsiteX10" fmla="*/ 2227765 w 3601340"/>
              <a:gd name="connsiteY10" fmla="*/ 5198887 h 6881814"/>
              <a:gd name="connsiteX11" fmla="*/ 2570204 w 3601340"/>
              <a:gd name="connsiteY11" fmla="*/ 3923016 h 6881814"/>
              <a:gd name="connsiteX12" fmla="*/ 2602029 w 3601340"/>
              <a:gd name="connsiteY12" fmla="*/ 3799627 h 6881814"/>
              <a:gd name="connsiteX13" fmla="*/ 3601340 w 3601340"/>
              <a:gd name="connsiteY13" fmla="*/ 0 h 6881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01340" h="6881814">
                <a:moveTo>
                  <a:pt x="3601340" y="0"/>
                </a:moveTo>
                <a:lnTo>
                  <a:pt x="0" y="0"/>
                </a:lnTo>
                <a:lnTo>
                  <a:pt x="0" y="6881815"/>
                </a:lnTo>
                <a:lnTo>
                  <a:pt x="1064235" y="6881815"/>
                </a:lnTo>
                <a:lnTo>
                  <a:pt x="1441045" y="5490188"/>
                </a:lnTo>
                <a:lnTo>
                  <a:pt x="1835678" y="4034957"/>
                </a:lnTo>
                <a:cubicBezTo>
                  <a:pt x="1859865" y="3943369"/>
                  <a:pt x="1954068" y="3889943"/>
                  <a:pt x="2045724" y="3914112"/>
                </a:cubicBezTo>
                <a:cubicBezTo>
                  <a:pt x="2137381" y="3938281"/>
                  <a:pt x="2190847" y="4032413"/>
                  <a:pt x="2166660" y="4124001"/>
                </a:cubicBezTo>
                <a:lnTo>
                  <a:pt x="1906966" y="5081858"/>
                </a:lnTo>
                <a:cubicBezTo>
                  <a:pt x="1882779" y="5173446"/>
                  <a:pt x="1936246" y="5267578"/>
                  <a:pt x="2027902" y="5291747"/>
                </a:cubicBezTo>
                <a:cubicBezTo>
                  <a:pt x="2109375" y="5313372"/>
                  <a:pt x="2193393" y="5272666"/>
                  <a:pt x="2227765" y="5198887"/>
                </a:cubicBezTo>
                <a:lnTo>
                  <a:pt x="2570204" y="3923016"/>
                </a:lnTo>
                <a:lnTo>
                  <a:pt x="2602029" y="3799627"/>
                </a:lnTo>
                <a:lnTo>
                  <a:pt x="3601340" y="0"/>
                </a:lnTo>
                <a:close/>
              </a:path>
            </a:pathLst>
          </a:custGeom>
          <a:solidFill>
            <a:srgbClr val="FFFFFF"/>
          </a:solidFill>
          <a:ln w="12700" cap="flat">
            <a:noFill/>
            <a:prstDash val="solid"/>
            <a:miter/>
          </a:ln>
        </p:spPr>
        <p:txBody>
          <a:bodyPr rtlCol="0" anchor="ctr"/>
          <a:lstStyle/>
          <a:p>
            <a:endParaRPr lang="en-US" dirty="0"/>
          </a:p>
        </p:txBody>
      </p:sp>
      <p:sp>
        <p:nvSpPr>
          <p:cNvPr id="14" name="Picture Placeholder 13"/>
          <p:cNvSpPr>
            <a:spLocks noGrp="1"/>
          </p:cNvSpPr>
          <p:nvPr>
            <p:ph type="pic" sz="quarter" idx="11"/>
          </p:nvPr>
        </p:nvSpPr>
        <p:spPr>
          <a:xfrm flipH="1">
            <a:off x="7163691" y="0"/>
            <a:ext cx="5024825" cy="6858000"/>
          </a:xfrm>
          <a:custGeom>
            <a:avLst/>
            <a:gdLst>
              <a:gd name="connsiteX0" fmla="*/ 0 w 6064250"/>
              <a:gd name="connsiteY0" fmla="*/ 0 h 6877051"/>
              <a:gd name="connsiteX1" fmla="*/ 606425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1" fmla="*/ 0 w 6064250"/>
              <a:gd name="connsiteY0-2" fmla="*/ 0 h 6877051"/>
              <a:gd name="connsiteX1-3" fmla="*/ 5840730 w 6064250"/>
              <a:gd name="connsiteY1-4" fmla="*/ 0 h 6877051"/>
              <a:gd name="connsiteX2-5" fmla="*/ 6064250 w 6064250"/>
              <a:gd name="connsiteY2-6" fmla="*/ 6877051 h 6877051"/>
              <a:gd name="connsiteX3-7" fmla="*/ 0 w 6064250"/>
              <a:gd name="connsiteY3-8" fmla="*/ 6877051 h 6877051"/>
              <a:gd name="connsiteX4-9" fmla="*/ 0 w 6064250"/>
              <a:gd name="connsiteY4-10" fmla="*/ 0 h 6877051"/>
              <a:gd name="connsiteX0-11" fmla="*/ 0 w 5840730"/>
              <a:gd name="connsiteY0-12" fmla="*/ 0 h 6887937"/>
              <a:gd name="connsiteX1-13" fmla="*/ 5840730 w 5840730"/>
              <a:gd name="connsiteY1-14" fmla="*/ 0 h 6887937"/>
              <a:gd name="connsiteX2-15" fmla="*/ 4028621 w 5840730"/>
              <a:gd name="connsiteY2-16" fmla="*/ 6887937 h 6887937"/>
              <a:gd name="connsiteX3-17" fmla="*/ 0 w 5840730"/>
              <a:gd name="connsiteY3-18" fmla="*/ 6877051 h 6887937"/>
              <a:gd name="connsiteX4-19" fmla="*/ 0 w 5840730"/>
              <a:gd name="connsiteY4-20" fmla="*/ 0 h 6887937"/>
              <a:gd name="connsiteX0-21" fmla="*/ 0 w 5840730"/>
              <a:gd name="connsiteY0-22" fmla="*/ 0 h 6887937"/>
              <a:gd name="connsiteX1-23" fmla="*/ 5840730 w 5840730"/>
              <a:gd name="connsiteY1-24" fmla="*/ 0 h 6887937"/>
              <a:gd name="connsiteX2-25" fmla="*/ 5090160 w 5840730"/>
              <a:gd name="connsiteY2-26" fmla="*/ 2775915 h 6887937"/>
              <a:gd name="connsiteX3-27" fmla="*/ 4028621 w 5840730"/>
              <a:gd name="connsiteY3-28" fmla="*/ 6887937 h 6887937"/>
              <a:gd name="connsiteX4-29" fmla="*/ 0 w 5840730"/>
              <a:gd name="connsiteY4-30" fmla="*/ 6877051 h 6887937"/>
              <a:gd name="connsiteX5" fmla="*/ 0 w 5840730"/>
              <a:gd name="connsiteY5" fmla="*/ 0 h 6887937"/>
              <a:gd name="connsiteX0-31" fmla="*/ 0 w 5840730"/>
              <a:gd name="connsiteY0-32" fmla="*/ 0 h 6887937"/>
              <a:gd name="connsiteX1-33" fmla="*/ 5840730 w 5840730"/>
              <a:gd name="connsiteY1-34" fmla="*/ 0 h 6887937"/>
              <a:gd name="connsiteX2-35" fmla="*/ 5090160 w 5840730"/>
              <a:gd name="connsiteY2-36" fmla="*/ 2775915 h 6887937"/>
              <a:gd name="connsiteX3-37" fmla="*/ 4991100 w 5840730"/>
              <a:gd name="connsiteY3-38" fmla="*/ 3134055 h 6887937"/>
              <a:gd name="connsiteX4-39" fmla="*/ 4028621 w 5840730"/>
              <a:gd name="connsiteY4-40" fmla="*/ 6887937 h 6887937"/>
              <a:gd name="connsiteX5-41" fmla="*/ 0 w 5840730"/>
              <a:gd name="connsiteY5-42" fmla="*/ 6877051 h 6887937"/>
              <a:gd name="connsiteX6" fmla="*/ 0 w 5840730"/>
              <a:gd name="connsiteY6" fmla="*/ 0 h 6887937"/>
              <a:gd name="connsiteX0-43" fmla="*/ 0 w 5840730"/>
              <a:gd name="connsiteY0-44" fmla="*/ 0 h 6887937"/>
              <a:gd name="connsiteX1-45" fmla="*/ 5840730 w 5840730"/>
              <a:gd name="connsiteY1-46" fmla="*/ 0 h 6887937"/>
              <a:gd name="connsiteX2-47" fmla="*/ 5090160 w 5840730"/>
              <a:gd name="connsiteY2-48" fmla="*/ 2775915 h 6887937"/>
              <a:gd name="connsiteX3-49" fmla="*/ 4991100 w 5840730"/>
              <a:gd name="connsiteY3-50" fmla="*/ 3134055 h 6887937"/>
              <a:gd name="connsiteX4-51" fmla="*/ 4785360 w 5840730"/>
              <a:gd name="connsiteY4-52" fmla="*/ 3926535 h 6887937"/>
              <a:gd name="connsiteX5-53" fmla="*/ 4028621 w 5840730"/>
              <a:gd name="connsiteY5-54" fmla="*/ 6887937 h 6887937"/>
              <a:gd name="connsiteX6-55" fmla="*/ 0 w 5840730"/>
              <a:gd name="connsiteY6-56" fmla="*/ 6877051 h 6887937"/>
              <a:gd name="connsiteX7" fmla="*/ 0 w 5840730"/>
              <a:gd name="connsiteY7" fmla="*/ 0 h 6887937"/>
              <a:gd name="connsiteX0-57" fmla="*/ 0 w 5840730"/>
              <a:gd name="connsiteY0-58" fmla="*/ 0 h 6887937"/>
              <a:gd name="connsiteX1-59" fmla="*/ 5840730 w 5840730"/>
              <a:gd name="connsiteY1-60" fmla="*/ 0 h 6887937"/>
              <a:gd name="connsiteX2-61" fmla="*/ 5090160 w 5840730"/>
              <a:gd name="connsiteY2-62" fmla="*/ 2775915 h 6887937"/>
              <a:gd name="connsiteX3-63" fmla="*/ 4991100 w 5840730"/>
              <a:gd name="connsiteY3-64" fmla="*/ 3134055 h 6887937"/>
              <a:gd name="connsiteX4-65" fmla="*/ 4922520 w 5840730"/>
              <a:gd name="connsiteY4-66" fmla="*/ 3415995 h 6887937"/>
              <a:gd name="connsiteX5-67" fmla="*/ 4785360 w 5840730"/>
              <a:gd name="connsiteY5-68" fmla="*/ 3926535 h 6887937"/>
              <a:gd name="connsiteX6-69" fmla="*/ 4028621 w 5840730"/>
              <a:gd name="connsiteY6-70" fmla="*/ 6887937 h 6887937"/>
              <a:gd name="connsiteX7-71" fmla="*/ 0 w 5840730"/>
              <a:gd name="connsiteY7-72" fmla="*/ 6877051 h 6887937"/>
              <a:gd name="connsiteX8" fmla="*/ 0 w 5840730"/>
              <a:gd name="connsiteY8" fmla="*/ 0 h 6887937"/>
              <a:gd name="connsiteX0-73" fmla="*/ 0 w 5840730"/>
              <a:gd name="connsiteY0-74" fmla="*/ 0 h 6887937"/>
              <a:gd name="connsiteX1-75" fmla="*/ 5840730 w 5840730"/>
              <a:gd name="connsiteY1-76" fmla="*/ 0 h 6887937"/>
              <a:gd name="connsiteX2-77" fmla="*/ 5090160 w 5840730"/>
              <a:gd name="connsiteY2-78" fmla="*/ 2775915 h 6887937"/>
              <a:gd name="connsiteX3-79" fmla="*/ 4754880 w 5840730"/>
              <a:gd name="connsiteY3-80" fmla="*/ 2692095 h 6887937"/>
              <a:gd name="connsiteX4-81" fmla="*/ 4922520 w 5840730"/>
              <a:gd name="connsiteY4-82" fmla="*/ 3415995 h 6887937"/>
              <a:gd name="connsiteX5-83" fmla="*/ 4785360 w 5840730"/>
              <a:gd name="connsiteY5-84" fmla="*/ 3926535 h 6887937"/>
              <a:gd name="connsiteX6-85" fmla="*/ 4028621 w 5840730"/>
              <a:gd name="connsiteY6-86" fmla="*/ 6887937 h 6887937"/>
              <a:gd name="connsiteX7-87" fmla="*/ 0 w 5840730"/>
              <a:gd name="connsiteY7-88" fmla="*/ 6877051 h 6887937"/>
              <a:gd name="connsiteX8-89" fmla="*/ 0 w 5840730"/>
              <a:gd name="connsiteY8-90" fmla="*/ 0 h 6887937"/>
              <a:gd name="connsiteX0-91" fmla="*/ 0 w 5840730"/>
              <a:gd name="connsiteY0-92" fmla="*/ 0 h 6887937"/>
              <a:gd name="connsiteX1-93" fmla="*/ 5840730 w 5840730"/>
              <a:gd name="connsiteY1-94" fmla="*/ 0 h 6887937"/>
              <a:gd name="connsiteX2-95" fmla="*/ 5090160 w 5840730"/>
              <a:gd name="connsiteY2-96" fmla="*/ 2775915 h 6887937"/>
              <a:gd name="connsiteX3-97" fmla="*/ 4754880 w 5840730"/>
              <a:gd name="connsiteY3-98" fmla="*/ 2692095 h 6887937"/>
              <a:gd name="connsiteX4-99" fmla="*/ 5006340 w 5840730"/>
              <a:gd name="connsiteY4-100" fmla="*/ 1823415 h 6887937"/>
              <a:gd name="connsiteX5-101" fmla="*/ 4922520 w 5840730"/>
              <a:gd name="connsiteY5-102" fmla="*/ 3415995 h 6887937"/>
              <a:gd name="connsiteX6-103" fmla="*/ 4785360 w 5840730"/>
              <a:gd name="connsiteY6-104" fmla="*/ 3926535 h 6887937"/>
              <a:gd name="connsiteX7-105" fmla="*/ 4028621 w 5840730"/>
              <a:gd name="connsiteY7-106" fmla="*/ 6887937 h 6887937"/>
              <a:gd name="connsiteX8-107" fmla="*/ 0 w 5840730"/>
              <a:gd name="connsiteY8-108" fmla="*/ 6877051 h 6887937"/>
              <a:gd name="connsiteX9" fmla="*/ 0 w 5840730"/>
              <a:gd name="connsiteY9" fmla="*/ 0 h 6887937"/>
              <a:gd name="connsiteX0-109" fmla="*/ 0 w 5840730"/>
              <a:gd name="connsiteY0-110" fmla="*/ 0 h 6887937"/>
              <a:gd name="connsiteX1-111" fmla="*/ 5840730 w 5840730"/>
              <a:gd name="connsiteY1-112" fmla="*/ 0 h 6887937"/>
              <a:gd name="connsiteX2-113" fmla="*/ 5090160 w 5840730"/>
              <a:gd name="connsiteY2-114" fmla="*/ 2775915 h 6887937"/>
              <a:gd name="connsiteX3-115" fmla="*/ 4754880 w 5840730"/>
              <a:gd name="connsiteY3-116" fmla="*/ 2692095 h 6887937"/>
              <a:gd name="connsiteX4-117" fmla="*/ 5006340 w 5840730"/>
              <a:gd name="connsiteY4-118" fmla="*/ 1823415 h 6887937"/>
              <a:gd name="connsiteX5-119" fmla="*/ 4655820 w 5840730"/>
              <a:gd name="connsiteY5-120" fmla="*/ 1770075 h 6887937"/>
              <a:gd name="connsiteX6-121" fmla="*/ 4922520 w 5840730"/>
              <a:gd name="connsiteY6-122" fmla="*/ 3415995 h 6887937"/>
              <a:gd name="connsiteX7-123" fmla="*/ 4785360 w 5840730"/>
              <a:gd name="connsiteY7-124" fmla="*/ 3926535 h 6887937"/>
              <a:gd name="connsiteX8-125" fmla="*/ 4028621 w 5840730"/>
              <a:gd name="connsiteY8-126" fmla="*/ 6887937 h 6887937"/>
              <a:gd name="connsiteX9-127" fmla="*/ 0 w 5840730"/>
              <a:gd name="connsiteY9-128" fmla="*/ 6877051 h 6887937"/>
              <a:gd name="connsiteX10" fmla="*/ 0 w 5840730"/>
              <a:gd name="connsiteY10" fmla="*/ 0 h 6887937"/>
              <a:gd name="connsiteX0-129" fmla="*/ 0 w 5840730"/>
              <a:gd name="connsiteY0-130" fmla="*/ 0 h 6887937"/>
              <a:gd name="connsiteX1-131" fmla="*/ 5840730 w 5840730"/>
              <a:gd name="connsiteY1-132" fmla="*/ 0 h 6887937"/>
              <a:gd name="connsiteX2-133" fmla="*/ 5090160 w 5840730"/>
              <a:gd name="connsiteY2-134" fmla="*/ 2775915 h 6887937"/>
              <a:gd name="connsiteX3-135" fmla="*/ 4754880 w 5840730"/>
              <a:gd name="connsiteY3-136" fmla="*/ 2692095 h 6887937"/>
              <a:gd name="connsiteX4-137" fmla="*/ 5006340 w 5840730"/>
              <a:gd name="connsiteY4-138" fmla="*/ 1823415 h 6887937"/>
              <a:gd name="connsiteX5-139" fmla="*/ 4655820 w 5840730"/>
              <a:gd name="connsiteY5-140" fmla="*/ 1770075 h 6887937"/>
              <a:gd name="connsiteX6-141" fmla="*/ 3901440 w 5840730"/>
              <a:gd name="connsiteY6-142" fmla="*/ 4696155 h 6887937"/>
              <a:gd name="connsiteX7-143" fmla="*/ 4922520 w 5840730"/>
              <a:gd name="connsiteY7-144" fmla="*/ 3415995 h 6887937"/>
              <a:gd name="connsiteX8-145" fmla="*/ 4785360 w 5840730"/>
              <a:gd name="connsiteY8-146" fmla="*/ 3926535 h 6887937"/>
              <a:gd name="connsiteX9-147" fmla="*/ 4028621 w 5840730"/>
              <a:gd name="connsiteY9-148" fmla="*/ 6887937 h 6887937"/>
              <a:gd name="connsiteX10-149" fmla="*/ 0 w 5840730"/>
              <a:gd name="connsiteY10-150" fmla="*/ 6877051 h 6887937"/>
              <a:gd name="connsiteX11" fmla="*/ 0 w 5840730"/>
              <a:gd name="connsiteY11" fmla="*/ 0 h 6887937"/>
              <a:gd name="connsiteX0-151" fmla="*/ 0 w 5840730"/>
              <a:gd name="connsiteY0-152" fmla="*/ 0 h 6887937"/>
              <a:gd name="connsiteX1-153" fmla="*/ 5840730 w 5840730"/>
              <a:gd name="connsiteY1-154" fmla="*/ 0 h 6887937"/>
              <a:gd name="connsiteX2-155" fmla="*/ 5090160 w 5840730"/>
              <a:gd name="connsiteY2-156" fmla="*/ 2775915 h 6887937"/>
              <a:gd name="connsiteX3-157" fmla="*/ 4754880 w 5840730"/>
              <a:gd name="connsiteY3-158" fmla="*/ 2692095 h 6887937"/>
              <a:gd name="connsiteX4-159" fmla="*/ 5006340 w 5840730"/>
              <a:gd name="connsiteY4-160" fmla="*/ 1823415 h 6887937"/>
              <a:gd name="connsiteX5-161" fmla="*/ 4655820 w 5840730"/>
              <a:gd name="connsiteY5-162" fmla="*/ 1770075 h 6887937"/>
              <a:gd name="connsiteX6-163" fmla="*/ 3901440 w 5840730"/>
              <a:gd name="connsiteY6-164" fmla="*/ 4696155 h 6887937"/>
              <a:gd name="connsiteX7-165" fmla="*/ 4457700 w 5840730"/>
              <a:gd name="connsiteY7-166" fmla="*/ 3842715 h 6887937"/>
              <a:gd name="connsiteX8-167" fmla="*/ 4785360 w 5840730"/>
              <a:gd name="connsiteY8-168" fmla="*/ 3926535 h 6887937"/>
              <a:gd name="connsiteX9-169" fmla="*/ 4028621 w 5840730"/>
              <a:gd name="connsiteY9-170" fmla="*/ 6887937 h 6887937"/>
              <a:gd name="connsiteX10-171" fmla="*/ 0 w 5840730"/>
              <a:gd name="connsiteY10-172" fmla="*/ 6877051 h 6887937"/>
              <a:gd name="connsiteX11-173" fmla="*/ 0 w 5840730"/>
              <a:gd name="connsiteY11-174" fmla="*/ 0 h 6887937"/>
              <a:gd name="connsiteX0-175" fmla="*/ 0 w 5840730"/>
              <a:gd name="connsiteY0-176" fmla="*/ 0 h 6887937"/>
              <a:gd name="connsiteX1-177" fmla="*/ 5840730 w 5840730"/>
              <a:gd name="connsiteY1-178" fmla="*/ 0 h 6887937"/>
              <a:gd name="connsiteX2-179" fmla="*/ 5090160 w 5840730"/>
              <a:gd name="connsiteY2-180" fmla="*/ 2775915 h 6887937"/>
              <a:gd name="connsiteX3-181" fmla="*/ 4754880 w 5840730"/>
              <a:gd name="connsiteY3-182" fmla="*/ 2692095 h 6887937"/>
              <a:gd name="connsiteX4-183" fmla="*/ 5006340 w 5840730"/>
              <a:gd name="connsiteY4-184" fmla="*/ 1823415 h 6887937"/>
              <a:gd name="connsiteX5-185" fmla="*/ 4655820 w 5840730"/>
              <a:gd name="connsiteY5-186" fmla="*/ 1770075 h 6887937"/>
              <a:gd name="connsiteX6-187" fmla="*/ 3901440 w 5840730"/>
              <a:gd name="connsiteY6-188" fmla="*/ 4696155 h 6887937"/>
              <a:gd name="connsiteX7-189" fmla="*/ 4213860 w 5840730"/>
              <a:gd name="connsiteY7-190" fmla="*/ 4757115 h 6887937"/>
              <a:gd name="connsiteX8-191" fmla="*/ 4457700 w 5840730"/>
              <a:gd name="connsiteY8-192" fmla="*/ 3842715 h 6887937"/>
              <a:gd name="connsiteX9-193" fmla="*/ 4785360 w 5840730"/>
              <a:gd name="connsiteY9-194" fmla="*/ 3926535 h 6887937"/>
              <a:gd name="connsiteX10-195" fmla="*/ 4028621 w 5840730"/>
              <a:gd name="connsiteY10-196" fmla="*/ 6887937 h 6887937"/>
              <a:gd name="connsiteX11-197" fmla="*/ 0 w 5840730"/>
              <a:gd name="connsiteY11-198" fmla="*/ 6877051 h 6887937"/>
              <a:gd name="connsiteX12" fmla="*/ 0 w 5840730"/>
              <a:gd name="connsiteY12" fmla="*/ 0 h 6887937"/>
              <a:gd name="connsiteX0-199" fmla="*/ 0 w 5840730"/>
              <a:gd name="connsiteY0-200" fmla="*/ 0 h 6887937"/>
              <a:gd name="connsiteX1-201" fmla="*/ 5840730 w 5840730"/>
              <a:gd name="connsiteY1-202" fmla="*/ 0 h 6887937"/>
              <a:gd name="connsiteX2-203" fmla="*/ 5090160 w 5840730"/>
              <a:gd name="connsiteY2-204" fmla="*/ 2775915 h 6887937"/>
              <a:gd name="connsiteX3-205" fmla="*/ 4754880 w 5840730"/>
              <a:gd name="connsiteY3-206" fmla="*/ 2692095 h 6887937"/>
              <a:gd name="connsiteX4-207" fmla="*/ 5006340 w 5840730"/>
              <a:gd name="connsiteY4-208" fmla="*/ 1823415 h 6887937"/>
              <a:gd name="connsiteX5-209" fmla="*/ 4937760 w 5840730"/>
              <a:gd name="connsiteY5-210" fmla="*/ 1610055 h 6887937"/>
              <a:gd name="connsiteX6-211" fmla="*/ 4655820 w 5840730"/>
              <a:gd name="connsiteY6-212" fmla="*/ 1770075 h 6887937"/>
              <a:gd name="connsiteX7-213" fmla="*/ 3901440 w 5840730"/>
              <a:gd name="connsiteY7-214" fmla="*/ 4696155 h 6887937"/>
              <a:gd name="connsiteX8-215" fmla="*/ 4213860 w 5840730"/>
              <a:gd name="connsiteY8-216" fmla="*/ 4757115 h 6887937"/>
              <a:gd name="connsiteX9-217" fmla="*/ 4457700 w 5840730"/>
              <a:gd name="connsiteY9-218" fmla="*/ 3842715 h 6887937"/>
              <a:gd name="connsiteX10-219" fmla="*/ 4785360 w 5840730"/>
              <a:gd name="connsiteY10-220" fmla="*/ 3926535 h 6887937"/>
              <a:gd name="connsiteX11-221" fmla="*/ 4028621 w 5840730"/>
              <a:gd name="connsiteY11-222" fmla="*/ 6887937 h 6887937"/>
              <a:gd name="connsiteX12-223" fmla="*/ 0 w 5840730"/>
              <a:gd name="connsiteY12-224" fmla="*/ 6877051 h 6887937"/>
              <a:gd name="connsiteX13" fmla="*/ 0 w 5840730"/>
              <a:gd name="connsiteY13" fmla="*/ 0 h 6887937"/>
              <a:gd name="connsiteX0-225" fmla="*/ 0 w 5840730"/>
              <a:gd name="connsiteY0-226" fmla="*/ 0 h 6887937"/>
              <a:gd name="connsiteX1-227" fmla="*/ 5840730 w 5840730"/>
              <a:gd name="connsiteY1-228" fmla="*/ 0 h 6887937"/>
              <a:gd name="connsiteX2-229" fmla="*/ 5090160 w 5840730"/>
              <a:gd name="connsiteY2-230" fmla="*/ 2775915 h 6887937"/>
              <a:gd name="connsiteX3-231" fmla="*/ 4754880 w 5840730"/>
              <a:gd name="connsiteY3-232" fmla="*/ 2692095 h 6887937"/>
              <a:gd name="connsiteX4-233" fmla="*/ 5006340 w 5840730"/>
              <a:gd name="connsiteY4-234" fmla="*/ 1823415 h 6887937"/>
              <a:gd name="connsiteX5-235" fmla="*/ 4895850 w 5840730"/>
              <a:gd name="connsiteY5-236" fmla="*/ 1602435 h 6887937"/>
              <a:gd name="connsiteX6-237" fmla="*/ 4655820 w 5840730"/>
              <a:gd name="connsiteY6-238" fmla="*/ 1770075 h 6887937"/>
              <a:gd name="connsiteX7-239" fmla="*/ 3901440 w 5840730"/>
              <a:gd name="connsiteY7-240" fmla="*/ 4696155 h 6887937"/>
              <a:gd name="connsiteX8-241" fmla="*/ 4213860 w 5840730"/>
              <a:gd name="connsiteY8-242" fmla="*/ 4757115 h 6887937"/>
              <a:gd name="connsiteX9-243" fmla="*/ 4457700 w 5840730"/>
              <a:gd name="connsiteY9-244" fmla="*/ 3842715 h 6887937"/>
              <a:gd name="connsiteX10-245" fmla="*/ 4785360 w 5840730"/>
              <a:gd name="connsiteY10-246" fmla="*/ 3926535 h 6887937"/>
              <a:gd name="connsiteX11-247" fmla="*/ 4028621 w 5840730"/>
              <a:gd name="connsiteY11-248" fmla="*/ 6887937 h 6887937"/>
              <a:gd name="connsiteX12-249" fmla="*/ 0 w 5840730"/>
              <a:gd name="connsiteY12-250" fmla="*/ 6877051 h 6887937"/>
              <a:gd name="connsiteX13-251" fmla="*/ 0 w 5840730"/>
              <a:gd name="connsiteY13-252" fmla="*/ 0 h 6887937"/>
              <a:gd name="connsiteX0-253" fmla="*/ 0 w 5840730"/>
              <a:gd name="connsiteY0-254" fmla="*/ 0 h 6887937"/>
              <a:gd name="connsiteX1-255" fmla="*/ 5840730 w 5840730"/>
              <a:gd name="connsiteY1-256" fmla="*/ 0 h 6887937"/>
              <a:gd name="connsiteX2-257" fmla="*/ 5090160 w 5840730"/>
              <a:gd name="connsiteY2-258" fmla="*/ 2775915 h 6887937"/>
              <a:gd name="connsiteX3-259" fmla="*/ 4754880 w 5840730"/>
              <a:gd name="connsiteY3-260" fmla="*/ 2692095 h 6887937"/>
              <a:gd name="connsiteX4-261" fmla="*/ 5006340 w 5840730"/>
              <a:gd name="connsiteY4-262" fmla="*/ 1823415 h 6887937"/>
              <a:gd name="connsiteX5-263" fmla="*/ 4895850 w 5840730"/>
              <a:gd name="connsiteY5-264" fmla="*/ 1602435 h 6887937"/>
              <a:gd name="connsiteX6-265" fmla="*/ 4655820 w 5840730"/>
              <a:gd name="connsiteY6-266" fmla="*/ 1770075 h 6887937"/>
              <a:gd name="connsiteX7-267" fmla="*/ 3901440 w 5840730"/>
              <a:gd name="connsiteY7-268" fmla="*/ 4696155 h 6887937"/>
              <a:gd name="connsiteX8-269" fmla="*/ 4213860 w 5840730"/>
              <a:gd name="connsiteY8-270" fmla="*/ 4757115 h 6887937"/>
              <a:gd name="connsiteX9-271" fmla="*/ 4457700 w 5840730"/>
              <a:gd name="connsiteY9-272" fmla="*/ 3842715 h 6887937"/>
              <a:gd name="connsiteX10-273" fmla="*/ 4785360 w 5840730"/>
              <a:gd name="connsiteY10-274" fmla="*/ 3926535 h 6887937"/>
              <a:gd name="connsiteX11-275" fmla="*/ 4028621 w 5840730"/>
              <a:gd name="connsiteY11-276" fmla="*/ 6887937 h 6887937"/>
              <a:gd name="connsiteX12-277" fmla="*/ 0 w 5840730"/>
              <a:gd name="connsiteY12-278" fmla="*/ 6877051 h 6887937"/>
              <a:gd name="connsiteX13-279" fmla="*/ 0 w 5840730"/>
              <a:gd name="connsiteY13-280" fmla="*/ 0 h 6887937"/>
              <a:gd name="connsiteX0-281" fmla="*/ 0 w 5840730"/>
              <a:gd name="connsiteY0-282" fmla="*/ 0 h 6887937"/>
              <a:gd name="connsiteX1-283" fmla="*/ 5840730 w 5840730"/>
              <a:gd name="connsiteY1-284" fmla="*/ 0 h 6887937"/>
              <a:gd name="connsiteX2-285" fmla="*/ 5090160 w 5840730"/>
              <a:gd name="connsiteY2-286" fmla="*/ 2775915 h 6887937"/>
              <a:gd name="connsiteX3-287" fmla="*/ 4754880 w 5840730"/>
              <a:gd name="connsiteY3-288" fmla="*/ 2692095 h 6887937"/>
              <a:gd name="connsiteX4-289" fmla="*/ 5006340 w 5840730"/>
              <a:gd name="connsiteY4-290" fmla="*/ 1823415 h 6887937"/>
              <a:gd name="connsiteX5-291" fmla="*/ 4895850 w 5840730"/>
              <a:gd name="connsiteY5-292" fmla="*/ 1602435 h 6887937"/>
              <a:gd name="connsiteX6-293" fmla="*/ 4655820 w 5840730"/>
              <a:gd name="connsiteY6-294" fmla="*/ 1770075 h 6887937"/>
              <a:gd name="connsiteX7-295" fmla="*/ 3901440 w 5840730"/>
              <a:gd name="connsiteY7-296" fmla="*/ 4696155 h 6887937"/>
              <a:gd name="connsiteX8-297" fmla="*/ 4213860 w 5840730"/>
              <a:gd name="connsiteY8-298" fmla="*/ 4757115 h 6887937"/>
              <a:gd name="connsiteX9-299" fmla="*/ 4457700 w 5840730"/>
              <a:gd name="connsiteY9-300" fmla="*/ 3842715 h 6887937"/>
              <a:gd name="connsiteX10-301" fmla="*/ 4785360 w 5840730"/>
              <a:gd name="connsiteY10-302" fmla="*/ 3926535 h 6887937"/>
              <a:gd name="connsiteX11-303" fmla="*/ 4028621 w 5840730"/>
              <a:gd name="connsiteY11-304" fmla="*/ 6887937 h 6887937"/>
              <a:gd name="connsiteX12-305" fmla="*/ 0 w 5840730"/>
              <a:gd name="connsiteY12-306" fmla="*/ 6877051 h 6887937"/>
              <a:gd name="connsiteX13-307" fmla="*/ 0 w 5840730"/>
              <a:gd name="connsiteY13-308" fmla="*/ 0 h 6887937"/>
              <a:gd name="connsiteX0-309" fmla="*/ 0 w 5840730"/>
              <a:gd name="connsiteY0-310" fmla="*/ 0 h 6887937"/>
              <a:gd name="connsiteX1-311" fmla="*/ 5840730 w 5840730"/>
              <a:gd name="connsiteY1-312" fmla="*/ 0 h 6887937"/>
              <a:gd name="connsiteX2-313" fmla="*/ 5090160 w 5840730"/>
              <a:gd name="connsiteY2-314" fmla="*/ 2775915 h 6887937"/>
              <a:gd name="connsiteX3-315" fmla="*/ 4754880 w 5840730"/>
              <a:gd name="connsiteY3-316" fmla="*/ 2692095 h 6887937"/>
              <a:gd name="connsiteX4-317" fmla="*/ 5006340 w 5840730"/>
              <a:gd name="connsiteY4-318" fmla="*/ 1823415 h 6887937"/>
              <a:gd name="connsiteX5-319" fmla="*/ 4872990 w 5840730"/>
              <a:gd name="connsiteY5-320" fmla="*/ 1571955 h 6887937"/>
              <a:gd name="connsiteX6-321" fmla="*/ 4655820 w 5840730"/>
              <a:gd name="connsiteY6-322" fmla="*/ 1770075 h 6887937"/>
              <a:gd name="connsiteX7-323" fmla="*/ 3901440 w 5840730"/>
              <a:gd name="connsiteY7-324" fmla="*/ 4696155 h 6887937"/>
              <a:gd name="connsiteX8-325" fmla="*/ 4213860 w 5840730"/>
              <a:gd name="connsiteY8-326" fmla="*/ 4757115 h 6887937"/>
              <a:gd name="connsiteX9-327" fmla="*/ 4457700 w 5840730"/>
              <a:gd name="connsiteY9-328" fmla="*/ 3842715 h 6887937"/>
              <a:gd name="connsiteX10-329" fmla="*/ 4785360 w 5840730"/>
              <a:gd name="connsiteY10-330" fmla="*/ 3926535 h 6887937"/>
              <a:gd name="connsiteX11-331" fmla="*/ 4028621 w 5840730"/>
              <a:gd name="connsiteY11-332" fmla="*/ 6887937 h 6887937"/>
              <a:gd name="connsiteX12-333" fmla="*/ 0 w 5840730"/>
              <a:gd name="connsiteY12-334" fmla="*/ 6877051 h 6887937"/>
              <a:gd name="connsiteX13-335" fmla="*/ 0 w 5840730"/>
              <a:gd name="connsiteY13-336" fmla="*/ 0 h 6887937"/>
              <a:gd name="connsiteX0-337" fmla="*/ 0 w 5840730"/>
              <a:gd name="connsiteY0-338" fmla="*/ 0 h 6887937"/>
              <a:gd name="connsiteX1-339" fmla="*/ 5840730 w 5840730"/>
              <a:gd name="connsiteY1-340" fmla="*/ 0 h 6887937"/>
              <a:gd name="connsiteX2-341" fmla="*/ 5090160 w 5840730"/>
              <a:gd name="connsiteY2-342" fmla="*/ 2775915 h 6887937"/>
              <a:gd name="connsiteX3-343" fmla="*/ 4754880 w 5840730"/>
              <a:gd name="connsiteY3-344" fmla="*/ 2692095 h 6887937"/>
              <a:gd name="connsiteX4-345" fmla="*/ 5006340 w 5840730"/>
              <a:gd name="connsiteY4-346" fmla="*/ 1823415 h 6887937"/>
              <a:gd name="connsiteX5-347" fmla="*/ 4872990 w 5840730"/>
              <a:gd name="connsiteY5-348" fmla="*/ 1571955 h 6887937"/>
              <a:gd name="connsiteX6-349" fmla="*/ 4655820 w 5840730"/>
              <a:gd name="connsiteY6-350" fmla="*/ 1770075 h 6887937"/>
              <a:gd name="connsiteX7-351" fmla="*/ 3901440 w 5840730"/>
              <a:gd name="connsiteY7-352" fmla="*/ 4696155 h 6887937"/>
              <a:gd name="connsiteX8-353" fmla="*/ 4213860 w 5840730"/>
              <a:gd name="connsiteY8-354" fmla="*/ 4757115 h 6887937"/>
              <a:gd name="connsiteX9-355" fmla="*/ 4457700 w 5840730"/>
              <a:gd name="connsiteY9-356" fmla="*/ 3842715 h 6887937"/>
              <a:gd name="connsiteX10-357" fmla="*/ 4785360 w 5840730"/>
              <a:gd name="connsiteY10-358" fmla="*/ 3926535 h 6887937"/>
              <a:gd name="connsiteX11-359" fmla="*/ 4028621 w 5840730"/>
              <a:gd name="connsiteY11-360" fmla="*/ 6887937 h 6887937"/>
              <a:gd name="connsiteX12-361" fmla="*/ 0 w 5840730"/>
              <a:gd name="connsiteY12-362" fmla="*/ 6877051 h 6887937"/>
              <a:gd name="connsiteX13-363" fmla="*/ 0 w 5840730"/>
              <a:gd name="connsiteY13-364" fmla="*/ 0 h 6887937"/>
              <a:gd name="connsiteX0-365" fmla="*/ 0 w 5840730"/>
              <a:gd name="connsiteY0-366" fmla="*/ 0 h 6887937"/>
              <a:gd name="connsiteX1-367" fmla="*/ 5840730 w 5840730"/>
              <a:gd name="connsiteY1-368" fmla="*/ 0 h 6887937"/>
              <a:gd name="connsiteX2-369" fmla="*/ 5090160 w 5840730"/>
              <a:gd name="connsiteY2-370" fmla="*/ 2775915 h 6887937"/>
              <a:gd name="connsiteX3-371" fmla="*/ 4754880 w 5840730"/>
              <a:gd name="connsiteY3-372" fmla="*/ 2692095 h 6887937"/>
              <a:gd name="connsiteX4-373" fmla="*/ 5006340 w 5840730"/>
              <a:gd name="connsiteY4-374" fmla="*/ 1823415 h 6887937"/>
              <a:gd name="connsiteX5-375" fmla="*/ 4872990 w 5840730"/>
              <a:gd name="connsiteY5-376" fmla="*/ 1571955 h 6887937"/>
              <a:gd name="connsiteX6-377" fmla="*/ 4655820 w 5840730"/>
              <a:gd name="connsiteY6-378" fmla="*/ 1770075 h 6887937"/>
              <a:gd name="connsiteX7-379" fmla="*/ 3901440 w 5840730"/>
              <a:gd name="connsiteY7-380" fmla="*/ 4696155 h 6887937"/>
              <a:gd name="connsiteX8-381" fmla="*/ 4213860 w 5840730"/>
              <a:gd name="connsiteY8-382" fmla="*/ 4757115 h 6887937"/>
              <a:gd name="connsiteX9-383" fmla="*/ 4457700 w 5840730"/>
              <a:gd name="connsiteY9-384" fmla="*/ 3842715 h 6887937"/>
              <a:gd name="connsiteX10-385" fmla="*/ 4785360 w 5840730"/>
              <a:gd name="connsiteY10-386" fmla="*/ 3926535 h 6887937"/>
              <a:gd name="connsiteX11-387" fmla="*/ 4028621 w 5840730"/>
              <a:gd name="connsiteY11-388" fmla="*/ 6887937 h 6887937"/>
              <a:gd name="connsiteX12-389" fmla="*/ 0 w 5840730"/>
              <a:gd name="connsiteY12-390" fmla="*/ 6877051 h 6887937"/>
              <a:gd name="connsiteX13-391" fmla="*/ 0 w 5840730"/>
              <a:gd name="connsiteY13-392" fmla="*/ 0 h 6887937"/>
              <a:gd name="connsiteX0-393" fmla="*/ 0 w 5840730"/>
              <a:gd name="connsiteY0-394" fmla="*/ 0 h 6887937"/>
              <a:gd name="connsiteX1-395" fmla="*/ 5840730 w 5840730"/>
              <a:gd name="connsiteY1-396" fmla="*/ 0 h 6887937"/>
              <a:gd name="connsiteX2-397" fmla="*/ 5090160 w 5840730"/>
              <a:gd name="connsiteY2-398" fmla="*/ 2775915 h 6887937"/>
              <a:gd name="connsiteX3-399" fmla="*/ 4754880 w 5840730"/>
              <a:gd name="connsiteY3-400" fmla="*/ 2692095 h 6887937"/>
              <a:gd name="connsiteX4-401" fmla="*/ 5006340 w 5840730"/>
              <a:gd name="connsiteY4-402" fmla="*/ 1823415 h 6887937"/>
              <a:gd name="connsiteX5-403" fmla="*/ 4872990 w 5840730"/>
              <a:gd name="connsiteY5-404" fmla="*/ 1571955 h 6887937"/>
              <a:gd name="connsiteX6-405" fmla="*/ 4655820 w 5840730"/>
              <a:gd name="connsiteY6-406" fmla="*/ 1770075 h 6887937"/>
              <a:gd name="connsiteX7-407" fmla="*/ 3901440 w 5840730"/>
              <a:gd name="connsiteY7-408" fmla="*/ 4696155 h 6887937"/>
              <a:gd name="connsiteX8-409" fmla="*/ 4213860 w 5840730"/>
              <a:gd name="connsiteY8-410" fmla="*/ 4757115 h 6887937"/>
              <a:gd name="connsiteX9-411" fmla="*/ 4457700 w 5840730"/>
              <a:gd name="connsiteY9-412" fmla="*/ 3842715 h 6887937"/>
              <a:gd name="connsiteX10-413" fmla="*/ 4785360 w 5840730"/>
              <a:gd name="connsiteY10-414" fmla="*/ 3926535 h 6887937"/>
              <a:gd name="connsiteX11-415" fmla="*/ 4028621 w 5840730"/>
              <a:gd name="connsiteY11-416" fmla="*/ 6887937 h 6887937"/>
              <a:gd name="connsiteX12-417" fmla="*/ 0 w 5840730"/>
              <a:gd name="connsiteY12-418" fmla="*/ 6877051 h 6887937"/>
              <a:gd name="connsiteX13-419" fmla="*/ 0 w 5840730"/>
              <a:gd name="connsiteY13-420" fmla="*/ 0 h 6887937"/>
              <a:gd name="connsiteX0-421" fmla="*/ 0 w 5840730"/>
              <a:gd name="connsiteY0-422" fmla="*/ 0 h 6887937"/>
              <a:gd name="connsiteX1-423" fmla="*/ 5840730 w 5840730"/>
              <a:gd name="connsiteY1-424" fmla="*/ 0 h 6887937"/>
              <a:gd name="connsiteX2-425" fmla="*/ 5090160 w 5840730"/>
              <a:gd name="connsiteY2-426" fmla="*/ 2775915 h 6887937"/>
              <a:gd name="connsiteX3-427" fmla="*/ 4754880 w 5840730"/>
              <a:gd name="connsiteY3-428" fmla="*/ 2692095 h 6887937"/>
              <a:gd name="connsiteX4-429" fmla="*/ 5006340 w 5840730"/>
              <a:gd name="connsiteY4-430" fmla="*/ 1823415 h 6887937"/>
              <a:gd name="connsiteX5-431" fmla="*/ 4872990 w 5840730"/>
              <a:gd name="connsiteY5-432" fmla="*/ 1571955 h 6887937"/>
              <a:gd name="connsiteX6-433" fmla="*/ 4655820 w 5840730"/>
              <a:gd name="connsiteY6-434" fmla="*/ 1770075 h 6887937"/>
              <a:gd name="connsiteX7-435" fmla="*/ 3901440 w 5840730"/>
              <a:gd name="connsiteY7-436" fmla="*/ 4696155 h 6887937"/>
              <a:gd name="connsiteX8-437" fmla="*/ 4213860 w 5840730"/>
              <a:gd name="connsiteY8-438" fmla="*/ 4757115 h 6887937"/>
              <a:gd name="connsiteX9-439" fmla="*/ 4457700 w 5840730"/>
              <a:gd name="connsiteY9-440" fmla="*/ 3842715 h 6887937"/>
              <a:gd name="connsiteX10-441" fmla="*/ 4785360 w 5840730"/>
              <a:gd name="connsiteY10-442" fmla="*/ 3926535 h 6887937"/>
              <a:gd name="connsiteX11-443" fmla="*/ 4028621 w 5840730"/>
              <a:gd name="connsiteY11-444" fmla="*/ 6887937 h 6887937"/>
              <a:gd name="connsiteX12-445" fmla="*/ 0 w 5840730"/>
              <a:gd name="connsiteY12-446" fmla="*/ 6877051 h 6887937"/>
              <a:gd name="connsiteX13-447" fmla="*/ 0 w 5840730"/>
              <a:gd name="connsiteY13-448" fmla="*/ 0 h 6887937"/>
              <a:gd name="connsiteX0-449" fmla="*/ 0 w 5840730"/>
              <a:gd name="connsiteY0-450" fmla="*/ 0 h 6887937"/>
              <a:gd name="connsiteX1-451" fmla="*/ 5840730 w 5840730"/>
              <a:gd name="connsiteY1-452" fmla="*/ 0 h 6887937"/>
              <a:gd name="connsiteX2-453" fmla="*/ 5090160 w 5840730"/>
              <a:gd name="connsiteY2-454" fmla="*/ 2775915 h 6887937"/>
              <a:gd name="connsiteX3-455" fmla="*/ 4754880 w 5840730"/>
              <a:gd name="connsiteY3-456" fmla="*/ 2692095 h 6887937"/>
              <a:gd name="connsiteX4-457" fmla="*/ 4994910 w 5840730"/>
              <a:gd name="connsiteY4-458" fmla="*/ 1857705 h 6887937"/>
              <a:gd name="connsiteX5-459" fmla="*/ 4872990 w 5840730"/>
              <a:gd name="connsiteY5-460" fmla="*/ 1571955 h 6887937"/>
              <a:gd name="connsiteX6-461" fmla="*/ 4655820 w 5840730"/>
              <a:gd name="connsiteY6-462" fmla="*/ 1770075 h 6887937"/>
              <a:gd name="connsiteX7-463" fmla="*/ 3901440 w 5840730"/>
              <a:gd name="connsiteY7-464" fmla="*/ 4696155 h 6887937"/>
              <a:gd name="connsiteX8-465" fmla="*/ 4213860 w 5840730"/>
              <a:gd name="connsiteY8-466" fmla="*/ 4757115 h 6887937"/>
              <a:gd name="connsiteX9-467" fmla="*/ 4457700 w 5840730"/>
              <a:gd name="connsiteY9-468" fmla="*/ 3842715 h 6887937"/>
              <a:gd name="connsiteX10-469" fmla="*/ 4785360 w 5840730"/>
              <a:gd name="connsiteY10-470" fmla="*/ 3926535 h 6887937"/>
              <a:gd name="connsiteX11-471" fmla="*/ 4028621 w 5840730"/>
              <a:gd name="connsiteY11-472" fmla="*/ 6887937 h 6887937"/>
              <a:gd name="connsiteX12-473" fmla="*/ 0 w 5840730"/>
              <a:gd name="connsiteY12-474" fmla="*/ 6877051 h 6887937"/>
              <a:gd name="connsiteX13-475" fmla="*/ 0 w 5840730"/>
              <a:gd name="connsiteY13-476" fmla="*/ 0 h 6887937"/>
              <a:gd name="connsiteX0-477" fmla="*/ 0 w 5840730"/>
              <a:gd name="connsiteY0-478" fmla="*/ 0 h 6887937"/>
              <a:gd name="connsiteX1-479" fmla="*/ 5840730 w 5840730"/>
              <a:gd name="connsiteY1-480" fmla="*/ 0 h 6887937"/>
              <a:gd name="connsiteX2-481" fmla="*/ 5090160 w 5840730"/>
              <a:gd name="connsiteY2-482" fmla="*/ 2775915 h 6887937"/>
              <a:gd name="connsiteX3-483" fmla="*/ 4754880 w 5840730"/>
              <a:gd name="connsiteY3-484" fmla="*/ 2692095 h 6887937"/>
              <a:gd name="connsiteX4-485" fmla="*/ 4994910 w 5840730"/>
              <a:gd name="connsiteY4-486" fmla="*/ 1857705 h 6887937"/>
              <a:gd name="connsiteX5-487" fmla="*/ 4872990 w 5840730"/>
              <a:gd name="connsiteY5-488" fmla="*/ 1571955 h 6887937"/>
              <a:gd name="connsiteX6-489" fmla="*/ 4655820 w 5840730"/>
              <a:gd name="connsiteY6-490" fmla="*/ 1770075 h 6887937"/>
              <a:gd name="connsiteX7-491" fmla="*/ 3901440 w 5840730"/>
              <a:gd name="connsiteY7-492" fmla="*/ 4696155 h 6887937"/>
              <a:gd name="connsiteX8-493" fmla="*/ 4213860 w 5840730"/>
              <a:gd name="connsiteY8-494" fmla="*/ 4757115 h 6887937"/>
              <a:gd name="connsiteX9-495" fmla="*/ 4457700 w 5840730"/>
              <a:gd name="connsiteY9-496" fmla="*/ 3842715 h 6887937"/>
              <a:gd name="connsiteX10-497" fmla="*/ 4785360 w 5840730"/>
              <a:gd name="connsiteY10-498" fmla="*/ 3926535 h 6887937"/>
              <a:gd name="connsiteX11-499" fmla="*/ 4028621 w 5840730"/>
              <a:gd name="connsiteY11-500" fmla="*/ 6887937 h 6887937"/>
              <a:gd name="connsiteX12-501" fmla="*/ 0 w 5840730"/>
              <a:gd name="connsiteY12-502" fmla="*/ 6877051 h 6887937"/>
              <a:gd name="connsiteX13-503" fmla="*/ 0 w 5840730"/>
              <a:gd name="connsiteY13-504" fmla="*/ 0 h 6887937"/>
              <a:gd name="connsiteX0-505" fmla="*/ 0 w 5840730"/>
              <a:gd name="connsiteY0-506" fmla="*/ 0 h 6887937"/>
              <a:gd name="connsiteX1-507" fmla="*/ 5840730 w 5840730"/>
              <a:gd name="connsiteY1-508" fmla="*/ 0 h 6887937"/>
              <a:gd name="connsiteX2-509" fmla="*/ 5090160 w 5840730"/>
              <a:gd name="connsiteY2-510" fmla="*/ 2775915 h 6887937"/>
              <a:gd name="connsiteX3-511" fmla="*/ 4754880 w 5840730"/>
              <a:gd name="connsiteY3-512" fmla="*/ 2692095 h 6887937"/>
              <a:gd name="connsiteX4-513" fmla="*/ 4994910 w 5840730"/>
              <a:gd name="connsiteY4-514" fmla="*/ 1857705 h 6887937"/>
              <a:gd name="connsiteX5-515" fmla="*/ 4872990 w 5840730"/>
              <a:gd name="connsiteY5-516" fmla="*/ 1571955 h 6887937"/>
              <a:gd name="connsiteX6-517" fmla="*/ 4655820 w 5840730"/>
              <a:gd name="connsiteY6-518" fmla="*/ 1770075 h 6887937"/>
              <a:gd name="connsiteX7-519" fmla="*/ 3901440 w 5840730"/>
              <a:gd name="connsiteY7-520" fmla="*/ 4696155 h 6887937"/>
              <a:gd name="connsiteX8-521" fmla="*/ 4213860 w 5840730"/>
              <a:gd name="connsiteY8-522" fmla="*/ 4757115 h 6887937"/>
              <a:gd name="connsiteX9-523" fmla="*/ 4457700 w 5840730"/>
              <a:gd name="connsiteY9-524" fmla="*/ 3842715 h 6887937"/>
              <a:gd name="connsiteX10-525" fmla="*/ 4785360 w 5840730"/>
              <a:gd name="connsiteY10-526" fmla="*/ 3926535 h 6887937"/>
              <a:gd name="connsiteX11-527" fmla="*/ 4028621 w 5840730"/>
              <a:gd name="connsiteY11-528" fmla="*/ 6887937 h 6887937"/>
              <a:gd name="connsiteX12-529" fmla="*/ 0 w 5840730"/>
              <a:gd name="connsiteY12-530" fmla="*/ 6877051 h 6887937"/>
              <a:gd name="connsiteX13-531" fmla="*/ 0 w 5840730"/>
              <a:gd name="connsiteY13-532" fmla="*/ 0 h 6887937"/>
              <a:gd name="connsiteX0-533" fmla="*/ 0 w 5840730"/>
              <a:gd name="connsiteY0-534" fmla="*/ 0 h 6887937"/>
              <a:gd name="connsiteX1-535" fmla="*/ 5840730 w 5840730"/>
              <a:gd name="connsiteY1-536" fmla="*/ 0 h 6887937"/>
              <a:gd name="connsiteX2-537" fmla="*/ 5090160 w 5840730"/>
              <a:gd name="connsiteY2-538" fmla="*/ 2775915 h 6887937"/>
              <a:gd name="connsiteX3-539" fmla="*/ 4754880 w 5840730"/>
              <a:gd name="connsiteY3-540" fmla="*/ 2692095 h 6887937"/>
              <a:gd name="connsiteX4-541" fmla="*/ 4994910 w 5840730"/>
              <a:gd name="connsiteY4-542" fmla="*/ 1857705 h 6887937"/>
              <a:gd name="connsiteX5-543" fmla="*/ 4872990 w 5840730"/>
              <a:gd name="connsiteY5-544" fmla="*/ 1571955 h 6887937"/>
              <a:gd name="connsiteX6-545" fmla="*/ 4655820 w 5840730"/>
              <a:gd name="connsiteY6-546" fmla="*/ 1770075 h 6887937"/>
              <a:gd name="connsiteX7-547" fmla="*/ 3901440 w 5840730"/>
              <a:gd name="connsiteY7-548" fmla="*/ 4696155 h 6887937"/>
              <a:gd name="connsiteX8-549" fmla="*/ 4213860 w 5840730"/>
              <a:gd name="connsiteY8-550" fmla="*/ 4757115 h 6887937"/>
              <a:gd name="connsiteX9-551" fmla="*/ 4457700 w 5840730"/>
              <a:gd name="connsiteY9-552" fmla="*/ 3842715 h 6887937"/>
              <a:gd name="connsiteX10-553" fmla="*/ 4785360 w 5840730"/>
              <a:gd name="connsiteY10-554" fmla="*/ 3926535 h 6887937"/>
              <a:gd name="connsiteX11-555" fmla="*/ 4028621 w 5840730"/>
              <a:gd name="connsiteY11-556" fmla="*/ 6887937 h 6887937"/>
              <a:gd name="connsiteX12-557" fmla="*/ 0 w 5840730"/>
              <a:gd name="connsiteY12-558" fmla="*/ 6877051 h 6887937"/>
              <a:gd name="connsiteX13-559" fmla="*/ 0 w 5840730"/>
              <a:gd name="connsiteY13-560" fmla="*/ 0 h 6887937"/>
              <a:gd name="connsiteX0-561" fmla="*/ 0 w 5840730"/>
              <a:gd name="connsiteY0-562" fmla="*/ 0 h 6887937"/>
              <a:gd name="connsiteX1-563" fmla="*/ 5840730 w 5840730"/>
              <a:gd name="connsiteY1-564" fmla="*/ 0 h 6887937"/>
              <a:gd name="connsiteX2-565" fmla="*/ 5090160 w 5840730"/>
              <a:gd name="connsiteY2-566" fmla="*/ 2775915 h 6887937"/>
              <a:gd name="connsiteX3-567" fmla="*/ 4754880 w 5840730"/>
              <a:gd name="connsiteY3-568" fmla="*/ 2692095 h 6887937"/>
              <a:gd name="connsiteX4-569" fmla="*/ 4994910 w 5840730"/>
              <a:gd name="connsiteY4-570" fmla="*/ 1857705 h 6887937"/>
              <a:gd name="connsiteX5-571" fmla="*/ 4872990 w 5840730"/>
              <a:gd name="connsiteY5-572" fmla="*/ 1571955 h 6887937"/>
              <a:gd name="connsiteX6-573" fmla="*/ 4655820 w 5840730"/>
              <a:gd name="connsiteY6-574" fmla="*/ 1770075 h 6887937"/>
              <a:gd name="connsiteX7-575" fmla="*/ 3901440 w 5840730"/>
              <a:gd name="connsiteY7-576" fmla="*/ 4696155 h 6887937"/>
              <a:gd name="connsiteX8-577" fmla="*/ 4213860 w 5840730"/>
              <a:gd name="connsiteY8-578" fmla="*/ 4757115 h 6887937"/>
              <a:gd name="connsiteX9-579" fmla="*/ 4457700 w 5840730"/>
              <a:gd name="connsiteY9-580" fmla="*/ 3842715 h 6887937"/>
              <a:gd name="connsiteX10-581" fmla="*/ 4785360 w 5840730"/>
              <a:gd name="connsiteY10-582" fmla="*/ 3926535 h 6887937"/>
              <a:gd name="connsiteX11-583" fmla="*/ 4028621 w 5840730"/>
              <a:gd name="connsiteY11-584" fmla="*/ 6887937 h 6887937"/>
              <a:gd name="connsiteX12-585" fmla="*/ 0 w 5840730"/>
              <a:gd name="connsiteY12-586" fmla="*/ 6877051 h 6887937"/>
              <a:gd name="connsiteX13-587" fmla="*/ 0 w 5840730"/>
              <a:gd name="connsiteY13-588" fmla="*/ 0 h 6887937"/>
              <a:gd name="connsiteX0-589" fmla="*/ 0 w 5840730"/>
              <a:gd name="connsiteY0-590" fmla="*/ 0 h 6887937"/>
              <a:gd name="connsiteX1-591" fmla="*/ 5840730 w 5840730"/>
              <a:gd name="connsiteY1-592" fmla="*/ 0 h 6887937"/>
              <a:gd name="connsiteX2-593" fmla="*/ 5090160 w 5840730"/>
              <a:gd name="connsiteY2-594" fmla="*/ 2775915 h 6887937"/>
              <a:gd name="connsiteX3-595" fmla="*/ 4754880 w 5840730"/>
              <a:gd name="connsiteY3-596" fmla="*/ 2692095 h 6887937"/>
              <a:gd name="connsiteX4-597" fmla="*/ 4979670 w 5840730"/>
              <a:gd name="connsiteY4-598" fmla="*/ 1865325 h 6887937"/>
              <a:gd name="connsiteX5-599" fmla="*/ 4872990 w 5840730"/>
              <a:gd name="connsiteY5-600" fmla="*/ 1571955 h 6887937"/>
              <a:gd name="connsiteX6-601" fmla="*/ 4655820 w 5840730"/>
              <a:gd name="connsiteY6-602" fmla="*/ 1770075 h 6887937"/>
              <a:gd name="connsiteX7-603" fmla="*/ 3901440 w 5840730"/>
              <a:gd name="connsiteY7-604" fmla="*/ 4696155 h 6887937"/>
              <a:gd name="connsiteX8-605" fmla="*/ 4213860 w 5840730"/>
              <a:gd name="connsiteY8-606" fmla="*/ 4757115 h 6887937"/>
              <a:gd name="connsiteX9-607" fmla="*/ 4457700 w 5840730"/>
              <a:gd name="connsiteY9-608" fmla="*/ 3842715 h 6887937"/>
              <a:gd name="connsiteX10-609" fmla="*/ 4785360 w 5840730"/>
              <a:gd name="connsiteY10-610" fmla="*/ 3926535 h 6887937"/>
              <a:gd name="connsiteX11-611" fmla="*/ 4028621 w 5840730"/>
              <a:gd name="connsiteY11-612" fmla="*/ 6887937 h 6887937"/>
              <a:gd name="connsiteX12-613" fmla="*/ 0 w 5840730"/>
              <a:gd name="connsiteY12-614" fmla="*/ 6877051 h 6887937"/>
              <a:gd name="connsiteX13-615" fmla="*/ 0 w 5840730"/>
              <a:gd name="connsiteY13-616" fmla="*/ 0 h 6887937"/>
              <a:gd name="connsiteX0-617" fmla="*/ 0 w 5840730"/>
              <a:gd name="connsiteY0-618" fmla="*/ 0 h 6887937"/>
              <a:gd name="connsiteX1-619" fmla="*/ 5840730 w 5840730"/>
              <a:gd name="connsiteY1-620" fmla="*/ 0 h 6887937"/>
              <a:gd name="connsiteX2-621" fmla="*/ 5090160 w 5840730"/>
              <a:gd name="connsiteY2-622" fmla="*/ 2775915 h 6887937"/>
              <a:gd name="connsiteX3-623" fmla="*/ 4754880 w 5840730"/>
              <a:gd name="connsiteY3-624" fmla="*/ 2692095 h 6887937"/>
              <a:gd name="connsiteX4-625" fmla="*/ 4956810 w 5840730"/>
              <a:gd name="connsiteY4-626" fmla="*/ 1865325 h 6887937"/>
              <a:gd name="connsiteX5-627" fmla="*/ 4872990 w 5840730"/>
              <a:gd name="connsiteY5-628" fmla="*/ 1571955 h 6887937"/>
              <a:gd name="connsiteX6-629" fmla="*/ 4655820 w 5840730"/>
              <a:gd name="connsiteY6-630" fmla="*/ 1770075 h 6887937"/>
              <a:gd name="connsiteX7-631" fmla="*/ 3901440 w 5840730"/>
              <a:gd name="connsiteY7-632" fmla="*/ 4696155 h 6887937"/>
              <a:gd name="connsiteX8-633" fmla="*/ 4213860 w 5840730"/>
              <a:gd name="connsiteY8-634" fmla="*/ 4757115 h 6887937"/>
              <a:gd name="connsiteX9-635" fmla="*/ 4457700 w 5840730"/>
              <a:gd name="connsiteY9-636" fmla="*/ 3842715 h 6887937"/>
              <a:gd name="connsiteX10-637" fmla="*/ 4785360 w 5840730"/>
              <a:gd name="connsiteY10-638" fmla="*/ 3926535 h 6887937"/>
              <a:gd name="connsiteX11-639" fmla="*/ 4028621 w 5840730"/>
              <a:gd name="connsiteY11-640" fmla="*/ 6887937 h 6887937"/>
              <a:gd name="connsiteX12-641" fmla="*/ 0 w 5840730"/>
              <a:gd name="connsiteY12-642" fmla="*/ 6877051 h 6887937"/>
              <a:gd name="connsiteX13-643" fmla="*/ 0 w 5840730"/>
              <a:gd name="connsiteY13-644" fmla="*/ 0 h 6887937"/>
              <a:gd name="connsiteX0-645" fmla="*/ 0 w 5840730"/>
              <a:gd name="connsiteY0-646" fmla="*/ 0 h 6887937"/>
              <a:gd name="connsiteX1-647" fmla="*/ 5840730 w 5840730"/>
              <a:gd name="connsiteY1-648" fmla="*/ 0 h 6887937"/>
              <a:gd name="connsiteX2-649" fmla="*/ 5090160 w 5840730"/>
              <a:gd name="connsiteY2-650" fmla="*/ 2775915 h 6887937"/>
              <a:gd name="connsiteX3-651" fmla="*/ 4754880 w 5840730"/>
              <a:gd name="connsiteY3-652" fmla="*/ 2692095 h 6887937"/>
              <a:gd name="connsiteX4-653" fmla="*/ 4979670 w 5840730"/>
              <a:gd name="connsiteY4-654" fmla="*/ 1846275 h 6887937"/>
              <a:gd name="connsiteX5-655" fmla="*/ 4872990 w 5840730"/>
              <a:gd name="connsiteY5-656" fmla="*/ 1571955 h 6887937"/>
              <a:gd name="connsiteX6-657" fmla="*/ 4655820 w 5840730"/>
              <a:gd name="connsiteY6-658" fmla="*/ 1770075 h 6887937"/>
              <a:gd name="connsiteX7-659" fmla="*/ 3901440 w 5840730"/>
              <a:gd name="connsiteY7-660" fmla="*/ 4696155 h 6887937"/>
              <a:gd name="connsiteX8-661" fmla="*/ 4213860 w 5840730"/>
              <a:gd name="connsiteY8-662" fmla="*/ 4757115 h 6887937"/>
              <a:gd name="connsiteX9-663" fmla="*/ 4457700 w 5840730"/>
              <a:gd name="connsiteY9-664" fmla="*/ 3842715 h 6887937"/>
              <a:gd name="connsiteX10-665" fmla="*/ 4785360 w 5840730"/>
              <a:gd name="connsiteY10-666" fmla="*/ 3926535 h 6887937"/>
              <a:gd name="connsiteX11-667" fmla="*/ 4028621 w 5840730"/>
              <a:gd name="connsiteY11-668" fmla="*/ 6887937 h 6887937"/>
              <a:gd name="connsiteX12-669" fmla="*/ 0 w 5840730"/>
              <a:gd name="connsiteY12-670" fmla="*/ 6877051 h 6887937"/>
              <a:gd name="connsiteX13-671" fmla="*/ 0 w 5840730"/>
              <a:gd name="connsiteY13-672" fmla="*/ 0 h 6887937"/>
              <a:gd name="connsiteX0-673" fmla="*/ 0 w 5840730"/>
              <a:gd name="connsiteY0-674" fmla="*/ 0 h 6887937"/>
              <a:gd name="connsiteX1-675" fmla="*/ 5840730 w 5840730"/>
              <a:gd name="connsiteY1-676" fmla="*/ 0 h 6887937"/>
              <a:gd name="connsiteX2-677" fmla="*/ 5090160 w 5840730"/>
              <a:gd name="connsiteY2-678" fmla="*/ 2775915 h 6887937"/>
              <a:gd name="connsiteX3-679" fmla="*/ 4754880 w 5840730"/>
              <a:gd name="connsiteY3-680" fmla="*/ 2692095 h 6887937"/>
              <a:gd name="connsiteX4-681" fmla="*/ 4979670 w 5840730"/>
              <a:gd name="connsiteY4-682" fmla="*/ 1846275 h 6887937"/>
              <a:gd name="connsiteX5-683" fmla="*/ 4872990 w 5840730"/>
              <a:gd name="connsiteY5-684" fmla="*/ 1571955 h 6887937"/>
              <a:gd name="connsiteX6-685" fmla="*/ 4655820 w 5840730"/>
              <a:gd name="connsiteY6-686" fmla="*/ 1770075 h 6887937"/>
              <a:gd name="connsiteX7-687" fmla="*/ 3901440 w 5840730"/>
              <a:gd name="connsiteY7-688" fmla="*/ 4696155 h 6887937"/>
              <a:gd name="connsiteX8-689" fmla="*/ 4213860 w 5840730"/>
              <a:gd name="connsiteY8-690" fmla="*/ 4757115 h 6887937"/>
              <a:gd name="connsiteX9-691" fmla="*/ 4457700 w 5840730"/>
              <a:gd name="connsiteY9-692" fmla="*/ 3842715 h 6887937"/>
              <a:gd name="connsiteX10-693" fmla="*/ 4785360 w 5840730"/>
              <a:gd name="connsiteY10-694" fmla="*/ 3926535 h 6887937"/>
              <a:gd name="connsiteX11-695" fmla="*/ 4028621 w 5840730"/>
              <a:gd name="connsiteY11-696" fmla="*/ 6887937 h 6887937"/>
              <a:gd name="connsiteX12-697" fmla="*/ 0 w 5840730"/>
              <a:gd name="connsiteY12-698" fmla="*/ 6877051 h 6887937"/>
              <a:gd name="connsiteX13-699" fmla="*/ 0 w 5840730"/>
              <a:gd name="connsiteY13-700" fmla="*/ 0 h 6887937"/>
              <a:gd name="connsiteX0-701" fmla="*/ 0 w 5840730"/>
              <a:gd name="connsiteY0-702" fmla="*/ 0 h 6887937"/>
              <a:gd name="connsiteX1-703" fmla="*/ 5840730 w 5840730"/>
              <a:gd name="connsiteY1-704" fmla="*/ 0 h 6887937"/>
              <a:gd name="connsiteX2-705" fmla="*/ 5090160 w 5840730"/>
              <a:gd name="connsiteY2-706" fmla="*/ 2775915 h 6887937"/>
              <a:gd name="connsiteX3-707" fmla="*/ 4754880 w 5840730"/>
              <a:gd name="connsiteY3-708" fmla="*/ 2692095 h 6887937"/>
              <a:gd name="connsiteX4-709" fmla="*/ 4979670 w 5840730"/>
              <a:gd name="connsiteY4-710" fmla="*/ 1846275 h 6887937"/>
              <a:gd name="connsiteX5-711" fmla="*/ 4872990 w 5840730"/>
              <a:gd name="connsiteY5-712" fmla="*/ 1571955 h 6887937"/>
              <a:gd name="connsiteX6-713" fmla="*/ 4655820 w 5840730"/>
              <a:gd name="connsiteY6-714" fmla="*/ 1770075 h 6887937"/>
              <a:gd name="connsiteX7-715" fmla="*/ 3901440 w 5840730"/>
              <a:gd name="connsiteY7-716" fmla="*/ 4696155 h 6887937"/>
              <a:gd name="connsiteX8-717" fmla="*/ 4213860 w 5840730"/>
              <a:gd name="connsiteY8-718" fmla="*/ 4757115 h 6887937"/>
              <a:gd name="connsiteX9-719" fmla="*/ 4457700 w 5840730"/>
              <a:gd name="connsiteY9-720" fmla="*/ 3842715 h 6887937"/>
              <a:gd name="connsiteX10-721" fmla="*/ 4785360 w 5840730"/>
              <a:gd name="connsiteY10-722" fmla="*/ 3926535 h 6887937"/>
              <a:gd name="connsiteX11-723" fmla="*/ 4028621 w 5840730"/>
              <a:gd name="connsiteY11-724" fmla="*/ 6887937 h 6887937"/>
              <a:gd name="connsiteX12-725" fmla="*/ 0 w 5840730"/>
              <a:gd name="connsiteY12-726" fmla="*/ 6877051 h 6887937"/>
              <a:gd name="connsiteX13-727" fmla="*/ 0 w 5840730"/>
              <a:gd name="connsiteY13-728" fmla="*/ 0 h 6887937"/>
              <a:gd name="connsiteX0-729" fmla="*/ 0 w 5840730"/>
              <a:gd name="connsiteY0-730" fmla="*/ 0 h 6887937"/>
              <a:gd name="connsiteX1-731" fmla="*/ 5840730 w 5840730"/>
              <a:gd name="connsiteY1-732" fmla="*/ 0 h 6887937"/>
              <a:gd name="connsiteX2-733" fmla="*/ 5090160 w 5840730"/>
              <a:gd name="connsiteY2-734" fmla="*/ 2775915 h 6887937"/>
              <a:gd name="connsiteX3-735" fmla="*/ 4754880 w 5840730"/>
              <a:gd name="connsiteY3-736" fmla="*/ 2692095 h 6887937"/>
              <a:gd name="connsiteX4-737" fmla="*/ 4979670 w 5840730"/>
              <a:gd name="connsiteY4-738" fmla="*/ 1846275 h 6887937"/>
              <a:gd name="connsiteX5-739" fmla="*/ 4872990 w 5840730"/>
              <a:gd name="connsiteY5-740" fmla="*/ 1571955 h 6887937"/>
              <a:gd name="connsiteX6-741" fmla="*/ 4655820 w 5840730"/>
              <a:gd name="connsiteY6-742" fmla="*/ 1770075 h 6887937"/>
              <a:gd name="connsiteX7-743" fmla="*/ 3901440 w 5840730"/>
              <a:gd name="connsiteY7-744" fmla="*/ 4696155 h 6887937"/>
              <a:gd name="connsiteX8-745" fmla="*/ 4213860 w 5840730"/>
              <a:gd name="connsiteY8-746" fmla="*/ 4757115 h 6887937"/>
              <a:gd name="connsiteX9-747" fmla="*/ 4457700 w 5840730"/>
              <a:gd name="connsiteY9-748" fmla="*/ 3842715 h 6887937"/>
              <a:gd name="connsiteX10-749" fmla="*/ 4785360 w 5840730"/>
              <a:gd name="connsiteY10-750" fmla="*/ 3926535 h 6887937"/>
              <a:gd name="connsiteX11-751" fmla="*/ 4028621 w 5840730"/>
              <a:gd name="connsiteY11-752" fmla="*/ 6887937 h 6887937"/>
              <a:gd name="connsiteX12-753" fmla="*/ 0 w 5840730"/>
              <a:gd name="connsiteY12-754" fmla="*/ 6877051 h 6887937"/>
              <a:gd name="connsiteX13-755" fmla="*/ 0 w 5840730"/>
              <a:gd name="connsiteY13-756" fmla="*/ 0 h 6887937"/>
              <a:gd name="connsiteX0-757" fmla="*/ 0 w 5840730"/>
              <a:gd name="connsiteY0-758" fmla="*/ 0 h 6887937"/>
              <a:gd name="connsiteX1-759" fmla="*/ 5840730 w 5840730"/>
              <a:gd name="connsiteY1-760" fmla="*/ 0 h 6887937"/>
              <a:gd name="connsiteX2-761" fmla="*/ 5090160 w 5840730"/>
              <a:gd name="connsiteY2-762" fmla="*/ 2775915 h 6887937"/>
              <a:gd name="connsiteX3-763" fmla="*/ 4754880 w 5840730"/>
              <a:gd name="connsiteY3-764" fmla="*/ 2692095 h 6887937"/>
              <a:gd name="connsiteX4-765" fmla="*/ 4979670 w 5840730"/>
              <a:gd name="connsiteY4-766" fmla="*/ 1846275 h 6887937"/>
              <a:gd name="connsiteX5-767" fmla="*/ 4872990 w 5840730"/>
              <a:gd name="connsiteY5-768" fmla="*/ 1571955 h 6887937"/>
              <a:gd name="connsiteX6-769" fmla="*/ 4655820 w 5840730"/>
              <a:gd name="connsiteY6-770" fmla="*/ 1770075 h 6887937"/>
              <a:gd name="connsiteX7-771" fmla="*/ 3901440 w 5840730"/>
              <a:gd name="connsiteY7-772" fmla="*/ 4696155 h 6887937"/>
              <a:gd name="connsiteX8-773" fmla="*/ 4213860 w 5840730"/>
              <a:gd name="connsiteY8-774" fmla="*/ 4757115 h 6887937"/>
              <a:gd name="connsiteX9-775" fmla="*/ 4457700 w 5840730"/>
              <a:gd name="connsiteY9-776" fmla="*/ 3842715 h 6887937"/>
              <a:gd name="connsiteX10-777" fmla="*/ 4785360 w 5840730"/>
              <a:gd name="connsiteY10-778" fmla="*/ 3926535 h 6887937"/>
              <a:gd name="connsiteX11-779" fmla="*/ 4028621 w 5840730"/>
              <a:gd name="connsiteY11-780" fmla="*/ 6887937 h 6887937"/>
              <a:gd name="connsiteX12-781" fmla="*/ 0 w 5840730"/>
              <a:gd name="connsiteY12-782" fmla="*/ 6877051 h 6887937"/>
              <a:gd name="connsiteX13-783" fmla="*/ 0 w 5840730"/>
              <a:gd name="connsiteY13-784" fmla="*/ 0 h 6887937"/>
              <a:gd name="connsiteX0-785" fmla="*/ 0 w 5840730"/>
              <a:gd name="connsiteY0-786" fmla="*/ 0 h 6887937"/>
              <a:gd name="connsiteX1-787" fmla="*/ 5840730 w 5840730"/>
              <a:gd name="connsiteY1-788" fmla="*/ 0 h 6887937"/>
              <a:gd name="connsiteX2-789" fmla="*/ 5090160 w 5840730"/>
              <a:gd name="connsiteY2-790" fmla="*/ 2775915 h 6887937"/>
              <a:gd name="connsiteX3-791" fmla="*/ 4754880 w 5840730"/>
              <a:gd name="connsiteY3-792" fmla="*/ 2692095 h 6887937"/>
              <a:gd name="connsiteX4-793" fmla="*/ 4979670 w 5840730"/>
              <a:gd name="connsiteY4-794" fmla="*/ 1846275 h 6887937"/>
              <a:gd name="connsiteX5-795" fmla="*/ 4872990 w 5840730"/>
              <a:gd name="connsiteY5-796" fmla="*/ 1571955 h 6887937"/>
              <a:gd name="connsiteX6-797" fmla="*/ 4655820 w 5840730"/>
              <a:gd name="connsiteY6-798" fmla="*/ 1770075 h 6887937"/>
              <a:gd name="connsiteX7-799" fmla="*/ 3901440 w 5840730"/>
              <a:gd name="connsiteY7-800" fmla="*/ 4696155 h 6887937"/>
              <a:gd name="connsiteX8-801" fmla="*/ 4213860 w 5840730"/>
              <a:gd name="connsiteY8-802" fmla="*/ 4757115 h 6887937"/>
              <a:gd name="connsiteX9-803" fmla="*/ 4457700 w 5840730"/>
              <a:gd name="connsiteY9-804" fmla="*/ 3842715 h 6887937"/>
              <a:gd name="connsiteX10-805" fmla="*/ 4785360 w 5840730"/>
              <a:gd name="connsiteY10-806" fmla="*/ 3926535 h 6887937"/>
              <a:gd name="connsiteX11-807" fmla="*/ 4028621 w 5840730"/>
              <a:gd name="connsiteY11-808" fmla="*/ 6887937 h 6887937"/>
              <a:gd name="connsiteX12-809" fmla="*/ 0 w 5840730"/>
              <a:gd name="connsiteY12-810" fmla="*/ 6877051 h 6887937"/>
              <a:gd name="connsiteX13-811" fmla="*/ 0 w 5840730"/>
              <a:gd name="connsiteY13-812" fmla="*/ 0 h 6887937"/>
              <a:gd name="connsiteX0-813" fmla="*/ 0 w 5840730"/>
              <a:gd name="connsiteY0-814" fmla="*/ 0 h 6887937"/>
              <a:gd name="connsiteX1-815" fmla="*/ 5840730 w 5840730"/>
              <a:gd name="connsiteY1-816" fmla="*/ 0 h 6887937"/>
              <a:gd name="connsiteX2-817" fmla="*/ 5090160 w 5840730"/>
              <a:gd name="connsiteY2-818" fmla="*/ 2775915 h 6887937"/>
              <a:gd name="connsiteX3-819" fmla="*/ 4933950 w 5840730"/>
              <a:gd name="connsiteY3-820" fmla="*/ 2737815 h 6887937"/>
              <a:gd name="connsiteX4-821" fmla="*/ 4754880 w 5840730"/>
              <a:gd name="connsiteY4-822" fmla="*/ 2692095 h 6887937"/>
              <a:gd name="connsiteX5-823" fmla="*/ 4979670 w 5840730"/>
              <a:gd name="connsiteY5-824" fmla="*/ 1846275 h 6887937"/>
              <a:gd name="connsiteX6-825" fmla="*/ 4872990 w 5840730"/>
              <a:gd name="connsiteY6-826" fmla="*/ 1571955 h 6887937"/>
              <a:gd name="connsiteX7-827" fmla="*/ 4655820 w 5840730"/>
              <a:gd name="connsiteY7-828" fmla="*/ 1770075 h 6887937"/>
              <a:gd name="connsiteX8-829" fmla="*/ 3901440 w 5840730"/>
              <a:gd name="connsiteY8-830" fmla="*/ 4696155 h 6887937"/>
              <a:gd name="connsiteX9-831" fmla="*/ 4213860 w 5840730"/>
              <a:gd name="connsiteY9-832" fmla="*/ 4757115 h 6887937"/>
              <a:gd name="connsiteX10-833" fmla="*/ 4457700 w 5840730"/>
              <a:gd name="connsiteY10-834" fmla="*/ 3842715 h 6887937"/>
              <a:gd name="connsiteX11-835" fmla="*/ 4785360 w 5840730"/>
              <a:gd name="connsiteY11-836" fmla="*/ 3926535 h 6887937"/>
              <a:gd name="connsiteX12-837" fmla="*/ 4028621 w 5840730"/>
              <a:gd name="connsiteY12-838" fmla="*/ 6887937 h 6887937"/>
              <a:gd name="connsiteX13-839" fmla="*/ 0 w 5840730"/>
              <a:gd name="connsiteY13-840" fmla="*/ 6877051 h 6887937"/>
              <a:gd name="connsiteX14" fmla="*/ 0 w 5840730"/>
              <a:gd name="connsiteY14" fmla="*/ 0 h 6887937"/>
              <a:gd name="connsiteX0-841" fmla="*/ 0 w 5840730"/>
              <a:gd name="connsiteY0-842" fmla="*/ 0 h 6887937"/>
              <a:gd name="connsiteX1-843" fmla="*/ 5840730 w 5840730"/>
              <a:gd name="connsiteY1-844" fmla="*/ 0 h 6887937"/>
              <a:gd name="connsiteX2-845" fmla="*/ 5090160 w 5840730"/>
              <a:gd name="connsiteY2-846" fmla="*/ 2775915 h 6887937"/>
              <a:gd name="connsiteX3-847" fmla="*/ 4861560 w 5840730"/>
              <a:gd name="connsiteY3-848" fmla="*/ 2943555 h 6887937"/>
              <a:gd name="connsiteX4-849" fmla="*/ 4754880 w 5840730"/>
              <a:gd name="connsiteY4-850" fmla="*/ 2692095 h 6887937"/>
              <a:gd name="connsiteX5-851" fmla="*/ 4979670 w 5840730"/>
              <a:gd name="connsiteY5-852" fmla="*/ 1846275 h 6887937"/>
              <a:gd name="connsiteX6-853" fmla="*/ 4872990 w 5840730"/>
              <a:gd name="connsiteY6-854" fmla="*/ 1571955 h 6887937"/>
              <a:gd name="connsiteX7-855" fmla="*/ 4655820 w 5840730"/>
              <a:gd name="connsiteY7-856" fmla="*/ 1770075 h 6887937"/>
              <a:gd name="connsiteX8-857" fmla="*/ 3901440 w 5840730"/>
              <a:gd name="connsiteY8-858" fmla="*/ 4696155 h 6887937"/>
              <a:gd name="connsiteX9-859" fmla="*/ 4213860 w 5840730"/>
              <a:gd name="connsiteY9-860" fmla="*/ 4757115 h 6887937"/>
              <a:gd name="connsiteX10-861" fmla="*/ 4457700 w 5840730"/>
              <a:gd name="connsiteY10-862" fmla="*/ 3842715 h 6887937"/>
              <a:gd name="connsiteX11-863" fmla="*/ 4785360 w 5840730"/>
              <a:gd name="connsiteY11-864" fmla="*/ 3926535 h 6887937"/>
              <a:gd name="connsiteX12-865" fmla="*/ 4028621 w 5840730"/>
              <a:gd name="connsiteY12-866" fmla="*/ 6887937 h 6887937"/>
              <a:gd name="connsiteX13-867" fmla="*/ 0 w 5840730"/>
              <a:gd name="connsiteY13-868" fmla="*/ 6877051 h 6887937"/>
              <a:gd name="connsiteX14-869" fmla="*/ 0 w 5840730"/>
              <a:gd name="connsiteY14-870" fmla="*/ 0 h 6887937"/>
              <a:gd name="connsiteX0-871" fmla="*/ 0 w 5840730"/>
              <a:gd name="connsiteY0-872" fmla="*/ 0 h 6887937"/>
              <a:gd name="connsiteX1-873" fmla="*/ 5840730 w 5840730"/>
              <a:gd name="connsiteY1-874" fmla="*/ 0 h 6887937"/>
              <a:gd name="connsiteX2-875" fmla="*/ 5090160 w 5840730"/>
              <a:gd name="connsiteY2-876" fmla="*/ 2775915 h 6887937"/>
              <a:gd name="connsiteX3-877" fmla="*/ 4842510 w 5840730"/>
              <a:gd name="connsiteY3-878" fmla="*/ 3019755 h 6887937"/>
              <a:gd name="connsiteX4-879" fmla="*/ 4754880 w 5840730"/>
              <a:gd name="connsiteY4-880" fmla="*/ 2692095 h 6887937"/>
              <a:gd name="connsiteX5-881" fmla="*/ 4979670 w 5840730"/>
              <a:gd name="connsiteY5-882" fmla="*/ 1846275 h 6887937"/>
              <a:gd name="connsiteX6-883" fmla="*/ 4872990 w 5840730"/>
              <a:gd name="connsiteY6-884" fmla="*/ 1571955 h 6887937"/>
              <a:gd name="connsiteX7-885" fmla="*/ 4655820 w 5840730"/>
              <a:gd name="connsiteY7-886" fmla="*/ 1770075 h 6887937"/>
              <a:gd name="connsiteX8-887" fmla="*/ 3901440 w 5840730"/>
              <a:gd name="connsiteY8-888" fmla="*/ 4696155 h 6887937"/>
              <a:gd name="connsiteX9-889" fmla="*/ 4213860 w 5840730"/>
              <a:gd name="connsiteY9-890" fmla="*/ 4757115 h 6887937"/>
              <a:gd name="connsiteX10-891" fmla="*/ 4457700 w 5840730"/>
              <a:gd name="connsiteY10-892" fmla="*/ 3842715 h 6887937"/>
              <a:gd name="connsiteX11-893" fmla="*/ 4785360 w 5840730"/>
              <a:gd name="connsiteY11-894" fmla="*/ 3926535 h 6887937"/>
              <a:gd name="connsiteX12-895" fmla="*/ 4028621 w 5840730"/>
              <a:gd name="connsiteY12-896" fmla="*/ 6887937 h 6887937"/>
              <a:gd name="connsiteX13-897" fmla="*/ 0 w 5840730"/>
              <a:gd name="connsiteY13-898" fmla="*/ 6877051 h 6887937"/>
              <a:gd name="connsiteX14-899" fmla="*/ 0 w 5840730"/>
              <a:gd name="connsiteY14-900" fmla="*/ 0 h 6887937"/>
              <a:gd name="connsiteX0-901" fmla="*/ 0 w 5840730"/>
              <a:gd name="connsiteY0-902" fmla="*/ 0 h 6887937"/>
              <a:gd name="connsiteX1-903" fmla="*/ 5840730 w 5840730"/>
              <a:gd name="connsiteY1-904" fmla="*/ 0 h 6887937"/>
              <a:gd name="connsiteX2-905" fmla="*/ 5090160 w 5840730"/>
              <a:gd name="connsiteY2-906" fmla="*/ 2775915 h 6887937"/>
              <a:gd name="connsiteX3-907" fmla="*/ 4853940 w 5840730"/>
              <a:gd name="connsiteY3-908" fmla="*/ 2962605 h 6887937"/>
              <a:gd name="connsiteX4-909" fmla="*/ 4754880 w 5840730"/>
              <a:gd name="connsiteY4-910" fmla="*/ 2692095 h 6887937"/>
              <a:gd name="connsiteX5-911" fmla="*/ 4979670 w 5840730"/>
              <a:gd name="connsiteY5-912" fmla="*/ 1846275 h 6887937"/>
              <a:gd name="connsiteX6-913" fmla="*/ 4872990 w 5840730"/>
              <a:gd name="connsiteY6-914" fmla="*/ 1571955 h 6887937"/>
              <a:gd name="connsiteX7-915" fmla="*/ 4655820 w 5840730"/>
              <a:gd name="connsiteY7-916" fmla="*/ 1770075 h 6887937"/>
              <a:gd name="connsiteX8-917" fmla="*/ 3901440 w 5840730"/>
              <a:gd name="connsiteY8-918" fmla="*/ 4696155 h 6887937"/>
              <a:gd name="connsiteX9-919" fmla="*/ 4213860 w 5840730"/>
              <a:gd name="connsiteY9-920" fmla="*/ 4757115 h 6887937"/>
              <a:gd name="connsiteX10-921" fmla="*/ 4457700 w 5840730"/>
              <a:gd name="connsiteY10-922" fmla="*/ 3842715 h 6887937"/>
              <a:gd name="connsiteX11-923" fmla="*/ 4785360 w 5840730"/>
              <a:gd name="connsiteY11-924" fmla="*/ 3926535 h 6887937"/>
              <a:gd name="connsiteX12-925" fmla="*/ 4028621 w 5840730"/>
              <a:gd name="connsiteY12-926" fmla="*/ 6887937 h 6887937"/>
              <a:gd name="connsiteX13-927" fmla="*/ 0 w 5840730"/>
              <a:gd name="connsiteY13-928" fmla="*/ 6877051 h 6887937"/>
              <a:gd name="connsiteX14-929" fmla="*/ 0 w 5840730"/>
              <a:gd name="connsiteY14-930" fmla="*/ 0 h 6887937"/>
              <a:gd name="connsiteX0-931" fmla="*/ 0 w 5840730"/>
              <a:gd name="connsiteY0-932" fmla="*/ 0 h 6887937"/>
              <a:gd name="connsiteX1-933" fmla="*/ 5840730 w 5840730"/>
              <a:gd name="connsiteY1-934" fmla="*/ 0 h 6887937"/>
              <a:gd name="connsiteX2-935" fmla="*/ 5090160 w 5840730"/>
              <a:gd name="connsiteY2-936" fmla="*/ 2775915 h 6887937"/>
              <a:gd name="connsiteX3-937" fmla="*/ 4853940 w 5840730"/>
              <a:gd name="connsiteY3-938" fmla="*/ 2962605 h 6887937"/>
              <a:gd name="connsiteX4-939" fmla="*/ 4754880 w 5840730"/>
              <a:gd name="connsiteY4-940" fmla="*/ 2692095 h 6887937"/>
              <a:gd name="connsiteX5-941" fmla="*/ 4979670 w 5840730"/>
              <a:gd name="connsiteY5-942" fmla="*/ 1846275 h 6887937"/>
              <a:gd name="connsiteX6-943" fmla="*/ 4872990 w 5840730"/>
              <a:gd name="connsiteY6-944" fmla="*/ 1571955 h 6887937"/>
              <a:gd name="connsiteX7-945" fmla="*/ 4655820 w 5840730"/>
              <a:gd name="connsiteY7-946" fmla="*/ 1770075 h 6887937"/>
              <a:gd name="connsiteX8-947" fmla="*/ 3901440 w 5840730"/>
              <a:gd name="connsiteY8-948" fmla="*/ 4696155 h 6887937"/>
              <a:gd name="connsiteX9-949" fmla="*/ 4213860 w 5840730"/>
              <a:gd name="connsiteY9-950" fmla="*/ 4757115 h 6887937"/>
              <a:gd name="connsiteX10-951" fmla="*/ 4457700 w 5840730"/>
              <a:gd name="connsiteY10-952" fmla="*/ 3842715 h 6887937"/>
              <a:gd name="connsiteX11-953" fmla="*/ 4785360 w 5840730"/>
              <a:gd name="connsiteY11-954" fmla="*/ 3926535 h 6887937"/>
              <a:gd name="connsiteX12-955" fmla="*/ 4028621 w 5840730"/>
              <a:gd name="connsiteY12-956" fmla="*/ 6887937 h 6887937"/>
              <a:gd name="connsiteX13-957" fmla="*/ 0 w 5840730"/>
              <a:gd name="connsiteY13-958" fmla="*/ 6877051 h 6887937"/>
              <a:gd name="connsiteX14-959" fmla="*/ 0 w 5840730"/>
              <a:gd name="connsiteY14-960" fmla="*/ 0 h 6887937"/>
              <a:gd name="connsiteX0-961" fmla="*/ 0 w 5840730"/>
              <a:gd name="connsiteY0-962" fmla="*/ 0 h 6887937"/>
              <a:gd name="connsiteX1-963" fmla="*/ 5840730 w 5840730"/>
              <a:gd name="connsiteY1-964" fmla="*/ 0 h 6887937"/>
              <a:gd name="connsiteX2-965" fmla="*/ 5090160 w 5840730"/>
              <a:gd name="connsiteY2-966" fmla="*/ 2775915 h 6887937"/>
              <a:gd name="connsiteX3-967" fmla="*/ 4853940 w 5840730"/>
              <a:gd name="connsiteY3-968" fmla="*/ 2962605 h 6887937"/>
              <a:gd name="connsiteX4-969" fmla="*/ 4754880 w 5840730"/>
              <a:gd name="connsiteY4-970" fmla="*/ 2692095 h 6887937"/>
              <a:gd name="connsiteX5-971" fmla="*/ 4979670 w 5840730"/>
              <a:gd name="connsiteY5-972" fmla="*/ 1846275 h 6887937"/>
              <a:gd name="connsiteX6-973" fmla="*/ 4872990 w 5840730"/>
              <a:gd name="connsiteY6-974" fmla="*/ 1571955 h 6887937"/>
              <a:gd name="connsiteX7-975" fmla="*/ 4655820 w 5840730"/>
              <a:gd name="connsiteY7-976" fmla="*/ 1770075 h 6887937"/>
              <a:gd name="connsiteX8-977" fmla="*/ 3901440 w 5840730"/>
              <a:gd name="connsiteY8-978" fmla="*/ 4696155 h 6887937"/>
              <a:gd name="connsiteX9-979" fmla="*/ 4213860 w 5840730"/>
              <a:gd name="connsiteY9-980" fmla="*/ 4757115 h 6887937"/>
              <a:gd name="connsiteX10-981" fmla="*/ 4457700 w 5840730"/>
              <a:gd name="connsiteY10-982" fmla="*/ 3842715 h 6887937"/>
              <a:gd name="connsiteX11-983" fmla="*/ 4785360 w 5840730"/>
              <a:gd name="connsiteY11-984" fmla="*/ 3926535 h 6887937"/>
              <a:gd name="connsiteX12-985" fmla="*/ 4028621 w 5840730"/>
              <a:gd name="connsiteY12-986" fmla="*/ 6887937 h 6887937"/>
              <a:gd name="connsiteX13-987" fmla="*/ 0 w 5840730"/>
              <a:gd name="connsiteY13-988" fmla="*/ 6877051 h 6887937"/>
              <a:gd name="connsiteX14-989" fmla="*/ 0 w 5840730"/>
              <a:gd name="connsiteY14-990" fmla="*/ 0 h 6887937"/>
              <a:gd name="connsiteX0-991" fmla="*/ 0 w 5840730"/>
              <a:gd name="connsiteY0-992" fmla="*/ 0 h 6887937"/>
              <a:gd name="connsiteX1-993" fmla="*/ 5840730 w 5840730"/>
              <a:gd name="connsiteY1-994" fmla="*/ 0 h 6887937"/>
              <a:gd name="connsiteX2-995" fmla="*/ 5090160 w 5840730"/>
              <a:gd name="connsiteY2-996" fmla="*/ 2775915 h 6887937"/>
              <a:gd name="connsiteX3-997" fmla="*/ 4853940 w 5840730"/>
              <a:gd name="connsiteY3-998" fmla="*/ 2962605 h 6887937"/>
              <a:gd name="connsiteX4-999" fmla="*/ 4754880 w 5840730"/>
              <a:gd name="connsiteY4-1000" fmla="*/ 2692095 h 6887937"/>
              <a:gd name="connsiteX5-1001" fmla="*/ 4979670 w 5840730"/>
              <a:gd name="connsiteY5-1002" fmla="*/ 1846275 h 6887937"/>
              <a:gd name="connsiteX6-1003" fmla="*/ 4872990 w 5840730"/>
              <a:gd name="connsiteY6-1004" fmla="*/ 1571955 h 6887937"/>
              <a:gd name="connsiteX7-1005" fmla="*/ 4655820 w 5840730"/>
              <a:gd name="connsiteY7-1006" fmla="*/ 1770075 h 6887937"/>
              <a:gd name="connsiteX8-1007" fmla="*/ 3901440 w 5840730"/>
              <a:gd name="connsiteY8-1008" fmla="*/ 4696155 h 6887937"/>
              <a:gd name="connsiteX9-1009" fmla="*/ 4213860 w 5840730"/>
              <a:gd name="connsiteY9-1010" fmla="*/ 4757115 h 6887937"/>
              <a:gd name="connsiteX10-1011" fmla="*/ 4457700 w 5840730"/>
              <a:gd name="connsiteY10-1012" fmla="*/ 3842715 h 6887937"/>
              <a:gd name="connsiteX11-1013" fmla="*/ 4785360 w 5840730"/>
              <a:gd name="connsiteY11-1014" fmla="*/ 3926535 h 6887937"/>
              <a:gd name="connsiteX12-1015" fmla="*/ 4028621 w 5840730"/>
              <a:gd name="connsiteY12-1016" fmla="*/ 6887937 h 6887937"/>
              <a:gd name="connsiteX13-1017" fmla="*/ 0 w 5840730"/>
              <a:gd name="connsiteY13-1018" fmla="*/ 6877051 h 6887937"/>
              <a:gd name="connsiteX14-1019" fmla="*/ 0 w 5840730"/>
              <a:gd name="connsiteY14-1020" fmla="*/ 0 h 6887937"/>
              <a:gd name="connsiteX0-1021" fmla="*/ 0 w 5840730"/>
              <a:gd name="connsiteY0-1022" fmla="*/ 0 h 6887937"/>
              <a:gd name="connsiteX1-1023" fmla="*/ 5840730 w 5840730"/>
              <a:gd name="connsiteY1-1024" fmla="*/ 0 h 6887937"/>
              <a:gd name="connsiteX2-1025" fmla="*/ 5090160 w 5840730"/>
              <a:gd name="connsiteY2-1026" fmla="*/ 2775915 h 6887937"/>
              <a:gd name="connsiteX3-1027" fmla="*/ 4853940 w 5840730"/>
              <a:gd name="connsiteY3-1028" fmla="*/ 2962605 h 6887937"/>
              <a:gd name="connsiteX4-1029" fmla="*/ 4754880 w 5840730"/>
              <a:gd name="connsiteY4-1030" fmla="*/ 2692095 h 6887937"/>
              <a:gd name="connsiteX5-1031" fmla="*/ 4979670 w 5840730"/>
              <a:gd name="connsiteY5-1032" fmla="*/ 1846275 h 6887937"/>
              <a:gd name="connsiteX6-1033" fmla="*/ 4872990 w 5840730"/>
              <a:gd name="connsiteY6-1034" fmla="*/ 1571955 h 6887937"/>
              <a:gd name="connsiteX7-1035" fmla="*/ 4655820 w 5840730"/>
              <a:gd name="connsiteY7-1036" fmla="*/ 1770075 h 6887937"/>
              <a:gd name="connsiteX8-1037" fmla="*/ 3901440 w 5840730"/>
              <a:gd name="connsiteY8-1038" fmla="*/ 4696155 h 6887937"/>
              <a:gd name="connsiteX9-1039" fmla="*/ 4213860 w 5840730"/>
              <a:gd name="connsiteY9-1040" fmla="*/ 4757115 h 6887937"/>
              <a:gd name="connsiteX10-1041" fmla="*/ 4457700 w 5840730"/>
              <a:gd name="connsiteY10-1042" fmla="*/ 3842715 h 6887937"/>
              <a:gd name="connsiteX11-1043" fmla="*/ 4785360 w 5840730"/>
              <a:gd name="connsiteY11-1044" fmla="*/ 3926535 h 6887937"/>
              <a:gd name="connsiteX12-1045" fmla="*/ 4028621 w 5840730"/>
              <a:gd name="connsiteY12-1046" fmla="*/ 6887937 h 6887937"/>
              <a:gd name="connsiteX13-1047" fmla="*/ 0 w 5840730"/>
              <a:gd name="connsiteY13-1048" fmla="*/ 6877051 h 6887937"/>
              <a:gd name="connsiteX14-1049" fmla="*/ 0 w 5840730"/>
              <a:gd name="connsiteY14-1050" fmla="*/ 0 h 6887937"/>
              <a:gd name="connsiteX0-1051" fmla="*/ 0 w 5840730"/>
              <a:gd name="connsiteY0-1052" fmla="*/ 0 h 6887937"/>
              <a:gd name="connsiteX1-1053" fmla="*/ 5840730 w 5840730"/>
              <a:gd name="connsiteY1-1054" fmla="*/ 0 h 6887937"/>
              <a:gd name="connsiteX2-1055" fmla="*/ 5090160 w 5840730"/>
              <a:gd name="connsiteY2-1056" fmla="*/ 2775915 h 6887937"/>
              <a:gd name="connsiteX3-1057" fmla="*/ 4853940 w 5840730"/>
              <a:gd name="connsiteY3-1058" fmla="*/ 2962605 h 6887937"/>
              <a:gd name="connsiteX4-1059" fmla="*/ 4754880 w 5840730"/>
              <a:gd name="connsiteY4-1060" fmla="*/ 2692095 h 6887937"/>
              <a:gd name="connsiteX5-1061" fmla="*/ 4979670 w 5840730"/>
              <a:gd name="connsiteY5-1062" fmla="*/ 1846275 h 6887937"/>
              <a:gd name="connsiteX6-1063" fmla="*/ 4872990 w 5840730"/>
              <a:gd name="connsiteY6-1064" fmla="*/ 1571955 h 6887937"/>
              <a:gd name="connsiteX7-1065" fmla="*/ 4655820 w 5840730"/>
              <a:gd name="connsiteY7-1066" fmla="*/ 1770075 h 6887937"/>
              <a:gd name="connsiteX8-1067" fmla="*/ 3901440 w 5840730"/>
              <a:gd name="connsiteY8-1068" fmla="*/ 4696155 h 6887937"/>
              <a:gd name="connsiteX9-1069" fmla="*/ 4213860 w 5840730"/>
              <a:gd name="connsiteY9-1070" fmla="*/ 4757115 h 6887937"/>
              <a:gd name="connsiteX10-1071" fmla="*/ 4457700 w 5840730"/>
              <a:gd name="connsiteY10-1072" fmla="*/ 3842715 h 6887937"/>
              <a:gd name="connsiteX11-1073" fmla="*/ 4785360 w 5840730"/>
              <a:gd name="connsiteY11-1074" fmla="*/ 3926535 h 6887937"/>
              <a:gd name="connsiteX12-1075" fmla="*/ 4028621 w 5840730"/>
              <a:gd name="connsiteY12-1076" fmla="*/ 6887937 h 6887937"/>
              <a:gd name="connsiteX13-1077" fmla="*/ 0 w 5840730"/>
              <a:gd name="connsiteY13-1078" fmla="*/ 6877051 h 6887937"/>
              <a:gd name="connsiteX14-1079" fmla="*/ 0 w 5840730"/>
              <a:gd name="connsiteY14-1080" fmla="*/ 0 h 6887937"/>
              <a:gd name="connsiteX0-1081" fmla="*/ 0 w 5840730"/>
              <a:gd name="connsiteY0-1082" fmla="*/ 0 h 6887937"/>
              <a:gd name="connsiteX1-1083" fmla="*/ 5840730 w 5840730"/>
              <a:gd name="connsiteY1-1084" fmla="*/ 0 h 6887937"/>
              <a:gd name="connsiteX2-1085" fmla="*/ 5090160 w 5840730"/>
              <a:gd name="connsiteY2-1086" fmla="*/ 2775915 h 6887937"/>
              <a:gd name="connsiteX3-1087" fmla="*/ 4853940 w 5840730"/>
              <a:gd name="connsiteY3-1088" fmla="*/ 2962605 h 6887937"/>
              <a:gd name="connsiteX4-1089" fmla="*/ 4754880 w 5840730"/>
              <a:gd name="connsiteY4-1090" fmla="*/ 2692095 h 6887937"/>
              <a:gd name="connsiteX5-1091" fmla="*/ 4979670 w 5840730"/>
              <a:gd name="connsiteY5-1092" fmla="*/ 1846275 h 6887937"/>
              <a:gd name="connsiteX6-1093" fmla="*/ 4872990 w 5840730"/>
              <a:gd name="connsiteY6-1094" fmla="*/ 1571955 h 6887937"/>
              <a:gd name="connsiteX7-1095" fmla="*/ 4655820 w 5840730"/>
              <a:gd name="connsiteY7-1096" fmla="*/ 1770075 h 6887937"/>
              <a:gd name="connsiteX8-1097" fmla="*/ 3901440 w 5840730"/>
              <a:gd name="connsiteY8-1098" fmla="*/ 4696155 h 6887937"/>
              <a:gd name="connsiteX9-1099" fmla="*/ 4213860 w 5840730"/>
              <a:gd name="connsiteY9-1100" fmla="*/ 4757115 h 6887937"/>
              <a:gd name="connsiteX10-1101" fmla="*/ 4457700 w 5840730"/>
              <a:gd name="connsiteY10-1102" fmla="*/ 3842715 h 6887937"/>
              <a:gd name="connsiteX11-1103" fmla="*/ 4785360 w 5840730"/>
              <a:gd name="connsiteY11-1104" fmla="*/ 3926535 h 6887937"/>
              <a:gd name="connsiteX12-1105" fmla="*/ 4028621 w 5840730"/>
              <a:gd name="connsiteY12-1106" fmla="*/ 6887937 h 6887937"/>
              <a:gd name="connsiteX13-1107" fmla="*/ 0 w 5840730"/>
              <a:gd name="connsiteY13-1108" fmla="*/ 6877051 h 6887937"/>
              <a:gd name="connsiteX14-1109" fmla="*/ 0 w 5840730"/>
              <a:gd name="connsiteY14-1110" fmla="*/ 0 h 6887937"/>
              <a:gd name="connsiteX0-1111" fmla="*/ 0 w 5840730"/>
              <a:gd name="connsiteY0-1112" fmla="*/ 0 h 6887937"/>
              <a:gd name="connsiteX1-1113" fmla="*/ 5840730 w 5840730"/>
              <a:gd name="connsiteY1-1114" fmla="*/ 0 h 6887937"/>
              <a:gd name="connsiteX2-1115" fmla="*/ 5090160 w 5840730"/>
              <a:gd name="connsiteY2-1116" fmla="*/ 2775915 h 6887937"/>
              <a:gd name="connsiteX3-1117" fmla="*/ 4853940 w 5840730"/>
              <a:gd name="connsiteY3-1118" fmla="*/ 2962605 h 6887937"/>
              <a:gd name="connsiteX4-1119" fmla="*/ 4754880 w 5840730"/>
              <a:gd name="connsiteY4-1120" fmla="*/ 2692095 h 6887937"/>
              <a:gd name="connsiteX5-1121" fmla="*/ 4979670 w 5840730"/>
              <a:gd name="connsiteY5-1122" fmla="*/ 1846275 h 6887937"/>
              <a:gd name="connsiteX6-1123" fmla="*/ 4872990 w 5840730"/>
              <a:gd name="connsiteY6-1124" fmla="*/ 1571955 h 6887937"/>
              <a:gd name="connsiteX7-1125" fmla="*/ 4655820 w 5840730"/>
              <a:gd name="connsiteY7-1126" fmla="*/ 1770075 h 6887937"/>
              <a:gd name="connsiteX8-1127" fmla="*/ 3901440 w 5840730"/>
              <a:gd name="connsiteY8-1128" fmla="*/ 4696155 h 6887937"/>
              <a:gd name="connsiteX9-1129" fmla="*/ 4213860 w 5840730"/>
              <a:gd name="connsiteY9-1130" fmla="*/ 4757115 h 6887937"/>
              <a:gd name="connsiteX10-1131" fmla="*/ 4457700 w 5840730"/>
              <a:gd name="connsiteY10-1132" fmla="*/ 3842715 h 6887937"/>
              <a:gd name="connsiteX11-1133" fmla="*/ 4785360 w 5840730"/>
              <a:gd name="connsiteY11-1134" fmla="*/ 3926535 h 6887937"/>
              <a:gd name="connsiteX12-1135" fmla="*/ 4028621 w 5840730"/>
              <a:gd name="connsiteY12-1136" fmla="*/ 6887937 h 6887937"/>
              <a:gd name="connsiteX13-1137" fmla="*/ 0 w 5840730"/>
              <a:gd name="connsiteY13-1138" fmla="*/ 6877051 h 6887937"/>
              <a:gd name="connsiteX14-1139" fmla="*/ 0 w 5840730"/>
              <a:gd name="connsiteY14-1140" fmla="*/ 0 h 6887937"/>
              <a:gd name="connsiteX0-1141" fmla="*/ 0 w 5840730"/>
              <a:gd name="connsiteY0-1142" fmla="*/ 0 h 6887937"/>
              <a:gd name="connsiteX1-1143" fmla="*/ 5840730 w 5840730"/>
              <a:gd name="connsiteY1-1144" fmla="*/ 0 h 6887937"/>
              <a:gd name="connsiteX2-1145" fmla="*/ 5090160 w 5840730"/>
              <a:gd name="connsiteY2-1146" fmla="*/ 2775915 h 6887937"/>
              <a:gd name="connsiteX3-1147" fmla="*/ 4853940 w 5840730"/>
              <a:gd name="connsiteY3-1148" fmla="*/ 2962605 h 6887937"/>
              <a:gd name="connsiteX4-1149" fmla="*/ 4754880 w 5840730"/>
              <a:gd name="connsiteY4-1150" fmla="*/ 2692095 h 6887937"/>
              <a:gd name="connsiteX5-1151" fmla="*/ 4979670 w 5840730"/>
              <a:gd name="connsiteY5-1152" fmla="*/ 1846275 h 6887937"/>
              <a:gd name="connsiteX6-1153" fmla="*/ 4872990 w 5840730"/>
              <a:gd name="connsiteY6-1154" fmla="*/ 1571955 h 6887937"/>
              <a:gd name="connsiteX7-1155" fmla="*/ 4655820 w 5840730"/>
              <a:gd name="connsiteY7-1156" fmla="*/ 1770075 h 6887937"/>
              <a:gd name="connsiteX8-1157" fmla="*/ 3901440 w 5840730"/>
              <a:gd name="connsiteY8-1158" fmla="*/ 4696155 h 6887937"/>
              <a:gd name="connsiteX9-1159" fmla="*/ 4213860 w 5840730"/>
              <a:gd name="connsiteY9-1160" fmla="*/ 4757115 h 6887937"/>
              <a:gd name="connsiteX10-1161" fmla="*/ 4457700 w 5840730"/>
              <a:gd name="connsiteY10-1162" fmla="*/ 3842715 h 6887937"/>
              <a:gd name="connsiteX11-1163" fmla="*/ 4785360 w 5840730"/>
              <a:gd name="connsiteY11-1164" fmla="*/ 3926535 h 6887937"/>
              <a:gd name="connsiteX12-1165" fmla="*/ 4028621 w 5840730"/>
              <a:gd name="connsiteY12-1166" fmla="*/ 6887937 h 6887937"/>
              <a:gd name="connsiteX13-1167" fmla="*/ 0 w 5840730"/>
              <a:gd name="connsiteY13-1168" fmla="*/ 6877051 h 6887937"/>
              <a:gd name="connsiteX14-1169" fmla="*/ 0 w 5840730"/>
              <a:gd name="connsiteY14-1170" fmla="*/ 0 h 6887937"/>
              <a:gd name="connsiteX0-1171" fmla="*/ 0 w 5840730"/>
              <a:gd name="connsiteY0-1172" fmla="*/ 0 h 6887937"/>
              <a:gd name="connsiteX1-1173" fmla="*/ 5840730 w 5840730"/>
              <a:gd name="connsiteY1-1174" fmla="*/ 0 h 6887937"/>
              <a:gd name="connsiteX2-1175" fmla="*/ 5090160 w 5840730"/>
              <a:gd name="connsiteY2-1176" fmla="*/ 2775915 h 6887937"/>
              <a:gd name="connsiteX3-1177" fmla="*/ 4853940 w 5840730"/>
              <a:gd name="connsiteY3-1178" fmla="*/ 2962605 h 6887937"/>
              <a:gd name="connsiteX4-1179" fmla="*/ 4754880 w 5840730"/>
              <a:gd name="connsiteY4-1180" fmla="*/ 2692095 h 6887937"/>
              <a:gd name="connsiteX5-1181" fmla="*/ 4979670 w 5840730"/>
              <a:gd name="connsiteY5-1182" fmla="*/ 1846275 h 6887937"/>
              <a:gd name="connsiteX6-1183" fmla="*/ 4872990 w 5840730"/>
              <a:gd name="connsiteY6-1184" fmla="*/ 1571955 h 6887937"/>
              <a:gd name="connsiteX7-1185" fmla="*/ 4655820 w 5840730"/>
              <a:gd name="connsiteY7-1186" fmla="*/ 1770075 h 6887937"/>
              <a:gd name="connsiteX8-1187" fmla="*/ 3901440 w 5840730"/>
              <a:gd name="connsiteY8-1188" fmla="*/ 4696155 h 6887937"/>
              <a:gd name="connsiteX9-1189" fmla="*/ 4213860 w 5840730"/>
              <a:gd name="connsiteY9-1190" fmla="*/ 4757115 h 6887937"/>
              <a:gd name="connsiteX10-1191" fmla="*/ 4457700 w 5840730"/>
              <a:gd name="connsiteY10-1192" fmla="*/ 3842715 h 6887937"/>
              <a:gd name="connsiteX11-1193" fmla="*/ 4785360 w 5840730"/>
              <a:gd name="connsiteY11-1194" fmla="*/ 3926535 h 6887937"/>
              <a:gd name="connsiteX12-1195" fmla="*/ 4028621 w 5840730"/>
              <a:gd name="connsiteY12-1196" fmla="*/ 6887937 h 6887937"/>
              <a:gd name="connsiteX13-1197" fmla="*/ 0 w 5840730"/>
              <a:gd name="connsiteY13-1198" fmla="*/ 6877051 h 6887937"/>
              <a:gd name="connsiteX14-1199" fmla="*/ 0 w 5840730"/>
              <a:gd name="connsiteY14-1200" fmla="*/ 0 h 6887937"/>
              <a:gd name="connsiteX0-1201" fmla="*/ 0 w 5840730"/>
              <a:gd name="connsiteY0-1202" fmla="*/ 0 h 6887937"/>
              <a:gd name="connsiteX1-1203" fmla="*/ 5840730 w 5840730"/>
              <a:gd name="connsiteY1-1204" fmla="*/ 0 h 6887937"/>
              <a:gd name="connsiteX2-1205" fmla="*/ 5090160 w 5840730"/>
              <a:gd name="connsiteY2-1206" fmla="*/ 2775915 h 6887937"/>
              <a:gd name="connsiteX3-1207" fmla="*/ 4853940 w 5840730"/>
              <a:gd name="connsiteY3-1208" fmla="*/ 2962605 h 6887937"/>
              <a:gd name="connsiteX4-1209" fmla="*/ 4754880 w 5840730"/>
              <a:gd name="connsiteY4-1210" fmla="*/ 2692095 h 6887937"/>
              <a:gd name="connsiteX5-1211" fmla="*/ 4979670 w 5840730"/>
              <a:gd name="connsiteY5-1212" fmla="*/ 1846275 h 6887937"/>
              <a:gd name="connsiteX6-1213" fmla="*/ 4872990 w 5840730"/>
              <a:gd name="connsiteY6-1214" fmla="*/ 1571955 h 6887937"/>
              <a:gd name="connsiteX7-1215" fmla="*/ 4655820 w 5840730"/>
              <a:gd name="connsiteY7-1216" fmla="*/ 1770075 h 6887937"/>
              <a:gd name="connsiteX8-1217" fmla="*/ 3901440 w 5840730"/>
              <a:gd name="connsiteY8-1218" fmla="*/ 4696155 h 6887937"/>
              <a:gd name="connsiteX9-1219" fmla="*/ 4213860 w 5840730"/>
              <a:gd name="connsiteY9-1220" fmla="*/ 4757115 h 6887937"/>
              <a:gd name="connsiteX10-1221" fmla="*/ 4457700 w 5840730"/>
              <a:gd name="connsiteY10-1222" fmla="*/ 3842715 h 6887937"/>
              <a:gd name="connsiteX11-1223" fmla="*/ 4785360 w 5840730"/>
              <a:gd name="connsiteY11-1224" fmla="*/ 3926535 h 6887937"/>
              <a:gd name="connsiteX12-1225" fmla="*/ 4028621 w 5840730"/>
              <a:gd name="connsiteY12-1226" fmla="*/ 6887937 h 6887937"/>
              <a:gd name="connsiteX13-1227" fmla="*/ 0 w 5840730"/>
              <a:gd name="connsiteY13-1228" fmla="*/ 6877051 h 6887937"/>
              <a:gd name="connsiteX14-1229" fmla="*/ 0 w 5840730"/>
              <a:gd name="connsiteY14-1230" fmla="*/ 0 h 6887937"/>
              <a:gd name="connsiteX0-1231" fmla="*/ 0 w 5840730"/>
              <a:gd name="connsiteY0-1232" fmla="*/ 0 h 6887937"/>
              <a:gd name="connsiteX1-1233" fmla="*/ 5840730 w 5840730"/>
              <a:gd name="connsiteY1-1234" fmla="*/ 0 h 6887937"/>
              <a:gd name="connsiteX2-1235" fmla="*/ 5090160 w 5840730"/>
              <a:gd name="connsiteY2-1236" fmla="*/ 2775915 h 6887937"/>
              <a:gd name="connsiteX3-1237" fmla="*/ 4853940 w 5840730"/>
              <a:gd name="connsiteY3-1238" fmla="*/ 2962605 h 6887937"/>
              <a:gd name="connsiteX4-1239" fmla="*/ 4754880 w 5840730"/>
              <a:gd name="connsiteY4-1240" fmla="*/ 2692095 h 6887937"/>
              <a:gd name="connsiteX5-1241" fmla="*/ 4979670 w 5840730"/>
              <a:gd name="connsiteY5-1242" fmla="*/ 1846275 h 6887937"/>
              <a:gd name="connsiteX6-1243" fmla="*/ 4872990 w 5840730"/>
              <a:gd name="connsiteY6-1244" fmla="*/ 1571955 h 6887937"/>
              <a:gd name="connsiteX7-1245" fmla="*/ 4655820 w 5840730"/>
              <a:gd name="connsiteY7-1246" fmla="*/ 1770075 h 6887937"/>
              <a:gd name="connsiteX8-1247" fmla="*/ 3901440 w 5840730"/>
              <a:gd name="connsiteY8-1248" fmla="*/ 4696155 h 6887937"/>
              <a:gd name="connsiteX9-1249" fmla="*/ 4213860 w 5840730"/>
              <a:gd name="connsiteY9-1250" fmla="*/ 4757115 h 6887937"/>
              <a:gd name="connsiteX10-1251" fmla="*/ 4457700 w 5840730"/>
              <a:gd name="connsiteY10-1252" fmla="*/ 3842715 h 6887937"/>
              <a:gd name="connsiteX11-1253" fmla="*/ 4785360 w 5840730"/>
              <a:gd name="connsiteY11-1254" fmla="*/ 3926535 h 6887937"/>
              <a:gd name="connsiteX12-1255" fmla="*/ 4028621 w 5840730"/>
              <a:gd name="connsiteY12-1256" fmla="*/ 6887937 h 6887937"/>
              <a:gd name="connsiteX13-1257" fmla="*/ 0 w 5840730"/>
              <a:gd name="connsiteY13-1258" fmla="*/ 6877051 h 6887937"/>
              <a:gd name="connsiteX14-1259" fmla="*/ 0 w 5840730"/>
              <a:gd name="connsiteY14-1260" fmla="*/ 0 h 6887937"/>
              <a:gd name="connsiteX0-1261" fmla="*/ 0 w 5840730"/>
              <a:gd name="connsiteY0-1262" fmla="*/ 0 h 6887937"/>
              <a:gd name="connsiteX1-1263" fmla="*/ 5840730 w 5840730"/>
              <a:gd name="connsiteY1-1264" fmla="*/ 0 h 6887937"/>
              <a:gd name="connsiteX2-1265" fmla="*/ 5090160 w 5840730"/>
              <a:gd name="connsiteY2-1266" fmla="*/ 2775915 h 6887937"/>
              <a:gd name="connsiteX3-1267" fmla="*/ 4853940 w 5840730"/>
              <a:gd name="connsiteY3-1268" fmla="*/ 2962605 h 6887937"/>
              <a:gd name="connsiteX4-1269" fmla="*/ 4754880 w 5840730"/>
              <a:gd name="connsiteY4-1270" fmla="*/ 2692095 h 6887937"/>
              <a:gd name="connsiteX5-1271" fmla="*/ 4979670 w 5840730"/>
              <a:gd name="connsiteY5-1272" fmla="*/ 1846275 h 6887937"/>
              <a:gd name="connsiteX6-1273" fmla="*/ 4872990 w 5840730"/>
              <a:gd name="connsiteY6-1274" fmla="*/ 1571955 h 6887937"/>
              <a:gd name="connsiteX7-1275" fmla="*/ 4655820 w 5840730"/>
              <a:gd name="connsiteY7-1276" fmla="*/ 1770075 h 6887937"/>
              <a:gd name="connsiteX8-1277" fmla="*/ 3901440 w 5840730"/>
              <a:gd name="connsiteY8-1278" fmla="*/ 4696155 h 6887937"/>
              <a:gd name="connsiteX9-1279" fmla="*/ 4213860 w 5840730"/>
              <a:gd name="connsiteY9-1280" fmla="*/ 4757115 h 6887937"/>
              <a:gd name="connsiteX10-1281" fmla="*/ 4457700 w 5840730"/>
              <a:gd name="connsiteY10-1282" fmla="*/ 3842715 h 6887937"/>
              <a:gd name="connsiteX11-1283" fmla="*/ 4785360 w 5840730"/>
              <a:gd name="connsiteY11-1284" fmla="*/ 3926535 h 6887937"/>
              <a:gd name="connsiteX12-1285" fmla="*/ 4028621 w 5840730"/>
              <a:gd name="connsiteY12-1286" fmla="*/ 6887937 h 6887937"/>
              <a:gd name="connsiteX13-1287" fmla="*/ 0 w 5840730"/>
              <a:gd name="connsiteY13-1288" fmla="*/ 6877051 h 6887937"/>
              <a:gd name="connsiteX14-1289" fmla="*/ 0 w 5840730"/>
              <a:gd name="connsiteY14-1290" fmla="*/ 0 h 6887937"/>
              <a:gd name="connsiteX0-1291" fmla="*/ 0 w 5840730"/>
              <a:gd name="connsiteY0-1292" fmla="*/ 0 h 6887937"/>
              <a:gd name="connsiteX1-1293" fmla="*/ 5840730 w 5840730"/>
              <a:gd name="connsiteY1-1294" fmla="*/ 0 h 6887937"/>
              <a:gd name="connsiteX2-1295" fmla="*/ 5090160 w 5840730"/>
              <a:gd name="connsiteY2-1296" fmla="*/ 2775915 h 6887937"/>
              <a:gd name="connsiteX3-1297" fmla="*/ 4853940 w 5840730"/>
              <a:gd name="connsiteY3-1298" fmla="*/ 2962605 h 6887937"/>
              <a:gd name="connsiteX4-1299" fmla="*/ 4754880 w 5840730"/>
              <a:gd name="connsiteY4-1300" fmla="*/ 2692095 h 6887937"/>
              <a:gd name="connsiteX5-1301" fmla="*/ 4979670 w 5840730"/>
              <a:gd name="connsiteY5-1302" fmla="*/ 1846275 h 6887937"/>
              <a:gd name="connsiteX6-1303" fmla="*/ 4872990 w 5840730"/>
              <a:gd name="connsiteY6-1304" fmla="*/ 1571955 h 6887937"/>
              <a:gd name="connsiteX7-1305" fmla="*/ 4655820 w 5840730"/>
              <a:gd name="connsiteY7-1306" fmla="*/ 1770075 h 6887937"/>
              <a:gd name="connsiteX8-1307" fmla="*/ 3901440 w 5840730"/>
              <a:gd name="connsiteY8-1308" fmla="*/ 4696155 h 6887937"/>
              <a:gd name="connsiteX9-1309" fmla="*/ 4213860 w 5840730"/>
              <a:gd name="connsiteY9-1310" fmla="*/ 4757115 h 6887937"/>
              <a:gd name="connsiteX10-1311" fmla="*/ 4457700 w 5840730"/>
              <a:gd name="connsiteY10-1312" fmla="*/ 3842715 h 6887937"/>
              <a:gd name="connsiteX11-1313" fmla="*/ 4785360 w 5840730"/>
              <a:gd name="connsiteY11-1314" fmla="*/ 3926535 h 6887937"/>
              <a:gd name="connsiteX12-1315" fmla="*/ 4028621 w 5840730"/>
              <a:gd name="connsiteY12-1316" fmla="*/ 6887937 h 6887937"/>
              <a:gd name="connsiteX13-1317" fmla="*/ 0 w 5840730"/>
              <a:gd name="connsiteY13-1318" fmla="*/ 6877051 h 6887937"/>
              <a:gd name="connsiteX14-1319" fmla="*/ 0 w 5840730"/>
              <a:gd name="connsiteY14-1320" fmla="*/ 0 h 6887937"/>
              <a:gd name="connsiteX0-1321" fmla="*/ 0 w 5840730"/>
              <a:gd name="connsiteY0-1322" fmla="*/ 0 h 6887937"/>
              <a:gd name="connsiteX1-1323" fmla="*/ 5840730 w 5840730"/>
              <a:gd name="connsiteY1-1324" fmla="*/ 0 h 6887937"/>
              <a:gd name="connsiteX2-1325" fmla="*/ 5090160 w 5840730"/>
              <a:gd name="connsiteY2-1326" fmla="*/ 2775915 h 6887937"/>
              <a:gd name="connsiteX3-1327" fmla="*/ 4853940 w 5840730"/>
              <a:gd name="connsiteY3-1328" fmla="*/ 2962605 h 6887937"/>
              <a:gd name="connsiteX4-1329" fmla="*/ 4754880 w 5840730"/>
              <a:gd name="connsiteY4-1330" fmla="*/ 2692095 h 6887937"/>
              <a:gd name="connsiteX5-1331" fmla="*/ 4979670 w 5840730"/>
              <a:gd name="connsiteY5-1332" fmla="*/ 1846275 h 6887937"/>
              <a:gd name="connsiteX6-1333" fmla="*/ 4872990 w 5840730"/>
              <a:gd name="connsiteY6-1334" fmla="*/ 1571955 h 6887937"/>
              <a:gd name="connsiteX7-1335" fmla="*/ 4655820 w 5840730"/>
              <a:gd name="connsiteY7-1336" fmla="*/ 1770075 h 6887937"/>
              <a:gd name="connsiteX8-1337" fmla="*/ 3901440 w 5840730"/>
              <a:gd name="connsiteY8-1338" fmla="*/ 4696155 h 6887937"/>
              <a:gd name="connsiteX9-1339" fmla="*/ 4213860 w 5840730"/>
              <a:gd name="connsiteY9-1340" fmla="*/ 4757115 h 6887937"/>
              <a:gd name="connsiteX10-1341" fmla="*/ 4457700 w 5840730"/>
              <a:gd name="connsiteY10-1342" fmla="*/ 3842715 h 6887937"/>
              <a:gd name="connsiteX11-1343" fmla="*/ 4785360 w 5840730"/>
              <a:gd name="connsiteY11-1344" fmla="*/ 3926535 h 6887937"/>
              <a:gd name="connsiteX12-1345" fmla="*/ 4028621 w 5840730"/>
              <a:gd name="connsiteY12-1346" fmla="*/ 6887937 h 6887937"/>
              <a:gd name="connsiteX13-1347" fmla="*/ 0 w 5840730"/>
              <a:gd name="connsiteY13-1348" fmla="*/ 6877051 h 6887937"/>
              <a:gd name="connsiteX14-1349" fmla="*/ 0 w 5840730"/>
              <a:gd name="connsiteY14-1350" fmla="*/ 0 h 6887937"/>
              <a:gd name="connsiteX0-1351" fmla="*/ 0 w 5840730"/>
              <a:gd name="connsiteY0-1352" fmla="*/ 0 h 6887937"/>
              <a:gd name="connsiteX1-1353" fmla="*/ 5840730 w 5840730"/>
              <a:gd name="connsiteY1-1354" fmla="*/ 0 h 6887937"/>
              <a:gd name="connsiteX2-1355" fmla="*/ 5090160 w 5840730"/>
              <a:gd name="connsiteY2-1356" fmla="*/ 2775915 h 6887937"/>
              <a:gd name="connsiteX3-1357" fmla="*/ 4853940 w 5840730"/>
              <a:gd name="connsiteY3-1358" fmla="*/ 2962605 h 6887937"/>
              <a:gd name="connsiteX4-1359" fmla="*/ 4754880 w 5840730"/>
              <a:gd name="connsiteY4-1360" fmla="*/ 2692095 h 6887937"/>
              <a:gd name="connsiteX5-1361" fmla="*/ 4979670 w 5840730"/>
              <a:gd name="connsiteY5-1362" fmla="*/ 1846275 h 6887937"/>
              <a:gd name="connsiteX6-1363" fmla="*/ 4872990 w 5840730"/>
              <a:gd name="connsiteY6-1364" fmla="*/ 1571955 h 6887937"/>
              <a:gd name="connsiteX7-1365" fmla="*/ 4655820 w 5840730"/>
              <a:gd name="connsiteY7-1366" fmla="*/ 1770075 h 6887937"/>
              <a:gd name="connsiteX8-1367" fmla="*/ 3901440 w 5840730"/>
              <a:gd name="connsiteY8-1368" fmla="*/ 4696155 h 6887937"/>
              <a:gd name="connsiteX9-1369" fmla="*/ 4213860 w 5840730"/>
              <a:gd name="connsiteY9-1370" fmla="*/ 4757115 h 6887937"/>
              <a:gd name="connsiteX10-1371" fmla="*/ 4457700 w 5840730"/>
              <a:gd name="connsiteY10-1372" fmla="*/ 3842715 h 6887937"/>
              <a:gd name="connsiteX11-1373" fmla="*/ 4560570 w 5840730"/>
              <a:gd name="connsiteY11-1374" fmla="*/ 4120845 h 6887937"/>
              <a:gd name="connsiteX12-1375" fmla="*/ 4785360 w 5840730"/>
              <a:gd name="connsiteY12-1376" fmla="*/ 3926535 h 6887937"/>
              <a:gd name="connsiteX13-1377" fmla="*/ 4028621 w 5840730"/>
              <a:gd name="connsiteY13-1378" fmla="*/ 6887937 h 6887937"/>
              <a:gd name="connsiteX14-1379" fmla="*/ 0 w 5840730"/>
              <a:gd name="connsiteY14-1380" fmla="*/ 6877051 h 6887937"/>
              <a:gd name="connsiteX15" fmla="*/ 0 w 5840730"/>
              <a:gd name="connsiteY15" fmla="*/ 0 h 6887937"/>
              <a:gd name="connsiteX0-1381" fmla="*/ 0 w 5840730"/>
              <a:gd name="connsiteY0-1382" fmla="*/ 0 h 6887937"/>
              <a:gd name="connsiteX1-1383" fmla="*/ 5840730 w 5840730"/>
              <a:gd name="connsiteY1-1384" fmla="*/ 0 h 6887937"/>
              <a:gd name="connsiteX2-1385" fmla="*/ 5090160 w 5840730"/>
              <a:gd name="connsiteY2-1386" fmla="*/ 2775915 h 6887937"/>
              <a:gd name="connsiteX3-1387" fmla="*/ 4853940 w 5840730"/>
              <a:gd name="connsiteY3-1388" fmla="*/ 2962605 h 6887937"/>
              <a:gd name="connsiteX4-1389" fmla="*/ 4754880 w 5840730"/>
              <a:gd name="connsiteY4-1390" fmla="*/ 2692095 h 6887937"/>
              <a:gd name="connsiteX5-1391" fmla="*/ 4979670 w 5840730"/>
              <a:gd name="connsiteY5-1392" fmla="*/ 1846275 h 6887937"/>
              <a:gd name="connsiteX6-1393" fmla="*/ 4872990 w 5840730"/>
              <a:gd name="connsiteY6-1394" fmla="*/ 1571955 h 6887937"/>
              <a:gd name="connsiteX7-1395" fmla="*/ 4655820 w 5840730"/>
              <a:gd name="connsiteY7-1396" fmla="*/ 1770075 h 6887937"/>
              <a:gd name="connsiteX8-1397" fmla="*/ 3901440 w 5840730"/>
              <a:gd name="connsiteY8-1398" fmla="*/ 4696155 h 6887937"/>
              <a:gd name="connsiteX9-1399" fmla="*/ 4213860 w 5840730"/>
              <a:gd name="connsiteY9-1400" fmla="*/ 4757115 h 6887937"/>
              <a:gd name="connsiteX10-1401" fmla="*/ 4457700 w 5840730"/>
              <a:gd name="connsiteY10-1402" fmla="*/ 3842715 h 6887937"/>
              <a:gd name="connsiteX11-1403" fmla="*/ 4709160 w 5840730"/>
              <a:gd name="connsiteY11-1404" fmla="*/ 3633165 h 6887937"/>
              <a:gd name="connsiteX12-1405" fmla="*/ 4785360 w 5840730"/>
              <a:gd name="connsiteY12-1406" fmla="*/ 3926535 h 6887937"/>
              <a:gd name="connsiteX13-1407" fmla="*/ 4028621 w 5840730"/>
              <a:gd name="connsiteY13-1408" fmla="*/ 6887937 h 6887937"/>
              <a:gd name="connsiteX14-1409" fmla="*/ 0 w 5840730"/>
              <a:gd name="connsiteY14-1410" fmla="*/ 6877051 h 6887937"/>
              <a:gd name="connsiteX15-1411" fmla="*/ 0 w 5840730"/>
              <a:gd name="connsiteY15-1412" fmla="*/ 0 h 6887937"/>
              <a:gd name="connsiteX0-1413" fmla="*/ 0 w 5840730"/>
              <a:gd name="connsiteY0-1414" fmla="*/ 0 h 6887937"/>
              <a:gd name="connsiteX1-1415" fmla="*/ 5840730 w 5840730"/>
              <a:gd name="connsiteY1-1416" fmla="*/ 0 h 6887937"/>
              <a:gd name="connsiteX2-1417" fmla="*/ 5090160 w 5840730"/>
              <a:gd name="connsiteY2-1418" fmla="*/ 2775915 h 6887937"/>
              <a:gd name="connsiteX3-1419" fmla="*/ 4853940 w 5840730"/>
              <a:gd name="connsiteY3-1420" fmla="*/ 2962605 h 6887937"/>
              <a:gd name="connsiteX4-1421" fmla="*/ 4754880 w 5840730"/>
              <a:gd name="connsiteY4-1422" fmla="*/ 2692095 h 6887937"/>
              <a:gd name="connsiteX5-1423" fmla="*/ 4979670 w 5840730"/>
              <a:gd name="connsiteY5-1424" fmla="*/ 1846275 h 6887937"/>
              <a:gd name="connsiteX6-1425" fmla="*/ 4872990 w 5840730"/>
              <a:gd name="connsiteY6-1426" fmla="*/ 1571955 h 6887937"/>
              <a:gd name="connsiteX7-1427" fmla="*/ 4655820 w 5840730"/>
              <a:gd name="connsiteY7-1428" fmla="*/ 1770075 h 6887937"/>
              <a:gd name="connsiteX8-1429" fmla="*/ 3901440 w 5840730"/>
              <a:gd name="connsiteY8-1430" fmla="*/ 4696155 h 6887937"/>
              <a:gd name="connsiteX9-1431" fmla="*/ 4213860 w 5840730"/>
              <a:gd name="connsiteY9-1432" fmla="*/ 4757115 h 6887937"/>
              <a:gd name="connsiteX10-1433" fmla="*/ 4457700 w 5840730"/>
              <a:gd name="connsiteY10-1434" fmla="*/ 3842715 h 6887937"/>
              <a:gd name="connsiteX11-1435" fmla="*/ 4686300 w 5840730"/>
              <a:gd name="connsiteY11-1436" fmla="*/ 3713175 h 6887937"/>
              <a:gd name="connsiteX12-1437" fmla="*/ 4785360 w 5840730"/>
              <a:gd name="connsiteY12-1438" fmla="*/ 3926535 h 6887937"/>
              <a:gd name="connsiteX13-1439" fmla="*/ 4028621 w 5840730"/>
              <a:gd name="connsiteY13-1440" fmla="*/ 6887937 h 6887937"/>
              <a:gd name="connsiteX14-1441" fmla="*/ 0 w 5840730"/>
              <a:gd name="connsiteY14-1442" fmla="*/ 6877051 h 6887937"/>
              <a:gd name="connsiteX15-1443" fmla="*/ 0 w 5840730"/>
              <a:gd name="connsiteY15-1444" fmla="*/ 0 h 6887937"/>
              <a:gd name="connsiteX0-1445" fmla="*/ 0 w 5840730"/>
              <a:gd name="connsiteY0-1446" fmla="*/ 0 h 6887937"/>
              <a:gd name="connsiteX1-1447" fmla="*/ 5840730 w 5840730"/>
              <a:gd name="connsiteY1-1448" fmla="*/ 0 h 6887937"/>
              <a:gd name="connsiteX2-1449" fmla="*/ 5090160 w 5840730"/>
              <a:gd name="connsiteY2-1450" fmla="*/ 2775915 h 6887937"/>
              <a:gd name="connsiteX3-1451" fmla="*/ 4853940 w 5840730"/>
              <a:gd name="connsiteY3-1452" fmla="*/ 2962605 h 6887937"/>
              <a:gd name="connsiteX4-1453" fmla="*/ 4754880 w 5840730"/>
              <a:gd name="connsiteY4-1454" fmla="*/ 2692095 h 6887937"/>
              <a:gd name="connsiteX5-1455" fmla="*/ 4979670 w 5840730"/>
              <a:gd name="connsiteY5-1456" fmla="*/ 1846275 h 6887937"/>
              <a:gd name="connsiteX6-1457" fmla="*/ 4872990 w 5840730"/>
              <a:gd name="connsiteY6-1458" fmla="*/ 1571955 h 6887937"/>
              <a:gd name="connsiteX7-1459" fmla="*/ 4655820 w 5840730"/>
              <a:gd name="connsiteY7-1460" fmla="*/ 1770075 h 6887937"/>
              <a:gd name="connsiteX8-1461" fmla="*/ 3901440 w 5840730"/>
              <a:gd name="connsiteY8-1462" fmla="*/ 4696155 h 6887937"/>
              <a:gd name="connsiteX9-1463" fmla="*/ 4213860 w 5840730"/>
              <a:gd name="connsiteY9-1464" fmla="*/ 4757115 h 6887937"/>
              <a:gd name="connsiteX10-1465" fmla="*/ 4457700 w 5840730"/>
              <a:gd name="connsiteY10-1466" fmla="*/ 3842715 h 6887937"/>
              <a:gd name="connsiteX11-1467" fmla="*/ 4686300 w 5840730"/>
              <a:gd name="connsiteY11-1468" fmla="*/ 3713175 h 6887937"/>
              <a:gd name="connsiteX12-1469" fmla="*/ 4785360 w 5840730"/>
              <a:gd name="connsiteY12-1470" fmla="*/ 3926535 h 6887937"/>
              <a:gd name="connsiteX13-1471" fmla="*/ 4028621 w 5840730"/>
              <a:gd name="connsiteY13-1472" fmla="*/ 6887937 h 6887937"/>
              <a:gd name="connsiteX14-1473" fmla="*/ 0 w 5840730"/>
              <a:gd name="connsiteY14-1474" fmla="*/ 6877051 h 6887937"/>
              <a:gd name="connsiteX15-1475" fmla="*/ 0 w 5840730"/>
              <a:gd name="connsiteY15-1476" fmla="*/ 0 h 6887937"/>
              <a:gd name="connsiteX0-1477" fmla="*/ 0 w 5840730"/>
              <a:gd name="connsiteY0-1478" fmla="*/ 0 h 6887937"/>
              <a:gd name="connsiteX1-1479" fmla="*/ 5840730 w 5840730"/>
              <a:gd name="connsiteY1-1480" fmla="*/ 0 h 6887937"/>
              <a:gd name="connsiteX2-1481" fmla="*/ 5090160 w 5840730"/>
              <a:gd name="connsiteY2-1482" fmla="*/ 2775915 h 6887937"/>
              <a:gd name="connsiteX3-1483" fmla="*/ 4853940 w 5840730"/>
              <a:gd name="connsiteY3-1484" fmla="*/ 2962605 h 6887937"/>
              <a:gd name="connsiteX4-1485" fmla="*/ 4754880 w 5840730"/>
              <a:gd name="connsiteY4-1486" fmla="*/ 2692095 h 6887937"/>
              <a:gd name="connsiteX5-1487" fmla="*/ 4979670 w 5840730"/>
              <a:gd name="connsiteY5-1488" fmla="*/ 1846275 h 6887937"/>
              <a:gd name="connsiteX6-1489" fmla="*/ 4872990 w 5840730"/>
              <a:gd name="connsiteY6-1490" fmla="*/ 1571955 h 6887937"/>
              <a:gd name="connsiteX7-1491" fmla="*/ 4655820 w 5840730"/>
              <a:gd name="connsiteY7-1492" fmla="*/ 1770075 h 6887937"/>
              <a:gd name="connsiteX8-1493" fmla="*/ 3901440 w 5840730"/>
              <a:gd name="connsiteY8-1494" fmla="*/ 4696155 h 6887937"/>
              <a:gd name="connsiteX9-1495" fmla="*/ 4213860 w 5840730"/>
              <a:gd name="connsiteY9-1496" fmla="*/ 4757115 h 6887937"/>
              <a:gd name="connsiteX10-1497" fmla="*/ 4457700 w 5840730"/>
              <a:gd name="connsiteY10-1498" fmla="*/ 3842715 h 6887937"/>
              <a:gd name="connsiteX11-1499" fmla="*/ 4686300 w 5840730"/>
              <a:gd name="connsiteY11-1500" fmla="*/ 3713175 h 6887937"/>
              <a:gd name="connsiteX12-1501" fmla="*/ 4785360 w 5840730"/>
              <a:gd name="connsiteY12-1502" fmla="*/ 3926535 h 6887937"/>
              <a:gd name="connsiteX13-1503" fmla="*/ 4028621 w 5840730"/>
              <a:gd name="connsiteY13-1504" fmla="*/ 6887937 h 6887937"/>
              <a:gd name="connsiteX14-1505" fmla="*/ 0 w 5840730"/>
              <a:gd name="connsiteY14-1506" fmla="*/ 6877051 h 6887937"/>
              <a:gd name="connsiteX15-1507" fmla="*/ 0 w 5840730"/>
              <a:gd name="connsiteY15-1508" fmla="*/ 0 h 6887937"/>
              <a:gd name="connsiteX0-1509" fmla="*/ 0 w 5840730"/>
              <a:gd name="connsiteY0-1510" fmla="*/ 0 h 6887937"/>
              <a:gd name="connsiteX1-1511" fmla="*/ 5840730 w 5840730"/>
              <a:gd name="connsiteY1-1512" fmla="*/ 0 h 6887937"/>
              <a:gd name="connsiteX2-1513" fmla="*/ 5090160 w 5840730"/>
              <a:gd name="connsiteY2-1514" fmla="*/ 2775915 h 6887937"/>
              <a:gd name="connsiteX3-1515" fmla="*/ 4853940 w 5840730"/>
              <a:gd name="connsiteY3-1516" fmla="*/ 2962605 h 6887937"/>
              <a:gd name="connsiteX4-1517" fmla="*/ 4754880 w 5840730"/>
              <a:gd name="connsiteY4-1518" fmla="*/ 2692095 h 6887937"/>
              <a:gd name="connsiteX5-1519" fmla="*/ 4979670 w 5840730"/>
              <a:gd name="connsiteY5-1520" fmla="*/ 1846275 h 6887937"/>
              <a:gd name="connsiteX6-1521" fmla="*/ 4872990 w 5840730"/>
              <a:gd name="connsiteY6-1522" fmla="*/ 1571955 h 6887937"/>
              <a:gd name="connsiteX7-1523" fmla="*/ 4655820 w 5840730"/>
              <a:gd name="connsiteY7-1524" fmla="*/ 1770075 h 6887937"/>
              <a:gd name="connsiteX8-1525" fmla="*/ 3901440 w 5840730"/>
              <a:gd name="connsiteY8-1526" fmla="*/ 4696155 h 6887937"/>
              <a:gd name="connsiteX9-1527" fmla="*/ 4213860 w 5840730"/>
              <a:gd name="connsiteY9-1528" fmla="*/ 4757115 h 6887937"/>
              <a:gd name="connsiteX10-1529" fmla="*/ 4457700 w 5840730"/>
              <a:gd name="connsiteY10-1530" fmla="*/ 3842715 h 6887937"/>
              <a:gd name="connsiteX11-1531" fmla="*/ 4686300 w 5840730"/>
              <a:gd name="connsiteY11-1532" fmla="*/ 3713175 h 6887937"/>
              <a:gd name="connsiteX12-1533" fmla="*/ 4785360 w 5840730"/>
              <a:gd name="connsiteY12-1534" fmla="*/ 3926535 h 6887937"/>
              <a:gd name="connsiteX13-1535" fmla="*/ 4028621 w 5840730"/>
              <a:gd name="connsiteY13-1536" fmla="*/ 6887937 h 6887937"/>
              <a:gd name="connsiteX14-1537" fmla="*/ 0 w 5840730"/>
              <a:gd name="connsiteY14-1538" fmla="*/ 6877051 h 6887937"/>
              <a:gd name="connsiteX15-1539" fmla="*/ 0 w 5840730"/>
              <a:gd name="connsiteY15-1540" fmla="*/ 0 h 6887937"/>
              <a:gd name="connsiteX0-1541" fmla="*/ 0 w 5840730"/>
              <a:gd name="connsiteY0-1542" fmla="*/ 0 h 6887937"/>
              <a:gd name="connsiteX1-1543" fmla="*/ 5840730 w 5840730"/>
              <a:gd name="connsiteY1-1544" fmla="*/ 0 h 6887937"/>
              <a:gd name="connsiteX2-1545" fmla="*/ 5090160 w 5840730"/>
              <a:gd name="connsiteY2-1546" fmla="*/ 2775915 h 6887937"/>
              <a:gd name="connsiteX3-1547" fmla="*/ 4853940 w 5840730"/>
              <a:gd name="connsiteY3-1548" fmla="*/ 2962605 h 6887937"/>
              <a:gd name="connsiteX4-1549" fmla="*/ 4754880 w 5840730"/>
              <a:gd name="connsiteY4-1550" fmla="*/ 2692095 h 6887937"/>
              <a:gd name="connsiteX5-1551" fmla="*/ 4979670 w 5840730"/>
              <a:gd name="connsiteY5-1552" fmla="*/ 1846275 h 6887937"/>
              <a:gd name="connsiteX6-1553" fmla="*/ 4872990 w 5840730"/>
              <a:gd name="connsiteY6-1554" fmla="*/ 1571955 h 6887937"/>
              <a:gd name="connsiteX7-1555" fmla="*/ 4655820 w 5840730"/>
              <a:gd name="connsiteY7-1556" fmla="*/ 1770075 h 6887937"/>
              <a:gd name="connsiteX8-1557" fmla="*/ 3901440 w 5840730"/>
              <a:gd name="connsiteY8-1558" fmla="*/ 4696155 h 6887937"/>
              <a:gd name="connsiteX9-1559" fmla="*/ 4213860 w 5840730"/>
              <a:gd name="connsiteY9-1560" fmla="*/ 4757115 h 6887937"/>
              <a:gd name="connsiteX10-1561" fmla="*/ 4457700 w 5840730"/>
              <a:gd name="connsiteY10-1562" fmla="*/ 3842715 h 6887937"/>
              <a:gd name="connsiteX11-1563" fmla="*/ 4686300 w 5840730"/>
              <a:gd name="connsiteY11-1564" fmla="*/ 3713175 h 6887937"/>
              <a:gd name="connsiteX12-1565" fmla="*/ 4785360 w 5840730"/>
              <a:gd name="connsiteY12-1566" fmla="*/ 3926535 h 6887937"/>
              <a:gd name="connsiteX13-1567" fmla="*/ 4028621 w 5840730"/>
              <a:gd name="connsiteY13-1568" fmla="*/ 6887937 h 6887937"/>
              <a:gd name="connsiteX14-1569" fmla="*/ 0 w 5840730"/>
              <a:gd name="connsiteY14-1570" fmla="*/ 6877051 h 6887937"/>
              <a:gd name="connsiteX15-1571" fmla="*/ 0 w 5840730"/>
              <a:gd name="connsiteY15-1572" fmla="*/ 0 h 6887937"/>
              <a:gd name="connsiteX0-1573" fmla="*/ 0 w 5840730"/>
              <a:gd name="connsiteY0-1574" fmla="*/ 0 h 6887937"/>
              <a:gd name="connsiteX1-1575" fmla="*/ 5840730 w 5840730"/>
              <a:gd name="connsiteY1-1576" fmla="*/ 0 h 6887937"/>
              <a:gd name="connsiteX2-1577" fmla="*/ 5090160 w 5840730"/>
              <a:gd name="connsiteY2-1578" fmla="*/ 2775915 h 6887937"/>
              <a:gd name="connsiteX3-1579" fmla="*/ 4853940 w 5840730"/>
              <a:gd name="connsiteY3-1580" fmla="*/ 2962605 h 6887937"/>
              <a:gd name="connsiteX4-1581" fmla="*/ 4754880 w 5840730"/>
              <a:gd name="connsiteY4-1582" fmla="*/ 2692095 h 6887937"/>
              <a:gd name="connsiteX5-1583" fmla="*/ 4979670 w 5840730"/>
              <a:gd name="connsiteY5-1584" fmla="*/ 1846275 h 6887937"/>
              <a:gd name="connsiteX6-1585" fmla="*/ 4872990 w 5840730"/>
              <a:gd name="connsiteY6-1586" fmla="*/ 1571955 h 6887937"/>
              <a:gd name="connsiteX7-1587" fmla="*/ 4655820 w 5840730"/>
              <a:gd name="connsiteY7-1588" fmla="*/ 1770075 h 6887937"/>
              <a:gd name="connsiteX8-1589" fmla="*/ 3901440 w 5840730"/>
              <a:gd name="connsiteY8-1590" fmla="*/ 4696155 h 6887937"/>
              <a:gd name="connsiteX9-1591" fmla="*/ 4213860 w 5840730"/>
              <a:gd name="connsiteY9-1592" fmla="*/ 4757115 h 6887937"/>
              <a:gd name="connsiteX10-1593" fmla="*/ 4457700 w 5840730"/>
              <a:gd name="connsiteY10-1594" fmla="*/ 3842715 h 6887937"/>
              <a:gd name="connsiteX11-1595" fmla="*/ 4686300 w 5840730"/>
              <a:gd name="connsiteY11-1596" fmla="*/ 3713175 h 6887937"/>
              <a:gd name="connsiteX12-1597" fmla="*/ 4785360 w 5840730"/>
              <a:gd name="connsiteY12-1598" fmla="*/ 3926535 h 6887937"/>
              <a:gd name="connsiteX13-1599" fmla="*/ 4028621 w 5840730"/>
              <a:gd name="connsiteY13-1600" fmla="*/ 6887937 h 6887937"/>
              <a:gd name="connsiteX14-1601" fmla="*/ 0 w 5840730"/>
              <a:gd name="connsiteY14-1602" fmla="*/ 6877051 h 6887937"/>
              <a:gd name="connsiteX15-1603" fmla="*/ 0 w 5840730"/>
              <a:gd name="connsiteY15-1604" fmla="*/ 0 h 6887937"/>
              <a:gd name="connsiteX0-1605" fmla="*/ 0 w 5840730"/>
              <a:gd name="connsiteY0-1606" fmla="*/ 0 h 6887937"/>
              <a:gd name="connsiteX1-1607" fmla="*/ 5840730 w 5840730"/>
              <a:gd name="connsiteY1-1608" fmla="*/ 0 h 6887937"/>
              <a:gd name="connsiteX2-1609" fmla="*/ 5090160 w 5840730"/>
              <a:gd name="connsiteY2-1610" fmla="*/ 2775915 h 6887937"/>
              <a:gd name="connsiteX3-1611" fmla="*/ 4853940 w 5840730"/>
              <a:gd name="connsiteY3-1612" fmla="*/ 2962605 h 6887937"/>
              <a:gd name="connsiteX4-1613" fmla="*/ 4754880 w 5840730"/>
              <a:gd name="connsiteY4-1614" fmla="*/ 2692095 h 6887937"/>
              <a:gd name="connsiteX5-1615" fmla="*/ 4979670 w 5840730"/>
              <a:gd name="connsiteY5-1616" fmla="*/ 1846275 h 6887937"/>
              <a:gd name="connsiteX6-1617" fmla="*/ 4872990 w 5840730"/>
              <a:gd name="connsiteY6-1618" fmla="*/ 1571955 h 6887937"/>
              <a:gd name="connsiteX7-1619" fmla="*/ 4655820 w 5840730"/>
              <a:gd name="connsiteY7-1620" fmla="*/ 1770075 h 6887937"/>
              <a:gd name="connsiteX8-1621" fmla="*/ 3901440 w 5840730"/>
              <a:gd name="connsiteY8-1622" fmla="*/ 4696155 h 6887937"/>
              <a:gd name="connsiteX9-1623" fmla="*/ 4213860 w 5840730"/>
              <a:gd name="connsiteY9-1624" fmla="*/ 4757115 h 6887937"/>
              <a:gd name="connsiteX10-1625" fmla="*/ 4457700 w 5840730"/>
              <a:gd name="connsiteY10-1626" fmla="*/ 3842715 h 6887937"/>
              <a:gd name="connsiteX11-1627" fmla="*/ 4686300 w 5840730"/>
              <a:gd name="connsiteY11-1628" fmla="*/ 3713175 h 6887937"/>
              <a:gd name="connsiteX12-1629" fmla="*/ 4785360 w 5840730"/>
              <a:gd name="connsiteY12-1630" fmla="*/ 3926535 h 6887937"/>
              <a:gd name="connsiteX13-1631" fmla="*/ 4028621 w 5840730"/>
              <a:gd name="connsiteY13-1632" fmla="*/ 6887937 h 6887937"/>
              <a:gd name="connsiteX14-1633" fmla="*/ 0 w 5840730"/>
              <a:gd name="connsiteY14-1634" fmla="*/ 6877051 h 6887937"/>
              <a:gd name="connsiteX15-1635" fmla="*/ 0 w 5840730"/>
              <a:gd name="connsiteY15-1636" fmla="*/ 0 h 6887937"/>
              <a:gd name="connsiteX0-1637" fmla="*/ 0 w 5840730"/>
              <a:gd name="connsiteY0-1638" fmla="*/ 0 h 6887937"/>
              <a:gd name="connsiteX1-1639" fmla="*/ 5840730 w 5840730"/>
              <a:gd name="connsiteY1-1640" fmla="*/ 0 h 6887937"/>
              <a:gd name="connsiteX2-1641" fmla="*/ 5090160 w 5840730"/>
              <a:gd name="connsiteY2-1642" fmla="*/ 2775915 h 6887937"/>
              <a:gd name="connsiteX3-1643" fmla="*/ 4853940 w 5840730"/>
              <a:gd name="connsiteY3-1644" fmla="*/ 2962605 h 6887937"/>
              <a:gd name="connsiteX4-1645" fmla="*/ 4754880 w 5840730"/>
              <a:gd name="connsiteY4-1646" fmla="*/ 2692095 h 6887937"/>
              <a:gd name="connsiteX5-1647" fmla="*/ 4979670 w 5840730"/>
              <a:gd name="connsiteY5-1648" fmla="*/ 1846275 h 6887937"/>
              <a:gd name="connsiteX6-1649" fmla="*/ 4872990 w 5840730"/>
              <a:gd name="connsiteY6-1650" fmla="*/ 1571955 h 6887937"/>
              <a:gd name="connsiteX7-1651" fmla="*/ 4655820 w 5840730"/>
              <a:gd name="connsiteY7-1652" fmla="*/ 1770075 h 6887937"/>
              <a:gd name="connsiteX8-1653" fmla="*/ 3901440 w 5840730"/>
              <a:gd name="connsiteY8-1654" fmla="*/ 4696155 h 6887937"/>
              <a:gd name="connsiteX9-1655" fmla="*/ 4213860 w 5840730"/>
              <a:gd name="connsiteY9-1656" fmla="*/ 4757115 h 6887937"/>
              <a:gd name="connsiteX10-1657" fmla="*/ 4457700 w 5840730"/>
              <a:gd name="connsiteY10-1658" fmla="*/ 3842715 h 6887937"/>
              <a:gd name="connsiteX11-1659" fmla="*/ 4686300 w 5840730"/>
              <a:gd name="connsiteY11-1660" fmla="*/ 3713175 h 6887937"/>
              <a:gd name="connsiteX12-1661" fmla="*/ 4785360 w 5840730"/>
              <a:gd name="connsiteY12-1662" fmla="*/ 3926535 h 6887937"/>
              <a:gd name="connsiteX13-1663" fmla="*/ 4028621 w 5840730"/>
              <a:gd name="connsiteY13-1664" fmla="*/ 6887937 h 6887937"/>
              <a:gd name="connsiteX14-1665" fmla="*/ 0 w 5840730"/>
              <a:gd name="connsiteY14-1666" fmla="*/ 6877051 h 6887937"/>
              <a:gd name="connsiteX15-1667" fmla="*/ 0 w 5840730"/>
              <a:gd name="connsiteY15-1668" fmla="*/ 0 h 6887937"/>
              <a:gd name="connsiteX0-1669" fmla="*/ 0 w 5840730"/>
              <a:gd name="connsiteY0-1670" fmla="*/ 0 h 6887937"/>
              <a:gd name="connsiteX1-1671" fmla="*/ 5840730 w 5840730"/>
              <a:gd name="connsiteY1-1672" fmla="*/ 0 h 6887937"/>
              <a:gd name="connsiteX2-1673" fmla="*/ 5090160 w 5840730"/>
              <a:gd name="connsiteY2-1674" fmla="*/ 2775915 h 6887937"/>
              <a:gd name="connsiteX3-1675" fmla="*/ 4853940 w 5840730"/>
              <a:gd name="connsiteY3-1676" fmla="*/ 2962605 h 6887937"/>
              <a:gd name="connsiteX4-1677" fmla="*/ 4754880 w 5840730"/>
              <a:gd name="connsiteY4-1678" fmla="*/ 2692095 h 6887937"/>
              <a:gd name="connsiteX5-1679" fmla="*/ 4979670 w 5840730"/>
              <a:gd name="connsiteY5-1680" fmla="*/ 1846275 h 6887937"/>
              <a:gd name="connsiteX6-1681" fmla="*/ 4872990 w 5840730"/>
              <a:gd name="connsiteY6-1682" fmla="*/ 1571955 h 6887937"/>
              <a:gd name="connsiteX7-1683" fmla="*/ 4655820 w 5840730"/>
              <a:gd name="connsiteY7-1684" fmla="*/ 1770075 h 6887937"/>
              <a:gd name="connsiteX8-1685" fmla="*/ 3901440 w 5840730"/>
              <a:gd name="connsiteY8-1686" fmla="*/ 4696155 h 6887937"/>
              <a:gd name="connsiteX9-1687" fmla="*/ 4213860 w 5840730"/>
              <a:gd name="connsiteY9-1688" fmla="*/ 4757115 h 6887937"/>
              <a:gd name="connsiteX10-1689" fmla="*/ 4457700 w 5840730"/>
              <a:gd name="connsiteY10-1690" fmla="*/ 3842715 h 6887937"/>
              <a:gd name="connsiteX11-1691" fmla="*/ 4686300 w 5840730"/>
              <a:gd name="connsiteY11-1692" fmla="*/ 3713175 h 6887937"/>
              <a:gd name="connsiteX12-1693" fmla="*/ 4785360 w 5840730"/>
              <a:gd name="connsiteY12-1694" fmla="*/ 3926535 h 6887937"/>
              <a:gd name="connsiteX13-1695" fmla="*/ 4028621 w 5840730"/>
              <a:gd name="connsiteY13-1696" fmla="*/ 6887937 h 6887937"/>
              <a:gd name="connsiteX14-1697" fmla="*/ 0 w 5840730"/>
              <a:gd name="connsiteY14-1698" fmla="*/ 6877051 h 6887937"/>
              <a:gd name="connsiteX15-1699" fmla="*/ 0 w 5840730"/>
              <a:gd name="connsiteY15-1700" fmla="*/ 0 h 6887937"/>
              <a:gd name="connsiteX0-1701" fmla="*/ 0 w 5840730"/>
              <a:gd name="connsiteY0-1702" fmla="*/ 0 h 6887937"/>
              <a:gd name="connsiteX1-1703" fmla="*/ 5840730 w 5840730"/>
              <a:gd name="connsiteY1-1704" fmla="*/ 0 h 6887937"/>
              <a:gd name="connsiteX2-1705" fmla="*/ 5090160 w 5840730"/>
              <a:gd name="connsiteY2-1706" fmla="*/ 2775915 h 6887937"/>
              <a:gd name="connsiteX3-1707" fmla="*/ 4853940 w 5840730"/>
              <a:gd name="connsiteY3-1708" fmla="*/ 2962605 h 6887937"/>
              <a:gd name="connsiteX4-1709" fmla="*/ 4754880 w 5840730"/>
              <a:gd name="connsiteY4-1710" fmla="*/ 2692095 h 6887937"/>
              <a:gd name="connsiteX5-1711" fmla="*/ 4979670 w 5840730"/>
              <a:gd name="connsiteY5-1712" fmla="*/ 1846275 h 6887937"/>
              <a:gd name="connsiteX6-1713" fmla="*/ 4872990 w 5840730"/>
              <a:gd name="connsiteY6-1714" fmla="*/ 1571955 h 6887937"/>
              <a:gd name="connsiteX7-1715" fmla="*/ 4655820 w 5840730"/>
              <a:gd name="connsiteY7-1716" fmla="*/ 1770075 h 6887937"/>
              <a:gd name="connsiteX8-1717" fmla="*/ 3901440 w 5840730"/>
              <a:gd name="connsiteY8-1718" fmla="*/ 4696155 h 6887937"/>
              <a:gd name="connsiteX9-1719" fmla="*/ 4213860 w 5840730"/>
              <a:gd name="connsiteY9-1720" fmla="*/ 4757115 h 6887937"/>
              <a:gd name="connsiteX10-1721" fmla="*/ 4457700 w 5840730"/>
              <a:gd name="connsiteY10-1722" fmla="*/ 3842715 h 6887937"/>
              <a:gd name="connsiteX11-1723" fmla="*/ 4686300 w 5840730"/>
              <a:gd name="connsiteY11-1724" fmla="*/ 3713175 h 6887937"/>
              <a:gd name="connsiteX12-1725" fmla="*/ 4785360 w 5840730"/>
              <a:gd name="connsiteY12-1726" fmla="*/ 3926535 h 6887937"/>
              <a:gd name="connsiteX13-1727" fmla="*/ 4028621 w 5840730"/>
              <a:gd name="connsiteY13-1728" fmla="*/ 6887937 h 6887937"/>
              <a:gd name="connsiteX14-1729" fmla="*/ 0 w 5840730"/>
              <a:gd name="connsiteY14-1730" fmla="*/ 6877051 h 6887937"/>
              <a:gd name="connsiteX15-1731" fmla="*/ 0 w 5840730"/>
              <a:gd name="connsiteY15-1732" fmla="*/ 0 h 6887937"/>
              <a:gd name="connsiteX0-1733" fmla="*/ 0 w 5840730"/>
              <a:gd name="connsiteY0-1734" fmla="*/ 0 h 6887937"/>
              <a:gd name="connsiteX1-1735" fmla="*/ 5840730 w 5840730"/>
              <a:gd name="connsiteY1-1736" fmla="*/ 0 h 6887937"/>
              <a:gd name="connsiteX2-1737" fmla="*/ 5090160 w 5840730"/>
              <a:gd name="connsiteY2-1738" fmla="*/ 2775915 h 6887937"/>
              <a:gd name="connsiteX3-1739" fmla="*/ 4853940 w 5840730"/>
              <a:gd name="connsiteY3-1740" fmla="*/ 2962605 h 6887937"/>
              <a:gd name="connsiteX4-1741" fmla="*/ 4754880 w 5840730"/>
              <a:gd name="connsiteY4-1742" fmla="*/ 2692095 h 6887937"/>
              <a:gd name="connsiteX5-1743" fmla="*/ 4979670 w 5840730"/>
              <a:gd name="connsiteY5-1744" fmla="*/ 1846275 h 6887937"/>
              <a:gd name="connsiteX6-1745" fmla="*/ 4872990 w 5840730"/>
              <a:gd name="connsiteY6-1746" fmla="*/ 1571955 h 6887937"/>
              <a:gd name="connsiteX7-1747" fmla="*/ 4655820 w 5840730"/>
              <a:gd name="connsiteY7-1748" fmla="*/ 1770075 h 6887937"/>
              <a:gd name="connsiteX8-1749" fmla="*/ 3901440 w 5840730"/>
              <a:gd name="connsiteY8-1750" fmla="*/ 4696155 h 6887937"/>
              <a:gd name="connsiteX9-1751" fmla="*/ 4213860 w 5840730"/>
              <a:gd name="connsiteY9-1752" fmla="*/ 4757115 h 6887937"/>
              <a:gd name="connsiteX10-1753" fmla="*/ 4457700 w 5840730"/>
              <a:gd name="connsiteY10-1754" fmla="*/ 3842715 h 6887937"/>
              <a:gd name="connsiteX11-1755" fmla="*/ 4686300 w 5840730"/>
              <a:gd name="connsiteY11-1756" fmla="*/ 3713175 h 6887937"/>
              <a:gd name="connsiteX12-1757" fmla="*/ 4785360 w 5840730"/>
              <a:gd name="connsiteY12-1758" fmla="*/ 3926535 h 6887937"/>
              <a:gd name="connsiteX13-1759" fmla="*/ 4028621 w 5840730"/>
              <a:gd name="connsiteY13-1760" fmla="*/ 6887937 h 6887937"/>
              <a:gd name="connsiteX14-1761" fmla="*/ 0 w 5840730"/>
              <a:gd name="connsiteY14-1762" fmla="*/ 6877051 h 6887937"/>
              <a:gd name="connsiteX15-1763" fmla="*/ 0 w 5840730"/>
              <a:gd name="connsiteY15-1764" fmla="*/ 0 h 6887937"/>
              <a:gd name="connsiteX0-1765" fmla="*/ 0 w 5840730"/>
              <a:gd name="connsiteY0-1766" fmla="*/ 0 h 6887937"/>
              <a:gd name="connsiteX1-1767" fmla="*/ 5840730 w 5840730"/>
              <a:gd name="connsiteY1-1768" fmla="*/ 0 h 6887937"/>
              <a:gd name="connsiteX2-1769" fmla="*/ 5090160 w 5840730"/>
              <a:gd name="connsiteY2-1770" fmla="*/ 2775915 h 6887937"/>
              <a:gd name="connsiteX3-1771" fmla="*/ 4853940 w 5840730"/>
              <a:gd name="connsiteY3-1772" fmla="*/ 2962605 h 6887937"/>
              <a:gd name="connsiteX4-1773" fmla="*/ 4754880 w 5840730"/>
              <a:gd name="connsiteY4-1774" fmla="*/ 2692095 h 6887937"/>
              <a:gd name="connsiteX5-1775" fmla="*/ 4979670 w 5840730"/>
              <a:gd name="connsiteY5-1776" fmla="*/ 1846275 h 6887937"/>
              <a:gd name="connsiteX6-1777" fmla="*/ 4872990 w 5840730"/>
              <a:gd name="connsiteY6-1778" fmla="*/ 1571955 h 6887937"/>
              <a:gd name="connsiteX7-1779" fmla="*/ 4655820 w 5840730"/>
              <a:gd name="connsiteY7-1780" fmla="*/ 1770075 h 6887937"/>
              <a:gd name="connsiteX8-1781" fmla="*/ 3901440 w 5840730"/>
              <a:gd name="connsiteY8-1782" fmla="*/ 4696155 h 6887937"/>
              <a:gd name="connsiteX9-1783" fmla="*/ 4213860 w 5840730"/>
              <a:gd name="connsiteY9-1784" fmla="*/ 4757115 h 6887937"/>
              <a:gd name="connsiteX10-1785" fmla="*/ 4457700 w 5840730"/>
              <a:gd name="connsiteY10-1786" fmla="*/ 3842715 h 6887937"/>
              <a:gd name="connsiteX11-1787" fmla="*/ 4686300 w 5840730"/>
              <a:gd name="connsiteY11-1788" fmla="*/ 3713175 h 6887937"/>
              <a:gd name="connsiteX12-1789" fmla="*/ 4785360 w 5840730"/>
              <a:gd name="connsiteY12-1790" fmla="*/ 3926535 h 6887937"/>
              <a:gd name="connsiteX13-1791" fmla="*/ 4028621 w 5840730"/>
              <a:gd name="connsiteY13-1792" fmla="*/ 6887937 h 6887937"/>
              <a:gd name="connsiteX14-1793" fmla="*/ 0 w 5840730"/>
              <a:gd name="connsiteY14-1794" fmla="*/ 6877051 h 6887937"/>
              <a:gd name="connsiteX15-1795" fmla="*/ 0 w 5840730"/>
              <a:gd name="connsiteY15-1796" fmla="*/ 0 h 6887937"/>
              <a:gd name="connsiteX0-1797" fmla="*/ 0 w 5840730"/>
              <a:gd name="connsiteY0-1798" fmla="*/ 0 h 6887937"/>
              <a:gd name="connsiteX1-1799" fmla="*/ 5840730 w 5840730"/>
              <a:gd name="connsiteY1-1800" fmla="*/ 0 h 6887937"/>
              <a:gd name="connsiteX2-1801" fmla="*/ 5090160 w 5840730"/>
              <a:gd name="connsiteY2-1802" fmla="*/ 2775915 h 6887937"/>
              <a:gd name="connsiteX3-1803" fmla="*/ 4853940 w 5840730"/>
              <a:gd name="connsiteY3-1804" fmla="*/ 2962605 h 6887937"/>
              <a:gd name="connsiteX4-1805" fmla="*/ 4754880 w 5840730"/>
              <a:gd name="connsiteY4-1806" fmla="*/ 2692095 h 6887937"/>
              <a:gd name="connsiteX5-1807" fmla="*/ 4979670 w 5840730"/>
              <a:gd name="connsiteY5-1808" fmla="*/ 1846275 h 6887937"/>
              <a:gd name="connsiteX6-1809" fmla="*/ 4872990 w 5840730"/>
              <a:gd name="connsiteY6-1810" fmla="*/ 1571955 h 6887937"/>
              <a:gd name="connsiteX7-1811" fmla="*/ 4655820 w 5840730"/>
              <a:gd name="connsiteY7-1812" fmla="*/ 1770075 h 6887937"/>
              <a:gd name="connsiteX8-1813" fmla="*/ 3901440 w 5840730"/>
              <a:gd name="connsiteY8-1814" fmla="*/ 4696155 h 6887937"/>
              <a:gd name="connsiteX9-1815" fmla="*/ 4213860 w 5840730"/>
              <a:gd name="connsiteY9-1816" fmla="*/ 4757115 h 6887937"/>
              <a:gd name="connsiteX10-1817" fmla="*/ 4457700 w 5840730"/>
              <a:gd name="connsiteY10-1818" fmla="*/ 3842715 h 6887937"/>
              <a:gd name="connsiteX11-1819" fmla="*/ 4686300 w 5840730"/>
              <a:gd name="connsiteY11-1820" fmla="*/ 3713175 h 6887937"/>
              <a:gd name="connsiteX12-1821" fmla="*/ 4785360 w 5840730"/>
              <a:gd name="connsiteY12-1822" fmla="*/ 3926535 h 6887937"/>
              <a:gd name="connsiteX13-1823" fmla="*/ 4028621 w 5840730"/>
              <a:gd name="connsiteY13-1824" fmla="*/ 6887937 h 6887937"/>
              <a:gd name="connsiteX14-1825" fmla="*/ 0 w 5840730"/>
              <a:gd name="connsiteY14-1826" fmla="*/ 6877051 h 6887937"/>
              <a:gd name="connsiteX15-1827" fmla="*/ 0 w 5840730"/>
              <a:gd name="connsiteY15-1828" fmla="*/ 0 h 6887937"/>
              <a:gd name="connsiteX0-1829" fmla="*/ 0 w 5840730"/>
              <a:gd name="connsiteY0-1830" fmla="*/ 0 h 6887937"/>
              <a:gd name="connsiteX1-1831" fmla="*/ 5840730 w 5840730"/>
              <a:gd name="connsiteY1-1832" fmla="*/ 0 h 6887937"/>
              <a:gd name="connsiteX2-1833" fmla="*/ 5090160 w 5840730"/>
              <a:gd name="connsiteY2-1834" fmla="*/ 2775915 h 6887937"/>
              <a:gd name="connsiteX3-1835" fmla="*/ 4853940 w 5840730"/>
              <a:gd name="connsiteY3-1836" fmla="*/ 2962605 h 6887937"/>
              <a:gd name="connsiteX4-1837" fmla="*/ 4754880 w 5840730"/>
              <a:gd name="connsiteY4-1838" fmla="*/ 2692095 h 6887937"/>
              <a:gd name="connsiteX5-1839" fmla="*/ 4979670 w 5840730"/>
              <a:gd name="connsiteY5-1840" fmla="*/ 1846275 h 6887937"/>
              <a:gd name="connsiteX6-1841" fmla="*/ 4872990 w 5840730"/>
              <a:gd name="connsiteY6-1842" fmla="*/ 1571955 h 6887937"/>
              <a:gd name="connsiteX7-1843" fmla="*/ 4655820 w 5840730"/>
              <a:gd name="connsiteY7-1844" fmla="*/ 1770075 h 6887937"/>
              <a:gd name="connsiteX8-1845" fmla="*/ 3901440 w 5840730"/>
              <a:gd name="connsiteY8-1846" fmla="*/ 4696155 h 6887937"/>
              <a:gd name="connsiteX9-1847" fmla="*/ 4213860 w 5840730"/>
              <a:gd name="connsiteY9-1848" fmla="*/ 4757115 h 6887937"/>
              <a:gd name="connsiteX10-1849" fmla="*/ 4457700 w 5840730"/>
              <a:gd name="connsiteY10-1850" fmla="*/ 3842715 h 6887937"/>
              <a:gd name="connsiteX11-1851" fmla="*/ 4686300 w 5840730"/>
              <a:gd name="connsiteY11-1852" fmla="*/ 3713175 h 6887937"/>
              <a:gd name="connsiteX12-1853" fmla="*/ 4785360 w 5840730"/>
              <a:gd name="connsiteY12-1854" fmla="*/ 3926535 h 6887937"/>
              <a:gd name="connsiteX13-1855" fmla="*/ 4028621 w 5840730"/>
              <a:gd name="connsiteY13-1856" fmla="*/ 6887937 h 6887937"/>
              <a:gd name="connsiteX14-1857" fmla="*/ 0 w 5840730"/>
              <a:gd name="connsiteY14-1858" fmla="*/ 6877051 h 6887937"/>
              <a:gd name="connsiteX15-1859" fmla="*/ 0 w 5840730"/>
              <a:gd name="connsiteY15-1860" fmla="*/ 0 h 6887937"/>
              <a:gd name="connsiteX0-1861" fmla="*/ 0 w 5840730"/>
              <a:gd name="connsiteY0-1862" fmla="*/ 0 h 6887937"/>
              <a:gd name="connsiteX1-1863" fmla="*/ 5840730 w 5840730"/>
              <a:gd name="connsiteY1-1864" fmla="*/ 0 h 6887937"/>
              <a:gd name="connsiteX2-1865" fmla="*/ 5090160 w 5840730"/>
              <a:gd name="connsiteY2-1866" fmla="*/ 2775915 h 6887937"/>
              <a:gd name="connsiteX3-1867" fmla="*/ 4853940 w 5840730"/>
              <a:gd name="connsiteY3-1868" fmla="*/ 2962605 h 6887937"/>
              <a:gd name="connsiteX4-1869" fmla="*/ 4754880 w 5840730"/>
              <a:gd name="connsiteY4-1870" fmla="*/ 2692095 h 6887937"/>
              <a:gd name="connsiteX5-1871" fmla="*/ 4979670 w 5840730"/>
              <a:gd name="connsiteY5-1872" fmla="*/ 1846275 h 6887937"/>
              <a:gd name="connsiteX6-1873" fmla="*/ 4872990 w 5840730"/>
              <a:gd name="connsiteY6-1874" fmla="*/ 1571955 h 6887937"/>
              <a:gd name="connsiteX7-1875" fmla="*/ 4655820 w 5840730"/>
              <a:gd name="connsiteY7-1876" fmla="*/ 1770075 h 6887937"/>
              <a:gd name="connsiteX8-1877" fmla="*/ 3901440 w 5840730"/>
              <a:gd name="connsiteY8-1878" fmla="*/ 4696155 h 6887937"/>
              <a:gd name="connsiteX9-1879" fmla="*/ 4213860 w 5840730"/>
              <a:gd name="connsiteY9-1880" fmla="*/ 4757115 h 6887937"/>
              <a:gd name="connsiteX10-1881" fmla="*/ 4457700 w 5840730"/>
              <a:gd name="connsiteY10-1882" fmla="*/ 3842715 h 6887937"/>
              <a:gd name="connsiteX11-1883" fmla="*/ 4686300 w 5840730"/>
              <a:gd name="connsiteY11-1884" fmla="*/ 3713175 h 6887937"/>
              <a:gd name="connsiteX12-1885" fmla="*/ 4785360 w 5840730"/>
              <a:gd name="connsiteY12-1886" fmla="*/ 3926535 h 6887937"/>
              <a:gd name="connsiteX13-1887" fmla="*/ 4028621 w 5840730"/>
              <a:gd name="connsiteY13-1888" fmla="*/ 6887937 h 6887937"/>
              <a:gd name="connsiteX14-1889" fmla="*/ 0 w 5840730"/>
              <a:gd name="connsiteY14-1890" fmla="*/ 6877051 h 6887937"/>
              <a:gd name="connsiteX15-1891" fmla="*/ 0 w 5840730"/>
              <a:gd name="connsiteY15-1892" fmla="*/ 0 h 6887937"/>
              <a:gd name="connsiteX0-1893" fmla="*/ 0 w 5840730"/>
              <a:gd name="connsiteY0-1894" fmla="*/ 0 h 6887937"/>
              <a:gd name="connsiteX1-1895" fmla="*/ 5840730 w 5840730"/>
              <a:gd name="connsiteY1-1896" fmla="*/ 0 h 6887937"/>
              <a:gd name="connsiteX2-1897" fmla="*/ 5090160 w 5840730"/>
              <a:gd name="connsiteY2-1898" fmla="*/ 2775915 h 6887937"/>
              <a:gd name="connsiteX3-1899" fmla="*/ 4853940 w 5840730"/>
              <a:gd name="connsiteY3-1900" fmla="*/ 2962605 h 6887937"/>
              <a:gd name="connsiteX4-1901" fmla="*/ 4754880 w 5840730"/>
              <a:gd name="connsiteY4-1902" fmla="*/ 2692095 h 6887937"/>
              <a:gd name="connsiteX5-1903" fmla="*/ 4979670 w 5840730"/>
              <a:gd name="connsiteY5-1904" fmla="*/ 1846275 h 6887937"/>
              <a:gd name="connsiteX6-1905" fmla="*/ 4872990 w 5840730"/>
              <a:gd name="connsiteY6-1906" fmla="*/ 1571955 h 6887937"/>
              <a:gd name="connsiteX7-1907" fmla="*/ 4655820 w 5840730"/>
              <a:gd name="connsiteY7-1908" fmla="*/ 1770075 h 6887937"/>
              <a:gd name="connsiteX8-1909" fmla="*/ 3901440 w 5840730"/>
              <a:gd name="connsiteY8-1910" fmla="*/ 4696155 h 6887937"/>
              <a:gd name="connsiteX9-1911" fmla="*/ 3992880 w 5840730"/>
              <a:gd name="connsiteY9-1912" fmla="*/ 4905705 h 6887937"/>
              <a:gd name="connsiteX10-1913" fmla="*/ 4213860 w 5840730"/>
              <a:gd name="connsiteY10-1914" fmla="*/ 4757115 h 6887937"/>
              <a:gd name="connsiteX11-1915" fmla="*/ 4457700 w 5840730"/>
              <a:gd name="connsiteY11-1916" fmla="*/ 3842715 h 6887937"/>
              <a:gd name="connsiteX12-1917" fmla="*/ 4686300 w 5840730"/>
              <a:gd name="connsiteY12-1918" fmla="*/ 3713175 h 6887937"/>
              <a:gd name="connsiteX13-1919" fmla="*/ 4785360 w 5840730"/>
              <a:gd name="connsiteY13-1920" fmla="*/ 3926535 h 6887937"/>
              <a:gd name="connsiteX14-1921" fmla="*/ 4028621 w 5840730"/>
              <a:gd name="connsiteY14-1922" fmla="*/ 6887937 h 6887937"/>
              <a:gd name="connsiteX15-1923" fmla="*/ 0 w 5840730"/>
              <a:gd name="connsiteY15-1924" fmla="*/ 6877051 h 6887937"/>
              <a:gd name="connsiteX16" fmla="*/ 0 w 5840730"/>
              <a:gd name="connsiteY16" fmla="*/ 0 h 6887937"/>
              <a:gd name="connsiteX0-1925" fmla="*/ 0 w 5840730"/>
              <a:gd name="connsiteY0-1926" fmla="*/ 0 h 6887937"/>
              <a:gd name="connsiteX1-1927" fmla="*/ 5840730 w 5840730"/>
              <a:gd name="connsiteY1-1928" fmla="*/ 0 h 6887937"/>
              <a:gd name="connsiteX2-1929" fmla="*/ 5090160 w 5840730"/>
              <a:gd name="connsiteY2-1930" fmla="*/ 2775915 h 6887937"/>
              <a:gd name="connsiteX3-1931" fmla="*/ 4853940 w 5840730"/>
              <a:gd name="connsiteY3-1932" fmla="*/ 2962605 h 6887937"/>
              <a:gd name="connsiteX4-1933" fmla="*/ 4754880 w 5840730"/>
              <a:gd name="connsiteY4-1934" fmla="*/ 2692095 h 6887937"/>
              <a:gd name="connsiteX5-1935" fmla="*/ 4979670 w 5840730"/>
              <a:gd name="connsiteY5-1936" fmla="*/ 1846275 h 6887937"/>
              <a:gd name="connsiteX6-1937" fmla="*/ 4872990 w 5840730"/>
              <a:gd name="connsiteY6-1938" fmla="*/ 1571955 h 6887937"/>
              <a:gd name="connsiteX7-1939" fmla="*/ 4655820 w 5840730"/>
              <a:gd name="connsiteY7-1940" fmla="*/ 1770075 h 6887937"/>
              <a:gd name="connsiteX8-1941" fmla="*/ 3901440 w 5840730"/>
              <a:gd name="connsiteY8-1942" fmla="*/ 4696155 h 6887937"/>
              <a:gd name="connsiteX9-1943" fmla="*/ 3992880 w 5840730"/>
              <a:gd name="connsiteY9-1944" fmla="*/ 4905705 h 6887937"/>
              <a:gd name="connsiteX10-1945" fmla="*/ 4213860 w 5840730"/>
              <a:gd name="connsiteY10-1946" fmla="*/ 4757115 h 6887937"/>
              <a:gd name="connsiteX11-1947" fmla="*/ 4457700 w 5840730"/>
              <a:gd name="connsiteY11-1948" fmla="*/ 3842715 h 6887937"/>
              <a:gd name="connsiteX12-1949" fmla="*/ 4686300 w 5840730"/>
              <a:gd name="connsiteY12-1950" fmla="*/ 3713175 h 6887937"/>
              <a:gd name="connsiteX13-1951" fmla="*/ 4785360 w 5840730"/>
              <a:gd name="connsiteY13-1952" fmla="*/ 3926535 h 6887937"/>
              <a:gd name="connsiteX14-1953" fmla="*/ 4028621 w 5840730"/>
              <a:gd name="connsiteY14-1954" fmla="*/ 6887937 h 6887937"/>
              <a:gd name="connsiteX15-1955" fmla="*/ 0 w 5840730"/>
              <a:gd name="connsiteY15-1956" fmla="*/ 6877051 h 6887937"/>
              <a:gd name="connsiteX16-1957" fmla="*/ 0 w 5840730"/>
              <a:gd name="connsiteY16-1958" fmla="*/ 0 h 6887937"/>
              <a:gd name="connsiteX0-1959" fmla="*/ 0 w 5840730"/>
              <a:gd name="connsiteY0-1960" fmla="*/ 0 h 6887937"/>
              <a:gd name="connsiteX1-1961" fmla="*/ 5840730 w 5840730"/>
              <a:gd name="connsiteY1-1962" fmla="*/ 0 h 6887937"/>
              <a:gd name="connsiteX2-1963" fmla="*/ 5090160 w 5840730"/>
              <a:gd name="connsiteY2-1964" fmla="*/ 2775915 h 6887937"/>
              <a:gd name="connsiteX3-1965" fmla="*/ 4853940 w 5840730"/>
              <a:gd name="connsiteY3-1966" fmla="*/ 2962605 h 6887937"/>
              <a:gd name="connsiteX4-1967" fmla="*/ 4754880 w 5840730"/>
              <a:gd name="connsiteY4-1968" fmla="*/ 2692095 h 6887937"/>
              <a:gd name="connsiteX5-1969" fmla="*/ 4979670 w 5840730"/>
              <a:gd name="connsiteY5-1970" fmla="*/ 1846275 h 6887937"/>
              <a:gd name="connsiteX6-1971" fmla="*/ 4872990 w 5840730"/>
              <a:gd name="connsiteY6-1972" fmla="*/ 1571955 h 6887937"/>
              <a:gd name="connsiteX7-1973" fmla="*/ 4655820 w 5840730"/>
              <a:gd name="connsiteY7-1974" fmla="*/ 1770075 h 6887937"/>
              <a:gd name="connsiteX8-1975" fmla="*/ 3901440 w 5840730"/>
              <a:gd name="connsiteY8-1976" fmla="*/ 4696155 h 6887937"/>
              <a:gd name="connsiteX9-1977" fmla="*/ 3992880 w 5840730"/>
              <a:gd name="connsiteY9-1978" fmla="*/ 4905705 h 6887937"/>
              <a:gd name="connsiteX10-1979" fmla="*/ 4213860 w 5840730"/>
              <a:gd name="connsiteY10-1980" fmla="*/ 4757115 h 6887937"/>
              <a:gd name="connsiteX11-1981" fmla="*/ 4457700 w 5840730"/>
              <a:gd name="connsiteY11-1982" fmla="*/ 3842715 h 6887937"/>
              <a:gd name="connsiteX12-1983" fmla="*/ 4686300 w 5840730"/>
              <a:gd name="connsiteY12-1984" fmla="*/ 3713175 h 6887937"/>
              <a:gd name="connsiteX13-1985" fmla="*/ 4785360 w 5840730"/>
              <a:gd name="connsiteY13-1986" fmla="*/ 3926535 h 6887937"/>
              <a:gd name="connsiteX14-1987" fmla="*/ 4028621 w 5840730"/>
              <a:gd name="connsiteY14-1988" fmla="*/ 6887937 h 6887937"/>
              <a:gd name="connsiteX15-1989" fmla="*/ 0 w 5840730"/>
              <a:gd name="connsiteY15-1990" fmla="*/ 6877051 h 6887937"/>
              <a:gd name="connsiteX16-1991" fmla="*/ 0 w 5840730"/>
              <a:gd name="connsiteY16-1992" fmla="*/ 0 h 6887937"/>
              <a:gd name="connsiteX0-1993" fmla="*/ 0 w 5840730"/>
              <a:gd name="connsiteY0-1994" fmla="*/ 0 h 6887937"/>
              <a:gd name="connsiteX1-1995" fmla="*/ 5840730 w 5840730"/>
              <a:gd name="connsiteY1-1996" fmla="*/ 0 h 6887937"/>
              <a:gd name="connsiteX2-1997" fmla="*/ 5090160 w 5840730"/>
              <a:gd name="connsiteY2-1998" fmla="*/ 2775915 h 6887937"/>
              <a:gd name="connsiteX3-1999" fmla="*/ 4853940 w 5840730"/>
              <a:gd name="connsiteY3-2000" fmla="*/ 2962605 h 6887937"/>
              <a:gd name="connsiteX4-2001" fmla="*/ 4754880 w 5840730"/>
              <a:gd name="connsiteY4-2002" fmla="*/ 2692095 h 6887937"/>
              <a:gd name="connsiteX5-2003" fmla="*/ 4979670 w 5840730"/>
              <a:gd name="connsiteY5-2004" fmla="*/ 1846275 h 6887937"/>
              <a:gd name="connsiteX6-2005" fmla="*/ 4872990 w 5840730"/>
              <a:gd name="connsiteY6-2006" fmla="*/ 1571955 h 6887937"/>
              <a:gd name="connsiteX7-2007" fmla="*/ 4655820 w 5840730"/>
              <a:gd name="connsiteY7-2008" fmla="*/ 1770075 h 6887937"/>
              <a:gd name="connsiteX8-2009" fmla="*/ 3901440 w 5840730"/>
              <a:gd name="connsiteY8-2010" fmla="*/ 4696155 h 6887937"/>
              <a:gd name="connsiteX9-2011" fmla="*/ 3992880 w 5840730"/>
              <a:gd name="connsiteY9-2012" fmla="*/ 4905705 h 6887937"/>
              <a:gd name="connsiteX10-2013" fmla="*/ 4213860 w 5840730"/>
              <a:gd name="connsiteY10-2014" fmla="*/ 4757115 h 6887937"/>
              <a:gd name="connsiteX11-2015" fmla="*/ 4457700 w 5840730"/>
              <a:gd name="connsiteY11-2016" fmla="*/ 3842715 h 6887937"/>
              <a:gd name="connsiteX12-2017" fmla="*/ 4686300 w 5840730"/>
              <a:gd name="connsiteY12-2018" fmla="*/ 3713175 h 6887937"/>
              <a:gd name="connsiteX13-2019" fmla="*/ 4785360 w 5840730"/>
              <a:gd name="connsiteY13-2020" fmla="*/ 3926535 h 6887937"/>
              <a:gd name="connsiteX14-2021" fmla="*/ 4028621 w 5840730"/>
              <a:gd name="connsiteY14-2022" fmla="*/ 6887937 h 6887937"/>
              <a:gd name="connsiteX15-2023" fmla="*/ 0 w 5840730"/>
              <a:gd name="connsiteY15-2024" fmla="*/ 6877051 h 6887937"/>
              <a:gd name="connsiteX16-2025" fmla="*/ 0 w 5840730"/>
              <a:gd name="connsiteY16-2026" fmla="*/ 0 h 6887937"/>
              <a:gd name="connsiteX0-2027" fmla="*/ 0 w 5840730"/>
              <a:gd name="connsiteY0-2028" fmla="*/ 0 h 6887937"/>
              <a:gd name="connsiteX1-2029" fmla="*/ 5840730 w 5840730"/>
              <a:gd name="connsiteY1-2030" fmla="*/ 0 h 6887937"/>
              <a:gd name="connsiteX2-2031" fmla="*/ 5090160 w 5840730"/>
              <a:gd name="connsiteY2-2032" fmla="*/ 2775915 h 6887937"/>
              <a:gd name="connsiteX3-2033" fmla="*/ 4853940 w 5840730"/>
              <a:gd name="connsiteY3-2034" fmla="*/ 2962605 h 6887937"/>
              <a:gd name="connsiteX4-2035" fmla="*/ 4754880 w 5840730"/>
              <a:gd name="connsiteY4-2036" fmla="*/ 2692095 h 6887937"/>
              <a:gd name="connsiteX5-2037" fmla="*/ 4979670 w 5840730"/>
              <a:gd name="connsiteY5-2038" fmla="*/ 1846275 h 6887937"/>
              <a:gd name="connsiteX6-2039" fmla="*/ 4872990 w 5840730"/>
              <a:gd name="connsiteY6-2040" fmla="*/ 1571955 h 6887937"/>
              <a:gd name="connsiteX7-2041" fmla="*/ 4655820 w 5840730"/>
              <a:gd name="connsiteY7-2042" fmla="*/ 1770075 h 6887937"/>
              <a:gd name="connsiteX8-2043" fmla="*/ 3901440 w 5840730"/>
              <a:gd name="connsiteY8-2044" fmla="*/ 4696155 h 6887937"/>
              <a:gd name="connsiteX9-2045" fmla="*/ 3992880 w 5840730"/>
              <a:gd name="connsiteY9-2046" fmla="*/ 4905705 h 6887937"/>
              <a:gd name="connsiteX10-2047" fmla="*/ 4213860 w 5840730"/>
              <a:gd name="connsiteY10-2048" fmla="*/ 4757115 h 6887937"/>
              <a:gd name="connsiteX11-2049" fmla="*/ 4457700 w 5840730"/>
              <a:gd name="connsiteY11-2050" fmla="*/ 3842715 h 6887937"/>
              <a:gd name="connsiteX12-2051" fmla="*/ 4686300 w 5840730"/>
              <a:gd name="connsiteY12-2052" fmla="*/ 3713175 h 6887937"/>
              <a:gd name="connsiteX13-2053" fmla="*/ 4785360 w 5840730"/>
              <a:gd name="connsiteY13-2054" fmla="*/ 3926535 h 6887937"/>
              <a:gd name="connsiteX14-2055" fmla="*/ 4028621 w 5840730"/>
              <a:gd name="connsiteY14-2056" fmla="*/ 6887937 h 6887937"/>
              <a:gd name="connsiteX15-2057" fmla="*/ 0 w 5840730"/>
              <a:gd name="connsiteY15-2058" fmla="*/ 6877051 h 6887937"/>
              <a:gd name="connsiteX16-2059" fmla="*/ 0 w 5840730"/>
              <a:gd name="connsiteY16-2060" fmla="*/ 0 h 6887937"/>
              <a:gd name="connsiteX0-2061" fmla="*/ 0 w 5840730"/>
              <a:gd name="connsiteY0-2062" fmla="*/ 0 h 6887937"/>
              <a:gd name="connsiteX1-2063" fmla="*/ 5840730 w 5840730"/>
              <a:gd name="connsiteY1-2064" fmla="*/ 0 h 6887937"/>
              <a:gd name="connsiteX2-2065" fmla="*/ 5090160 w 5840730"/>
              <a:gd name="connsiteY2-2066" fmla="*/ 2775915 h 6887937"/>
              <a:gd name="connsiteX3-2067" fmla="*/ 4853940 w 5840730"/>
              <a:gd name="connsiteY3-2068" fmla="*/ 2962605 h 6887937"/>
              <a:gd name="connsiteX4-2069" fmla="*/ 4754880 w 5840730"/>
              <a:gd name="connsiteY4-2070" fmla="*/ 2692095 h 6887937"/>
              <a:gd name="connsiteX5-2071" fmla="*/ 4979670 w 5840730"/>
              <a:gd name="connsiteY5-2072" fmla="*/ 1846275 h 6887937"/>
              <a:gd name="connsiteX6-2073" fmla="*/ 4872990 w 5840730"/>
              <a:gd name="connsiteY6-2074" fmla="*/ 1571955 h 6887937"/>
              <a:gd name="connsiteX7-2075" fmla="*/ 4655820 w 5840730"/>
              <a:gd name="connsiteY7-2076" fmla="*/ 1770075 h 6887937"/>
              <a:gd name="connsiteX8-2077" fmla="*/ 3901440 w 5840730"/>
              <a:gd name="connsiteY8-2078" fmla="*/ 4696155 h 6887937"/>
              <a:gd name="connsiteX9-2079" fmla="*/ 3992880 w 5840730"/>
              <a:gd name="connsiteY9-2080" fmla="*/ 4905705 h 6887937"/>
              <a:gd name="connsiteX10-2081" fmla="*/ 4213860 w 5840730"/>
              <a:gd name="connsiteY10-2082" fmla="*/ 4757115 h 6887937"/>
              <a:gd name="connsiteX11-2083" fmla="*/ 4457700 w 5840730"/>
              <a:gd name="connsiteY11-2084" fmla="*/ 3842715 h 6887937"/>
              <a:gd name="connsiteX12-2085" fmla="*/ 4686300 w 5840730"/>
              <a:gd name="connsiteY12-2086" fmla="*/ 3713175 h 6887937"/>
              <a:gd name="connsiteX13-2087" fmla="*/ 4785360 w 5840730"/>
              <a:gd name="connsiteY13-2088" fmla="*/ 3926535 h 6887937"/>
              <a:gd name="connsiteX14-2089" fmla="*/ 4028621 w 5840730"/>
              <a:gd name="connsiteY14-2090" fmla="*/ 6887937 h 6887937"/>
              <a:gd name="connsiteX15-2091" fmla="*/ 0 w 5840730"/>
              <a:gd name="connsiteY15-2092" fmla="*/ 6877051 h 6887937"/>
              <a:gd name="connsiteX16-2093" fmla="*/ 0 w 5840730"/>
              <a:gd name="connsiteY16-2094" fmla="*/ 0 h 6887937"/>
              <a:gd name="connsiteX0-2095" fmla="*/ 0 w 5840730"/>
              <a:gd name="connsiteY0-2096" fmla="*/ 0 h 6887937"/>
              <a:gd name="connsiteX1-2097" fmla="*/ 5840730 w 5840730"/>
              <a:gd name="connsiteY1-2098" fmla="*/ 0 h 6887937"/>
              <a:gd name="connsiteX2-2099" fmla="*/ 5090160 w 5840730"/>
              <a:gd name="connsiteY2-2100" fmla="*/ 2775915 h 6887937"/>
              <a:gd name="connsiteX3-2101" fmla="*/ 4853940 w 5840730"/>
              <a:gd name="connsiteY3-2102" fmla="*/ 2962605 h 6887937"/>
              <a:gd name="connsiteX4-2103" fmla="*/ 4754880 w 5840730"/>
              <a:gd name="connsiteY4-2104" fmla="*/ 2692095 h 6887937"/>
              <a:gd name="connsiteX5-2105" fmla="*/ 4979670 w 5840730"/>
              <a:gd name="connsiteY5-2106" fmla="*/ 1846275 h 6887937"/>
              <a:gd name="connsiteX6-2107" fmla="*/ 4872990 w 5840730"/>
              <a:gd name="connsiteY6-2108" fmla="*/ 1571955 h 6887937"/>
              <a:gd name="connsiteX7-2109" fmla="*/ 4655820 w 5840730"/>
              <a:gd name="connsiteY7-2110" fmla="*/ 1770075 h 6887937"/>
              <a:gd name="connsiteX8-2111" fmla="*/ 3901440 w 5840730"/>
              <a:gd name="connsiteY8-2112" fmla="*/ 4696155 h 6887937"/>
              <a:gd name="connsiteX9-2113" fmla="*/ 3992880 w 5840730"/>
              <a:gd name="connsiteY9-2114" fmla="*/ 4905705 h 6887937"/>
              <a:gd name="connsiteX10-2115" fmla="*/ 4213860 w 5840730"/>
              <a:gd name="connsiteY10-2116" fmla="*/ 4757115 h 6887937"/>
              <a:gd name="connsiteX11-2117" fmla="*/ 4457700 w 5840730"/>
              <a:gd name="connsiteY11-2118" fmla="*/ 3842715 h 6887937"/>
              <a:gd name="connsiteX12-2119" fmla="*/ 4686300 w 5840730"/>
              <a:gd name="connsiteY12-2120" fmla="*/ 3713175 h 6887937"/>
              <a:gd name="connsiteX13-2121" fmla="*/ 4785360 w 5840730"/>
              <a:gd name="connsiteY13-2122" fmla="*/ 3926535 h 6887937"/>
              <a:gd name="connsiteX14-2123" fmla="*/ 4028621 w 5840730"/>
              <a:gd name="connsiteY14-2124" fmla="*/ 6887937 h 6887937"/>
              <a:gd name="connsiteX15-2125" fmla="*/ 0 w 5840730"/>
              <a:gd name="connsiteY15-2126" fmla="*/ 6877051 h 6887937"/>
              <a:gd name="connsiteX16-2127" fmla="*/ 0 w 5840730"/>
              <a:gd name="connsiteY16-2128" fmla="*/ 0 h 6887937"/>
              <a:gd name="connsiteX0-2129" fmla="*/ 0 w 5840730"/>
              <a:gd name="connsiteY0-2130" fmla="*/ 0 h 6887937"/>
              <a:gd name="connsiteX1-2131" fmla="*/ 5840730 w 5840730"/>
              <a:gd name="connsiteY1-2132" fmla="*/ 0 h 6887937"/>
              <a:gd name="connsiteX2-2133" fmla="*/ 5090160 w 5840730"/>
              <a:gd name="connsiteY2-2134" fmla="*/ 2775915 h 6887937"/>
              <a:gd name="connsiteX3-2135" fmla="*/ 4853940 w 5840730"/>
              <a:gd name="connsiteY3-2136" fmla="*/ 2962605 h 6887937"/>
              <a:gd name="connsiteX4-2137" fmla="*/ 4754880 w 5840730"/>
              <a:gd name="connsiteY4-2138" fmla="*/ 2692095 h 6887937"/>
              <a:gd name="connsiteX5-2139" fmla="*/ 4979670 w 5840730"/>
              <a:gd name="connsiteY5-2140" fmla="*/ 1846275 h 6887937"/>
              <a:gd name="connsiteX6-2141" fmla="*/ 4872990 w 5840730"/>
              <a:gd name="connsiteY6-2142" fmla="*/ 1571955 h 6887937"/>
              <a:gd name="connsiteX7-2143" fmla="*/ 4655820 w 5840730"/>
              <a:gd name="connsiteY7-2144" fmla="*/ 1770075 h 6887937"/>
              <a:gd name="connsiteX8-2145" fmla="*/ 3901440 w 5840730"/>
              <a:gd name="connsiteY8-2146" fmla="*/ 4696155 h 6887937"/>
              <a:gd name="connsiteX9-2147" fmla="*/ 3992880 w 5840730"/>
              <a:gd name="connsiteY9-2148" fmla="*/ 4905705 h 6887937"/>
              <a:gd name="connsiteX10-2149" fmla="*/ 4213860 w 5840730"/>
              <a:gd name="connsiteY10-2150" fmla="*/ 4757115 h 6887937"/>
              <a:gd name="connsiteX11-2151" fmla="*/ 4457700 w 5840730"/>
              <a:gd name="connsiteY11-2152" fmla="*/ 3842715 h 6887937"/>
              <a:gd name="connsiteX12-2153" fmla="*/ 4686300 w 5840730"/>
              <a:gd name="connsiteY12-2154" fmla="*/ 3713175 h 6887937"/>
              <a:gd name="connsiteX13-2155" fmla="*/ 4785360 w 5840730"/>
              <a:gd name="connsiteY13-2156" fmla="*/ 3926535 h 6887937"/>
              <a:gd name="connsiteX14-2157" fmla="*/ 4028621 w 5840730"/>
              <a:gd name="connsiteY14-2158" fmla="*/ 6887937 h 6887937"/>
              <a:gd name="connsiteX15-2159" fmla="*/ 0 w 5840730"/>
              <a:gd name="connsiteY15-2160" fmla="*/ 6877051 h 6887937"/>
              <a:gd name="connsiteX16-2161" fmla="*/ 0 w 5840730"/>
              <a:gd name="connsiteY16-2162" fmla="*/ 0 h 6887937"/>
              <a:gd name="connsiteX0-2163" fmla="*/ 0 w 5840730"/>
              <a:gd name="connsiteY0-2164" fmla="*/ 0 h 6887937"/>
              <a:gd name="connsiteX1-2165" fmla="*/ 5840730 w 5840730"/>
              <a:gd name="connsiteY1-2166" fmla="*/ 0 h 6887937"/>
              <a:gd name="connsiteX2-2167" fmla="*/ 5090160 w 5840730"/>
              <a:gd name="connsiteY2-2168" fmla="*/ 2775915 h 6887937"/>
              <a:gd name="connsiteX3-2169" fmla="*/ 4853940 w 5840730"/>
              <a:gd name="connsiteY3-2170" fmla="*/ 2962605 h 6887937"/>
              <a:gd name="connsiteX4-2171" fmla="*/ 4754880 w 5840730"/>
              <a:gd name="connsiteY4-2172" fmla="*/ 2692095 h 6887937"/>
              <a:gd name="connsiteX5-2173" fmla="*/ 4979670 w 5840730"/>
              <a:gd name="connsiteY5-2174" fmla="*/ 1846275 h 6887937"/>
              <a:gd name="connsiteX6-2175" fmla="*/ 4872990 w 5840730"/>
              <a:gd name="connsiteY6-2176" fmla="*/ 1571955 h 6887937"/>
              <a:gd name="connsiteX7-2177" fmla="*/ 4655820 w 5840730"/>
              <a:gd name="connsiteY7-2178" fmla="*/ 1770075 h 6887937"/>
              <a:gd name="connsiteX8-2179" fmla="*/ 3901440 w 5840730"/>
              <a:gd name="connsiteY8-2180" fmla="*/ 4696155 h 6887937"/>
              <a:gd name="connsiteX9-2181" fmla="*/ 3992880 w 5840730"/>
              <a:gd name="connsiteY9-2182" fmla="*/ 4905705 h 6887937"/>
              <a:gd name="connsiteX10-2183" fmla="*/ 4213860 w 5840730"/>
              <a:gd name="connsiteY10-2184" fmla="*/ 4757115 h 6887937"/>
              <a:gd name="connsiteX11-2185" fmla="*/ 4457700 w 5840730"/>
              <a:gd name="connsiteY11-2186" fmla="*/ 3842715 h 6887937"/>
              <a:gd name="connsiteX12-2187" fmla="*/ 4686300 w 5840730"/>
              <a:gd name="connsiteY12-2188" fmla="*/ 3713175 h 6887937"/>
              <a:gd name="connsiteX13-2189" fmla="*/ 4785360 w 5840730"/>
              <a:gd name="connsiteY13-2190" fmla="*/ 3926535 h 6887937"/>
              <a:gd name="connsiteX14-2191" fmla="*/ 4028621 w 5840730"/>
              <a:gd name="connsiteY14-2192" fmla="*/ 6887937 h 6887937"/>
              <a:gd name="connsiteX15-2193" fmla="*/ 0 w 5840730"/>
              <a:gd name="connsiteY15-2194" fmla="*/ 6877051 h 6887937"/>
              <a:gd name="connsiteX16-2195" fmla="*/ 0 w 5840730"/>
              <a:gd name="connsiteY16-2196" fmla="*/ 0 h 6887937"/>
              <a:gd name="connsiteX0-2197" fmla="*/ 0 w 5840730"/>
              <a:gd name="connsiteY0-2198" fmla="*/ 0 h 6887937"/>
              <a:gd name="connsiteX1-2199" fmla="*/ 5840730 w 5840730"/>
              <a:gd name="connsiteY1-2200" fmla="*/ 0 h 6887937"/>
              <a:gd name="connsiteX2-2201" fmla="*/ 5090160 w 5840730"/>
              <a:gd name="connsiteY2-2202" fmla="*/ 2775915 h 6887937"/>
              <a:gd name="connsiteX3-2203" fmla="*/ 4853940 w 5840730"/>
              <a:gd name="connsiteY3-2204" fmla="*/ 2962605 h 6887937"/>
              <a:gd name="connsiteX4-2205" fmla="*/ 4754880 w 5840730"/>
              <a:gd name="connsiteY4-2206" fmla="*/ 2692095 h 6887937"/>
              <a:gd name="connsiteX5-2207" fmla="*/ 4979670 w 5840730"/>
              <a:gd name="connsiteY5-2208" fmla="*/ 1846275 h 6887937"/>
              <a:gd name="connsiteX6-2209" fmla="*/ 4872990 w 5840730"/>
              <a:gd name="connsiteY6-2210" fmla="*/ 1571955 h 6887937"/>
              <a:gd name="connsiteX7-2211" fmla="*/ 4655820 w 5840730"/>
              <a:gd name="connsiteY7-2212" fmla="*/ 1770075 h 6887937"/>
              <a:gd name="connsiteX8-2213" fmla="*/ 3893820 w 5840730"/>
              <a:gd name="connsiteY8-2214" fmla="*/ 4688535 h 6887937"/>
              <a:gd name="connsiteX9-2215" fmla="*/ 3992880 w 5840730"/>
              <a:gd name="connsiteY9-2216" fmla="*/ 4905705 h 6887937"/>
              <a:gd name="connsiteX10-2217" fmla="*/ 4213860 w 5840730"/>
              <a:gd name="connsiteY10-2218" fmla="*/ 4757115 h 6887937"/>
              <a:gd name="connsiteX11-2219" fmla="*/ 4457700 w 5840730"/>
              <a:gd name="connsiteY11-2220" fmla="*/ 3842715 h 6887937"/>
              <a:gd name="connsiteX12-2221" fmla="*/ 4686300 w 5840730"/>
              <a:gd name="connsiteY12-2222" fmla="*/ 3713175 h 6887937"/>
              <a:gd name="connsiteX13-2223" fmla="*/ 4785360 w 5840730"/>
              <a:gd name="connsiteY13-2224" fmla="*/ 3926535 h 6887937"/>
              <a:gd name="connsiteX14-2225" fmla="*/ 4028621 w 5840730"/>
              <a:gd name="connsiteY14-2226" fmla="*/ 6887937 h 6887937"/>
              <a:gd name="connsiteX15-2227" fmla="*/ 0 w 5840730"/>
              <a:gd name="connsiteY15-2228" fmla="*/ 6877051 h 6887937"/>
              <a:gd name="connsiteX16-2229" fmla="*/ 0 w 5840730"/>
              <a:gd name="connsiteY16-2230" fmla="*/ 0 h 6887937"/>
              <a:gd name="connsiteX0-2231" fmla="*/ 0 w 5840730"/>
              <a:gd name="connsiteY0-2232" fmla="*/ 0 h 6887937"/>
              <a:gd name="connsiteX1-2233" fmla="*/ 5840730 w 5840730"/>
              <a:gd name="connsiteY1-2234" fmla="*/ 0 h 6887937"/>
              <a:gd name="connsiteX2-2235" fmla="*/ 5090160 w 5840730"/>
              <a:gd name="connsiteY2-2236" fmla="*/ 2775915 h 6887937"/>
              <a:gd name="connsiteX3-2237" fmla="*/ 4853940 w 5840730"/>
              <a:gd name="connsiteY3-2238" fmla="*/ 2962605 h 6887937"/>
              <a:gd name="connsiteX4-2239" fmla="*/ 4754880 w 5840730"/>
              <a:gd name="connsiteY4-2240" fmla="*/ 2692095 h 6887937"/>
              <a:gd name="connsiteX5-2241" fmla="*/ 4979670 w 5840730"/>
              <a:gd name="connsiteY5-2242" fmla="*/ 1846275 h 6887937"/>
              <a:gd name="connsiteX6-2243" fmla="*/ 4872990 w 5840730"/>
              <a:gd name="connsiteY6-2244" fmla="*/ 1571955 h 6887937"/>
              <a:gd name="connsiteX7-2245" fmla="*/ 4655820 w 5840730"/>
              <a:gd name="connsiteY7-2246" fmla="*/ 1770075 h 6887937"/>
              <a:gd name="connsiteX8-2247" fmla="*/ 3893820 w 5840730"/>
              <a:gd name="connsiteY8-2248" fmla="*/ 4688535 h 6887937"/>
              <a:gd name="connsiteX9-2249" fmla="*/ 3992880 w 5840730"/>
              <a:gd name="connsiteY9-2250" fmla="*/ 4905705 h 6887937"/>
              <a:gd name="connsiteX10-2251" fmla="*/ 4213860 w 5840730"/>
              <a:gd name="connsiteY10-2252" fmla="*/ 4757115 h 6887937"/>
              <a:gd name="connsiteX11-2253" fmla="*/ 4457700 w 5840730"/>
              <a:gd name="connsiteY11-2254" fmla="*/ 3842715 h 6887937"/>
              <a:gd name="connsiteX12-2255" fmla="*/ 4686300 w 5840730"/>
              <a:gd name="connsiteY12-2256" fmla="*/ 3713175 h 6887937"/>
              <a:gd name="connsiteX13-2257" fmla="*/ 4785360 w 5840730"/>
              <a:gd name="connsiteY13-2258" fmla="*/ 3926535 h 6887937"/>
              <a:gd name="connsiteX14-2259" fmla="*/ 4028621 w 5840730"/>
              <a:gd name="connsiteY14-2260" fmla="*/ 6887937 h 6887937"/>
              <a:gd name="connsiteX15-2261" fmla="*/ 0 w 5840730"/>
              <a:gd name="connsiteY15-2262" fmla="*/ 6877051 h 6887937"/>
              <a:gd name="connsiteX16-2263" fmla="*/ 0 w 5840730"/>
              <a:gd name="connsiteY16-2264" fmla="*/ 0 h 6887937"/>
              <a:gd name="connsiteX0-2265" fmla="*/ 0 w 5840730"/>
              <a:gd name="connsiteY0-2266" fmla="*/ 0 h 6887937"/>
              <a:gd name="connsiteX1-2267" fmla="*/ 5840730 w 5840730"/>
              <a:gd name="connsiteY1-2268" fmla="*/ 0 h 6887937"/>
              <a:gd name="connsiteX2-2269" fmla="*/ 5090160 w 5840730"/>
              <a:gd name="connsiteY2-2270" fmla="*/ 2775915 h 6887937"/>
              <a:gd name="connsiteX3-2271" fmla="*/ 4853940 w 5840730"/>
              <a:gd name="connsiteY3-2272" fmla="*/ 2962605 h 6887937"/>
              <a:gd name="connsiteX4-2273" fmla="*/ 4754880 w 5840730"/>
              <a:gd name="connsiteY4-2274" fmla="*/ 2692095 h 6887937"/>
              <a:gd name="connsiteX5-2275" fmla="*/ 4979670 w 5840730"/>
              <a:gd name="connsiteY5-2276" fmla="*/ 1846275 h 6887937"/>
              <a:gd name="connsiteX6-2277" fmla="*/ 4872990 w 5840730"/>
              <a:gd name="connsiteY6-2278" fmla="*/ 1571955 h 6887937"/>
              <a:gd name="connsiteX7-2279" fmla="*/ 4655820 w 5840730"/>
              <a:gd name="connsiteY7-2280" fmla="*/ 1770075 h 6887937"/>
              <a:gd name="connsiteX8-2281" fmla="*/ 3893820 w 5840730"/>
              <a:gd name="connsiteY8-2282" fmla="*/ 4688535 h 6887937"/>
              <a:gd name="connsiteX9-2283" fmla="*/ 3992880 w 5840730"/>
              <a:gd name="connsiteY9-2284" fmla="*/ 4905705 h 6887937"/>
              <a:gd name="connsiteX10-2285" fmla="*/ 4213860 w 5840730"/>
              <a:gd name="connsiteY10-2286" fmla="*/ 4757115 h 6887937"/>
              <a:gd name="connsiteX11-2287" fmla="*/ 4457700 w 5840730"/>
              <a:gd name="connsiteY11-2288" fmla="*/ 3842715 h 6887937"/>
              <a:gd name="connsiteX12-2289" fmla="*/ 4686300 w 5840730"/>
              <a:gd name="connsiteY12-2290" fmla="*/ 3713175 h 6887937"/>
              <a:gd name="connsiteX13-2291" fmla="*/ 4785360 w 5840730"/>
              <a:gd name="connsiteY13-2292" fmla="*/ 3926535 h 6887937"/>
              <a:gd name="connsiteX14-2293" fmla="*/ 4028621 w 5840730"/>
              <a:gd name="connsiteY14-2294" fmla="*/ 6887937 h 6887937"/>
              <a:gd name="connsiteX15-2295" fmla="*/ 0 w 5840730"/>
              <a:gd name="connsiteY15-2296" fmla="*/ 6877051 h 6887937"/>
              <a:gd name="connsiteX16-2297" fmla="*/ 0 w 5840730"/>
              <a:gd name="connsiteY16-2298" fmla="*/ 0 h 6887937"/>
              <a:gd name="connsiteX0-2299" fmla="*/ 0 w 5840730"/>
              <a:gd name="connsiteY0-2300" fmla="*/ 0 h 6887937"/>
              <a:gd name="connsiteX1-2301" fmla="*/ 5840730 w 5840730"/>
              <a:gd name="connsiteY1-2302" fmla="*/ 0 h 6887937"/>
              <a:gd name="connsiteX2-2303" fmla="*/ 5090160 w 5840730"/>
              <a:gd name="connsiteY2-2304" fmla="*/ 2775915 h 6887937"/>
              <a:gd name="connsiteX3-2305" fmla="*/ 4853940 w 5840730"/>
              <a:gd name="connsiteY3-2306" fmla="*/ 2962605 h 6887937"/>
              <a:gd name="connsiteX4-2307" fmla="*/ 4754880 w 5840730"/>
              <a:gd name="connsiteY4-2308" fmla="*/ 2692095 h 6887937"/>
              <a:gd name="connsiteX5-2309" fmla="*/ 4979670 w 5840730"/>
              <a:gd name="connsiteY5-2310" fmla="*/ 1846275 h 6887937"/>
              <a:gd name="connsiteX6-2311" fmla="*/ 4655820 w 5840730"/>
              <a:gd name="connsiteY6-2312" fmla="*/ 1770075 h 6887937"/>
              <a:gd name="connsiteX7-2313" fmla="*/ 3893820 w 5840730"/>
              <a:gd name="connsiteY7-2314" fmla="*/ 4688535 h 6887937"/>
              <a:gd name="connsiteX8-2315" fmla="*/ 3992880 w 5840730"/>
              <a:gd name="connsiteY8-2316" fmla="*/ 4905705 h 6887937"/>
              <a:gd name="connsiteX9-2317" fmla="*/ 4213860 w 5840730"/>
              <a:gd name="connsiteY9-2318" fmla="*/ 4757115 h 6887937"/>
              <a:gd name="connsiteX10-2319" fmla="*/ 4457700 w 5840730"/>
              <a:gd name="connsiteY10-2320" fmla="*/ 3842715 h 6887937"/>
              <a:gd name="connsiteX11-2321" fmla="*/ 4686300 w 5840730"/>
              <a:gd name="connsiteY11-2322" fmla="*/ 3713175 h 6887937"/>
              <a:gd name="connsiteX12-2323" fmla="*/ 4785360 w 5840730"/>
              <a:gd name="connsiteY12-2324" fmla="*/ 3926535 h 6887937"/>
              <a:gd name="connsiteX13-2325" fmla="*/ 4028621 w 5840730"/>
              <a:gd name="connsiteY13-2326" fmla="*/ 6887937 h 6887937"/>
              <a:gd name="connsiteX14-2327" fmla="*/ 0 w 5840730"/>
              <a:gd name="connsiteY14-2328" fmla="*/ 6877051 h 6887937"/>
              <a:gd name="connsiteX15-2329" fmla="*/ 0 w 5840730"/>
              <a:gd name="connsiteY15-2330" fmla="*/ 0 h 6887937"/>
              <a:gd name="connsiteX0-2331" fmla="*/ 0 w 5840730"/>
              <a:gd name="connsiteY0-2332" fmla="*/ 0 h 6887937"/>
              <a:gd name="connsiteX1-2333" fmla="*/ 5840730 w 5840730"/>
              <a:gd name="connsiteY1-2334" fmla="*/ 0 h 6887937"/>
              <a:gd name="connsiteX2-2335" fmla="*/ 5090160 w 5840730"/>
              <a:gd name="connsiteY2-2336" fmla="*/ 2775915 h 6887937"/>
              <a:gd name="connsiteX3-2337" fmla="*/ 4853940 w 5840730"/>
              <a:gd name="connsiteY3-2338" fmla="*/ 2962605 h 6887937"/>
              <a:gd name="connsiteX4-2339" fmla="*/ 4754880 w 5840730"/>
              <a:gd name="connsiteY4-2340" fmla="*/ 2692095 h 6887937"/>
              <a:gd name="connsiteX5-2341" fmla="*/ 4979670 w 5840730"/>
              <a:gd name="connsiteY5-2342" fmla="*/ 1846275 h 6887937"/>
              <a:gd name="connsiteX6-2343" fmla="*/ 3893820 w 5840730"/>
              <a:gd name="connsiteY6-2344" fmla="*/ 4688535 h 6887937"/>
              <a:gd name="connsiteX7-2345" fmla="*/ 3992880 w 5840730"/>
              <a:gd name="connsiteY7-2346" fmla="*/ 4905705 h 6887937"/>
              <a:gd name="connsiteX8-2347" fmla="*/ 4213860 w 5840730"/>
              <a:gd name="connsiteY8-2348" fmla="*/ 4757115 h 6887937"/>
              <a:gd name="connsiteX9-2349" fmla="*/ 4457700 w 5840730"/>
              <a:gd name="connsiteY9-2350" fmla="*/ 3842715 h 6887937"/>
              <a:gd name="connsiteX10-2351" fmla="*/ 4686300 w 5840730"/>
              <a:gd name="connsiteY10-2352" fmla="*/ 3713175 h 6887937"/>
              <a:gd name="connsiteX11-2353" fmla="*/ 4785360 w 5840730"/>
              <a:gd name="connsiteY11-2354" fmla="*/ 3926535 h 6887937"/>
              <a:gd name="connsiteX12-2355" fmla="*/ 4028621 w 5840730"/>
              <a:gd name="connsiteY12-2356" fmla="*/ 6887937 h 6887937"/>
              <a:gd name="connsiteX13-2357" fmla="*/ 0 w 5840730"/>
              <a:gd name="connsiteY13-2358" fmla="*/ 6877051 h 6887937"/>
              <a:gd name="connsiteX14-2359" fmla="*/ 0 w 5840730"/>
              <a:gd name="connsiteY14-2360" fmla="*/ 0 h 6887937"/>
              <a:gd name="connsiteX0-2361" fmla="*/ 0 w 5840730"/>
              <a:gd name="connsiteY0-2362" fmla="*/ 0 h 6887937"/>
              <a:gd name="connsiteX1-2363" fmla="*/ 5840730 w 5840730"/>
              <a:gd name="connsiteY1-2364" fmla="*/ 0 h 6887937"/>
              <a:gd name="connsiteX2-2365" fmla="*/ 5090160 w 5840730"/>
              <a:gd name="connsiteY2-2366" fmla="*/ 2775915 h 6887937"/>
              <a:gd name="connsiteX3-2367" fmla="*/ 4853940 w 5840730"/>
              <a:gd name="connsiteY3-2368" fmla="*/ 2962605 h 6887937"/>
              <a:gd name="connsiteX4-2369" fmla="*/ 4754880 w 5840730"/>
              <a:gd name="connsiteY4-2370" fmla="*/ 2692095 h 6887937"/>
              <a:gd name="connsiteX5-2371" fmla="*/ 3893820 w 5840730"/>
              <a:gd name="connsiteY5-2372" fmla="*/ 4688535 h 6887937"/>
              <a:gd name="connsiteX6-2373" fmla="*/ 3992880 w 5840730"/>
              <a:gd name="connsiteY6-2374" fmla="*/ 4905705 h 6887937"/>
              <a:gd name="connsiteX7-2375" fmla="*/ 4213860 w 5840730"/>
              <a:gd name="connsiteY7-2376" fmla="*/ 4757115 h 6887937"/>
              <a:gd name="connsiteX8-2377" fmla="*/ 4457700 w 5840730"/>
              <a:gd name="connsiteY8-2378" fmla="*/ 3842715 h 6887937"/>
              <a:gd name="connsiteX9-2379" fmla="*/ 4686300 w 5840730"/>
              <a:gd name="connsiteY9-2380" fmla="*/ 3713175 h 6887937"/>
              <a:gd name="connsiteX10-2381" fmla="*/ 4785360 w 5840730"/>
              <a:gd name="connsiteY10-2382" fmla="*/ 3926535 h 6887937"/>
              <a:gd name="connsiteX11-2383" fmla="*/ 4028621 w 5840730"/>
              <a:gd name="connsiteY11-2384" fmla="*/ 6887937 h 6887937"/>
              <a:gd name="connsiteX12-2385" fmla="*/ 0 w 5840730"/>
              <a:gd name="connsiteY12-2386" fmla="*/ 6877051 h 6887937"/>
              <a:gd name="connsiteX13-2387" fmla="*/ 0 w 5840730"/>
              <a:gd name="connsiteY13-2388" fmla="*/ 0 h 6887937"/>
              <a:gd name="connsiteX0-2389" fmla="*/ 0 w 5840730"/>
              <a:gd name="connsiteY0-2390" fmla="*/ 0 h 6887937"/>
              <a:gd name="connsiteX1-2391" fmla="*/ 5840730 w 5840730"/>
              <a:gd name="connsiteY1-2392" fmla="*/ 0 h 6887937"/>
              <a:gd name="connsiteX2-2393" fmla="*/ 5090160 w 5840730"/>
              <a:gd name="connsiteY2-2394" fmla="*/ 2775915 h 6887937"/>
              <a:gd name="connsiteX3-2395" fmla="*/ 4853940 w 5840730"/>
              <a:gd name="connsiteY3-2396" fmla="*/ 2962605 h 6887937"/>
              <a:gd name="connsiteX4-2397" fmla="*/ 3893820 w 5840730"/>
              <a:gd name="connsiteY4-2398" fmla="*/ 4688535 h 6887937"/>
              <a:gd name="connsiteX5-2399" fmla="*/ 3992880 w 5840730"/>
              <a:gd name="connsiteY5-2400" fmla="*/ 4905705 h 6887937"/>
              <a:gd name="connsiteX6-2401" fmla="*/ 4213860 w 5840730"/>
              <a:gd name="connsiteY6-2402" fmla="*/ 4757115 h 6887937"/>
              <a:gd name="connsiteX7-2403" fmla="*/ 4457700 w 5840730"/>
              <a:gd name="connsiteY7-2404" fmla="*/ 3842715 h 6887937"/>
              <a:gd name="connsiteX8-2405" fmla="*/ 4686300 w 5840730"/>
              <a:gd name="connsiteY8-2406" fmla="*/ 3713175 h 6887937"/>
              <a:gd name="connsiteX9-2407" fmla="*/ 4785360 w 5840730"/>
              <a:gd name="connsiteY9-2408" fmla="*/ 3926535 h 6887937"/>
              <a:gd name="connsiteX10-2409" fmla="*/ 4028621 w 5840730"/>
              <a:gd name="connsiteY10-2410" fmla="*/ 6887937 h 6887937"/>
              <a:gd name="connsiteX11-2411" fmla="*/ 0 w 5840730"/>
              <a:gd name="connsiteY11-2412" fmla="*/ 6877051 h 6887937"/>
              <a:gd name="connsiteX12-2413" fmla="*/ 0 w 5840730"/>
              <a:gd name="connsiteY12-2414" fmla="*/ 0 h 6887937"/>
              <a:gd name="connsiteX0-2415" fmla="*/ 0 w 5840730"/>
              <a:gd name="connsiteY0-2416" fmla="*/ 0 h 6887937"/>
              <a:gd name="connsiteX1-2417" fmla="*/ 5840730 w 5840730"/>
              <a:gd name="connsiteY1-2418" fmla="*/ 0 h 6887937"/>
              <a:gd name="connsiteX2-2419" fmla="*/ 5090160 w 5840730"/>
              <a:gd name="connsiteY2-2420" fmla="*/ 2775915 h 6887937"/>
              <a:gd name="connsiteX3-2421" fmla="*/ 3893820 w 5840730"/>
              <a:gd name="connsiteY3-2422" fmla="*/ 4688535 h 6887937"/>
              <a:gd name="connsiteX4-2423" fmla="*/ 3992880 w 5840730"/>
              <a:gd name="connsiteY4-2424" fmla="*/ 4905705 h 6887937"/>
              <a:gd name="connsiteX5-2425" fmla="*/ 4213860 w 5840730"/>
              <a:gd name="connsiteY5-2426" fmla="*/ 4757115 h 6887937"/>
              <a:gd name="connsiteX6-2427" fmla="*/ 4457700 w 5840730"/>
              <a:gd name="connsiteY6-2428" fmla="*/ 3842715 h 6887937"/>
              <a:gd name="connsiteX7-2429" fmla="*/ 4686300 w 5840730"/>
              <a:gd name="connsiteY7-2430" fmla="*/ 3713175 h 6887937"/>
              <a:gd name="connsiteX8-2431" fmla="*/ 4785360 w 5840730"/>
              <a:gd name="connsiteY8-2432" fmla="*/ 3926535 h 6887937"/>
              <a:gd name="connsiteX9-2433" fmla="*/ 4028621 w 5840730"/>
              <a:gd name="connsiteY9-2434" fmla="*/ 6887937 h 6887937"/>
              <a:gd name="connsiteX10-2435" fmla="*/ 0 w 5840730"/>
              <a:gd name="connsiteY10-2436" fmla="*/ 6877051 h 6887937"/>
              <a:gd name="connsiteX11-2437" fmla="*/ 0 w 5840730"/>
              <a:gd name="connsiteY11-2438" fmla="*/ 0 h 6887937"/>
              <a:gd name="connsiteX0-2439" fmla="*/ 0 w 5840730"/>
              <a:gd name="connsiteY0-2440" fmla="*/ 0 h 6887937"/>
              <a:gd name="connsiteX1-2441" fmla="*/ 5840730 w 5840730"/>
              <a:gd name="connsiteY1-2442" fmla="*/ 0 h 6887937"/>
              <a:gd name="connsiteX2-2443" fmla="*/ 3893820 w 5840730"/>
              <a:gd name="connsiteY2-2444" fmla="*/ 4688535 h 6887937"/>
              <a:gd name="connsiteX3-2445" fmla="*/ 3992880 w 5840730"/>
              <a:gd name="connsiteY3-2446" fmla="*/ 4905705 h 6887937"/>
              <a:gd name="connsiteX4-2447" fmla="*/ 4213860 w 5840730"/>
              <a:gd name="connsiteY4-2448" fmla="*/ 4757115 h 6887937"/>
              <a:gd name="connsiteX5-2449" fmla="*/ 4457700 w 5840730"/>
              <a:gd name="connsiteY5-2450" fmla="*/ 3842715 h 6887937"/>
              <a:gd name="connsiteX6-2451" fmla="*/ 4686300 w 5840730"/>
              <a:gd name="connsiteY6-2452" fmla="*/ 3713175 h 6887937"/>
              <a:gd name="connsiteX7-2453" fmla="*/ 4785360 w 5840730"/>
              <a:gd name="connsiteY7-2454" fmla="*/ 3926535 h 6887937"/>
              <a:gd name="connsiteX8-2455" fmla="*/ 4028621 w 5840730"/>
              <a:gd name="connsiteY8-2456" fmla="*/ 6887937 h 6887937"/>
              <a:gd name="connsiteX9-2457" fmla="*/ 0 w 5840730"/>
              <a:gd name="connsiteY9-2458" fmla="*/ 6877051 h 6887937"/>
              <a:gd name="connsiteX10-2459" fmla="*/ 0 w 5840730"/>
              <a:gd name="connsiteY10-2460" fmla="*/ 0 h 6887937"/>
              <a:gd name="connsiteX0-2461" fmla="*/ 0 w 4790753"/>
              <a:gd name="connsiteY0-2462" fmla="*/ 0 h 6887937"/>
              <a:gd name="connsiteX1-2463" fmla="*/ 2674743 w 4790753"/>
              <a:gd name="connsiteY1-2464" fmla="*/ 49345 h 6887937"/>
              <a:gd name="connsiteX2-2465" fmla="*/ 3893820 w 4790753"/>
              <a:gd name="connsiteY2-2466" fmla="*/ 4688535 h 6887937"/>
              <a:gd name="connsiteX3-2467" fmla="*/ 3992880 w 4790753"/>
              <a:gd name="connsiteY3-2468" fmla="*/ 4905705 h 6887937"/>
              <a:gd name="connsiteX4-2469" fmla="*/ 4213860 w 4790753"/>
              <a:gd name="connsiteY4-2470" fmla="*/ 4757115 h 6887937"/>
              <a:gd name="connsiteX5-2471" fmla="*/ 4457700 w 4790753"/>
              <a:gd name="connsiteY5-2472" fmla="*/ 3842715 h 6887937"/>
              <a:gd name="connsiteX6-2473" fmla="*/ 4686300 w 4790753"/>
              <a:gd name="connsiteY6-2474" fmla="*/ 3713175 h 6887937"/>
              <a:gd name="connsiteX7-2475" fmla="*/ 4785360 w 4790753"/>
              <a:gd name="connsiteY7-2476" fmla="*/ 3926535 h 6887937"/>
              <a:gd name="connsiteX8-2477" fmla="*/ 4028621 w 4790753"/>
              <a:gd name="connsiteY8-2478" fmla="*/ 6887937 h 6887937"/>
              <a:gd name="connsiteX9-2479" fmla="*/ 0 w 4790753"/>
              <a:gd name="connsiteY9-2480" fmla="*/ 6877051 h 6887937"/>
              <a:gd name="connsiteX10-2481" fmla="*/ 0 w 4790753"/>
              <a:gd name="connsiteY10-2482" fmla="*/ 0 h 6887937"/>
              <a:gd name="connsiteX0-2483" fmla="*/ 0 w 4790753"/>
              <a:gd name="connsiteY0-2484" fmla="*/ 0 h 6887937"/>
              <a:gd name="connsiteX1-2485" fmla="*/ 2497763 w 4790753"/>
              <a:gd name="connsiteY1-2486" fmla="*/ 0 h 6887937"/>
              <a:gd name="connsiteX2-2487" fmla="*/ 3893820 w 4790753"/>
              <a:gd name="connsiteY2-2488" fmla="*/ 4688535 h 6887937"/>
              <a:gd name="connsiteX3-2489" fmla="*/ 3992880 w 4790753"/>
              <a:gd name="connsiteY3-2490" fmla="*/ 4905705 h 6887937"/>
              <a:gd name="connsiteX4-2491" fmla="*/ 4213860 w 4790753"/>
              <a:gd name="connsiteY4-2492" fmla="*/ 4757115 h 6887937"/>
              <a:gd name="connsiteX5-2493" fmla="*/ 4457700 w 4790753"/>
              <a:gd name="connsiteY5-2494" fmla="*/ 3842715 h 6887937"/>
              <a:gd name="connsiteX6-2495" fmla="*/ 4686300 w 4790753"/>
              <a:gd name="connsiteY6-2496" fmla="*/ 3713175 h 6887937"/>
              <a:gd name="connsiteX7-2497" fmla="*/ 4785360 w 4790753"/>
              <a:gd name="connsiteY7-2498" fmla="*/ 3926535 h 6887937"/>
              <a:gd name="connsiteX8-2499" fmla="*/ 4028621 w 4790753"/>
              <a:gd name="connsiteY8-2500" fmla="*/ 6887937 h 6887937"/>
              <a:gd name="connsiteX9-2501" fmla="*/ 0 w 4790753"/>
              <a:gd name="connsiteY9-2502" fmla="*/ 6877051 h 6887937"/>
              <a:gd name="connsiteX10-2503" fmla="*/ 0 w 4790753"/>
              <a:gd name="connsiteY10-2504" fmla="*/ 0 h 6887937"/>
              <a:gd name="connsiteX0-2505" fmla="*/ 0 w 4790753"/>
              <a:gd name="connsiteY0-2506" fmla="*/ 0 h 6887937"/>
              <a:gd name="connsiteX1-2507" fmla="*/ 2497763 w 4790753"/>
              <a:gd name="connsiteY1-2508" fmla="*/ 0 h 6887937"/>
              <a:gd name="connsiteX2-2509" fmla="*/ 3490698 w 4790753"/>
              <a:gd name="connsiteY2-2510" fmla="*/ 3504252 h 6887937"/>
              <a:gd name="connsiteX3-2511" fmla="*/ 3992880 w 4790753"/>
              <a:gd name="connsiteY3-2512" fmla="*/ 4905705 h 6887937"/>
              <a:gd name="connsiteX4-2513" fmla="*/ 4213860 w 4790753"/>
              <a:gd name="connsiteY4-2514" fmla="*/ 4757115 h 6887937"/>
              <a:gd name="connsiteX5-2515" fmla="*/ 4457700 w 4790753"/>
              <a:gd name="connsiteY5-2516" fmla="*/ 3842715 h 6887937"/>
              <a:gd name="connsiteX6-2517" fmla="*/ 4686300 w 4790753"/>
              <a:gd name="connsiteY6-2518" fmla="*/ 3713175 h 6887937"/>
              <a:gd name="connsiteX7-2519" fmla="*/ 4785360 w 4790753"/>
              <a:gd name="connsiteY7-2520" fmla="*/ 3926535 h 6887937"/>
              <a:gd name="connsiteX8-2521" fmla="*/ 4028621 w 4790753"/>
              <a:gd name="connsiteY8-2522" fmla="*/ 6887937 h 6887937"/>
              <a:gd name="connsiteX9-2523" fmla="*/ 0 w 4790753"/>
              <a:gd name="connsiteY9-2524" fmla="*/ 6877051 h 6887937"/>
              <a:gd name="connsiteX10-2525" fmla="*/ 0 w 4790753"/>
              <a:gd name="connsiteY10-2526" fmla="*/ 0 h 6887937"/>
              <a:gd name="connsiteX0-2527" fmla="*/ 0 w 4790753"/>
              <a:gd name="connsiteY0-2528" fmla="*/ 0 h 6887937"/>
              <a:gd name="connsiteX1-2529" fmla="*/ 2310950 w 4790753"/>
              <a:gd name="connsiteY1-2530" fmla="*/ 0 h 6887937"/>
              <a:gd name="connsiteX2-2531" fmla="*/ 3490698 w 4790753"/>
              <a:gd name="connsiteY2-2532" fmla="*/ 3504252 h 6887937"/>
              <a:gd name="connsiteX3-2533" fmla="*/ 3992880 w 4790753"/>
              <a:gd name="connsiteY3-2534" fmla="*/ 4905705 h 6887937"/>
              <a:gd name="connsiteX4-2535" fmla="*/ 4213860 w 4790753"/>
              <a:gd name="connsiteY4-2536" fmla="*/ 4757115 h 6887937"/>
              <a:gd name="connsiteX5-2537" fmla="*/ 4457700 w 4790753"/>
              <a:gd name="connsiteY5-2538" fmla="*/ 3842715 h 6887937"/>
              <a:gd name="connsiteX6-2539" fmla="*/ 4686300 w 4790753"/>
              <a:gd name="connsiteY6-2540" fmla="*/ 3713175 h 6887937"/>
              <a:gd name="connsiteX7-2541" fmla="*/ 4785360 w 4790753"/>
              <a:gd name="connsiteY7-2542" fmla="*/ 3926535 h 6887937"/>
              <a:gd name="connsiteX8-2543" fmla="*/ 4028621 w 4790753"/>
              <a:gd name="connsiteY8-2544" fmla="*/ 6887937 h 6887937"/>
              <a:gd name="connsiteX9-2545" fmla="*/ 0 w 4790753"/>
              <a:gd name="connsiteY9-2546" fmla="*/ 6877051 h 6887937"/>
              <a:gd name="connsiteX10-2547" fmla="*/ 0 w 4790753"/>
              <a:gd name="connsiteY10-2548" fmla="*/ 0 h 6887937"/>
              <a:gd name="connsiteX0-2549" fmla="*/ 0 w 4790753"/>
              <a:gd name="connsiteY0-2550" fmla="*/ 0 h 6887937"/>
              <a:gd name="connsiteX1-2551" fmla="*/ 2487931 w 4790753"/>
              <a:gd name="connsiteY1-2552" fmla="*/ 0 h 6887937"/>
              <a:gd name="connsiteX2-2553" fmla="*/ 3490698 w 4790753"/>
              <a:gd name="connsiteY2-2554" fmla="*/ 3504252 h 6887937"/>
              <a:gd name="connsiteX3-2555" fmla="*/ 3992880 w 4790753"/>
              <a:gd name="connsiteY3-2556" fmla="*/ 4905705 h 6887937"/>
              <a:gd name="connsiteX4-2557" fmla="*/ 4213860 w 4790753"/>
              <a:gd name="connsiteY4-2558" fmla="*/ 4757115 h 6887937"/>
              <a:gd name="connsiteX5-2559" fmla="*/ 4457700 w 4790753"/>
              <a:gd name="connsiteY5-2560" fmla="*/ 3842715 h 6887937"/>
              <a:gd name="connsiteX6-2561" fmla="*/ 4686300 w 4790753"/>
              <a:gd name="connsiteY6-2562" fmla="*/ 3713175 h 6887937"/>
              <a:gd name="connsiteX7-2563" fmla="*/ 4785360 w 4790753"/>
              <a:gd name="connsiteY7-2564" fmla="*/ 3926535 h 6887937"/>
              <a:gd name="connsiteX8-2565" fmla="*/ 4028621 w 4790753"/>
              <a:gd name="connsiteY8-2566" fmla="*/ 6887937 h 6887937"/>
              <a:gd name="connsiteX9-2567" fmla="*/ 0 w 4790753"/>
              <a:gd name="connsiteY9-2568" fmla="*/ 6877051 h 6887937"/>
              <a:gd name="connsiteX10-2569" fmla="*/ 0 w 4790753"/>
              <a:gd name="connsiteY10-2570" fmla="*/ 0 h 6887937"/>
              <a:gd name="connsiteX0-2571" fmla="*/ 0 w 4790753"/>
              <a:gd name="connsiteY0-2572" fmla="*/ 0 h 6887937"/>
              <a:gd name="connsiteX1-2573" fmla="*/ 2487931 w 4790753"/>
              <a:gd name="connsiteY1-2574" fmla="*/ 0 h 6887937"/>
              <a:gd name="connsiteX2-2575" fmla="*/ 3412040 w 4790753"/>
              <a:gd name="connsiteY2-2576" fmla="*/ 3464777 h 6887937"/>
              <a:gd name="connsiteX3-2577" fmla="*/ 3992880 w 4790753"/>
              <a:gd name="connsiteY3-2578" fmla="*/ 4905705 h 6887937"/>
              <a:gd name="connsiteX4-2579" fmla="*/ 4213860 w 4790753"/>
              <a:gd name="connsiteY4-2580" fmla="*/ 4757115 h 6887937"/>
              <a:gd name="connsiteX5-2581" fmla="*/ 4457700 w 4790753"/>
              <a:gd name="connsiteY5-2582" fmla="*/ 3842715 h 6887937"/>
              <a:gd name="connsiteX6-2583" fmla="*/ 4686300 w 4790753"/>
              <a:gd name="connsiteY6-2584" fmla="*/ 3713175 h 6887937"/>
              <a:gd name="connsiteX7-2585" fmla="*/ 4785360 w 4790753"/>
              <a:gd name="connsiteY7-2586" fmla="*/ 3926535 h 6887937"/>
              <a:gd name="connsiteX8-2587" fmla="*/ 4028621 w 4790753"/>
              <a:gd name="connsiteY8-2588" fmla="*/ 6887937 h 6887937"/>
              <a:gd name="connsiteX9-2589" fmla="*/ 0 w 4790753"/>
              <a:gd name="connsiteY9-2590" fmla="*/ 6877051 h 6887937"/>
              <a:gd name="connsiteX10-2591" fmla="*/ 0 w 4790753"/>
              <a:gd name="connsiteY10-2592" fmla="*/ 0 h 6887937"/>
              <a:gd name="connsiteX0-2593" fmla="*/ 0 w 4790753"/>
              <a:gd name="connsiteY0-2594" fmla="*/ 0 h 6887937"/>
              <a:gd name="connsiteX1-2595" fmla="*/ 2487931 w 4790753"/>
              <a:gd name="connsiteY1-2596" fmla="*/ 0 h 6887937"/>
              <a:gd name="connsiteX2-2597" fmla="*/ 3244891 w 4790753"/>
              <a:gd name="connsiteY2-2598" fmla="*/ 3464778 h 6887937"/>
              <a:gd name="connsiteX3-2599" fmla="*/ 3992880 w 4790753"/>
              <a:gd name="connsiteY3-2600" fmla="*/ 4905705 h 6887937"/>
              <a:gd name="connsiteX4-2601" fmla="*/ 4213860 w 4790753"/>
              <a:gd name="connsiteY4-2602" fmla="*/ 4757115 h 6887937"/>
              <a:gd name="connsiteX5-2603" fmla="*/ 4457700 w 4790753"/>
              <a:gd name="connsiteY5-2604" fmla="*/ 3842715 h 6887937"/>
              <a:gd name="connsiteX6-2605" fmla="*/ 4686300 w 4790753"/>
              <a:gd name="connsiteY6-2606" fmla="*/ 3713175 h 6887937"/>
              <a:gd name="connsiteX7-2607" fmla="*/ 4785360 w 4790753"/>
              <a:gd name="connsiteY7-2608" fmla="*/ 3926535 h 6887937"/>
              <a:gd name="connsiteX8-2609" fmla="*/ 4028621 w 4790753"/>
              <a:gd name="connsiteY8-2610" fmla="*/ 6887937 h 6887937"/>
              <a:gd name="connsiteX9-2611" fmla="*/ 0 w 4790753"/>
              <a:gd name="connsiteY9-2612" fmla="*/ 6877051 h 6887937"/>
              <a:gd name="connsiteX10-2613" fmla="*/ 0 w 4790753"/>
              <a:gd name="connsiteY10-2614" fmla="*/ 0 h 6887937"/>
              <a:gd name="connsiteX0-2615" fmla="*/ 0 w 4790753"/>
              <a:gd name="connsiteY0-2616" fmla="*/ 0 h 6887937"/>
              <a:gd name="connsiteX1-2617" fmla="*/ 2487931 w 4790753"/>
              <a:gd name="connsiteY1-2618" fmla="*/ 0 h 6887937"/>
              <a:gd name="connsiteX2-2619" fmla="*/ 3392375 w 4790753"/>
              <a:gd name="connsiteY2-2620" fmla="*/ 3464779 h 6887937"/>
              <a:gd name="connsiteX3-2621" fmla="*/ 3992880 w 4790753"/>
              <a:gd name="connsiteY3-2622" fmla="*/ 4905705 h 6887937"/>
              <a:gd name="connsiteX4-2623" fmla="*/ 4213860 w 4790753"/>
              <a:gd name="connsiteY4-2624" fmla="*/ 4757115 h 6887937"/>
              <a:gd name="connsiteX5-2625" fmla="*/ 4457700 w 4790753"/>
              <a:gd name="connsiteY5-2626" fmla="*/ 3842715 h 6887937"/>
              <a:gd name="connsiteX6-2627" fmla="*/ 4686300 w 4790753"/>
              <a:gd name="connsiteY6-2628" fmla="*/ 3713175 h 6887937"/>
              <a:gd name="connsiteX7-2629" fmla="*/ 4785360 w 4790753"/>
              <a:gd name="connsiteY7-2630" fmla="*/ 3926535 h 6887937"/>
              <a:gd name="connsiteX8-2631" fmla="*/ 4028621 w 4790753"/>
              <a:gd name="connsiteY8-2632" fmla="*/ 6887937 h 6887937"/>
              <a:gd name="connsiteX9-2633" fmla="*/ 0 w 4790753"/>
              <a:gd name="connsiteY9-2634" fmla="*/ 6877051 h 6887937"/>
              <a:gd name="connsiteX10-2635" fmla="*/ 0 w 4790753"/>
              <a:gd name="connsiteY10-2636" fmla="*/ 0 h 6887937"/>
              <a:gd name="connsiteX0-2637" fmla="*/ 0 w 5110169"/>
              <a:gd name="connsiteY0-2638" fmla="*/ 0 h 6887937"/>
              <a:gd name="connsiteX1-2639" fmla="*/ 2487931 w 5110169"/>
              <a:gd name="connsiteY1-2640" fmla="*/ 0 h 6887937"/>
              <a:gd name="connsiteX2-2641" fmla="*/ 3392375 w 5110169"/>
              <a:gd name="connsiteY2-2642" fmla="*/ 3464779 h 6887937"/>
              <a:gd name="connsiteX3-2643" fmla="*/ 3992880 w 5110169"/>
              <a:gd name="connsiteY3-2644" fmla="*/ 4905705 h 6887937"/>
              <a:gd name="connsiteX4-2645" fmla="*/ 4213860 w 5110169"/>
              <a:gd name="connsiteY4-2646" fmla="*/ 4757115 h 6887937"/>
              <a:gd name="connsiteX5-2647" fmla="*/ 4457700 w 5110169"/>
              <a:gd name="connsiteY5-2648" fmla="*/ 3842715 h 6887937"/>
              <a:gd name="connsiteX6-2649" fmla="*/ 4686300 w 5110169"/>
              <a:gd name="connsiteY6-2650" fmla="*/ 3713175 h 6887937"/>
              <a:gd name="connsiteX7-2651" fmla="*/ 4785360 w 5110169"/>
              <a:gd name="connsiteY7-2652" fmla="*/ 3926535 h 6887937"/>
              <a:gd name="connsiteX8-2653" fmla="*/ 5110169 w 5110169"/>
              <a:gd name="connsiteY8-2654" fmla="*/ 6887937 h 6887937"/>
              <a:gd name="connsiteX9-2655" fmla="*/ 0 w 5110169"/>
              <a:gd name="connsiteY9-2656" fmla="*/ 6877051 h 6887937"/>
              <a:gd name="connsiteX10-2657" fmla="*/ 0 w 5110169"/>
              <a:gd name="connsiteY10-2658" fmla="*/ 0 h 6887937"/>
              <a:gd name="connsiteX0-2659" fmla="*/ 0 w 5110169"/>
              <a:gd name="connsiteY0-2660" fmla="*/ 0 h 6887937"/>
              <a:gd name="connsiteX1-2661" fmla="*/ 2487931 w 5110169"/>
              <a:gd name="connsiteY1-2662" fmla="*/ 0 h 6887937"/>
              <a:gd name="connsiteX2-2663" fmla="*/ 3766000 w 5110169"/>
              <a:gd name="connsiteY2-2664" fmla="*/ 4629324 h 6887937"/>
              <a:gd name="connsiteX3-2665" fmla="*/ 3992880 w 5110169"/>
              <a:gd name="connsiteY3-2666" fmla="*/ 4905705 h 6887937"/>
              <a:gd name="connsiteX4-2667" fmla="*/ 4213860 w 5110169"/>
              <a:gd name="connsiteY4-2668" fmla="*/ 4757115 h 6887937"/>
              <a:gd name="connsiteX5-2669" fmla="*/ 4457700 w 5110169"/>
              <a:gd name="connsiteY5-2670" fmla="*/ 3842715 h 6887937"/>
              <a:gd name="connsiteX6-2671" fmla="*/ 4686300 w 5110169"/>
              <a:gd name="connsiteY6-2672" fmla="*/ 3713175 h 6887937"/>
              <a:gd name="connsiteX7-2673" fmla="*/ 4785360 w 5110169"/>
              <a:gd name="connsiteY7-2674" fmla="*/ 3926535 h 6887937"/>
              <a:gd name="connsiteX8-2675" fmla="*/ 5110169 w 5110169"/>
              <a:gd name="connsiteY8-2676" fmla="*/ 6887937 h 6887937"/>
              <a:gd name="connsiteX9-2677" fmla="*/ 0 w 5110169"/>
              <a:gd name="connsiteY9-2678" fmla="*/ 6877051 h 6887937"/>
              <a:gd name="connsiteX10-2679" fmla="*/ 0 w 5110169"/>
              <a:gd name="connsiteY10-2680" fmla="*/ 0 h 6887937"/>
              <a:gd name="connsiteX0-2681" fmla="*/ 0 w 5110169"/>
              <a:gd name="connsiteY0-2682" fmla="*/ 0 h 6887937"/>
              <a:gd name="connsiteX1-2683" fmla="*/ 2487931 w 5110169"/>
              <a:gd name="connsiteY1-2684" fmla="*/ 0 h 6887937"/>
              <a:gd name="connsiteX2-2685" fmla="*/ 3716839 w 5110169"/>
              <a:gd name="connsiteY2-2686" fmla="*/ 4550372 h 6887937"/>
              <a:gd name="connsiteX3-2687" fmla="*/ 3992880 w 5110169"/>
              <a:gd name="connsiteY3-2688" fmla="*/ 4905705 h 6887937"/>
              <a:gd name="connsiteX4-2689" fmla="*/ 4213860 w 5110169"/>
              <a:gd name="connsiteY4-2690" fmla="*/ 4757115 h 6887937"/>
              <a:gd name="connsiteX5-2691" fmla="*/ 4457700 w 5110169"/>
              <a:gd name="connsiteY5-2692" fmla="*/ 3842715 h 6887937"/>
              <a:gd name="connsiteX6-2693" fmla="*/ 4686300 w 5110169"/>
              <a:gd name="connsiteY6-2694" fmla="*/ 3713175 h 6887937"/>
              <a:gd name="connsiteX7-2695" fmla="*/ 4785360 w 5110169"/>
              <a:gd name="connsiteY7-2696" fmla="*/ 3926535 h 6887937"/>
              <a:gd name="connsiteX8-2697" fmla="*/ 5110169 w 5110169"/>
              <a:gd name="connsiteY8-2698" fmla="*/ 6887937 h 6887937"/>
              <a:gd name="connsiteX9-2699" fmla="*/ 0 w 5110169"/>
              <a:gd name="connsiteY9-2700" fmla="*/ 6877051 h 6887937"/>
              <a:gd name="connsiteX10-2701" fmla="*/ 0 w 5110169"/>
              <a:gd name="connsiteY10-2702" fmla="*/ 0 h 6887937"/>
              <a:gd name="connsiteX0-2703" fmla="*/ 0 w 5110169"/>
              <a:gd name="connsiteY0-2704" fmla="*/ 0 h 6887937"/>
              <a:gd name="connsiteX1-2705" fmla="*/ 2487931 w 5110169"/>
              <a:gd name="connsiteY1-2706" fmla="*/ 0 h 6887937"/>
              <a:gd name="connsiteX2-2707" fmla="*/ 3589019 w 5110169"/>
              <a:gd name="connsiteY2-2708" fmla="*/ 4510896 h 6887937"/>
              <a:gd name="connsiteX3-2709" fmla="*/ 3992880 w 5110169"/>
              <a:gd name="connsiteY3-2710" fmla="*/ 4905705 h 6887937"/>
              <a:gd name="connsiteX4-2711" fmla="*/ 4213860 w 5110169"/>
              <a:gd name="connsiteY4-2712" fmla="*/ 4757115 h 6887937"/>
              <a:gd name="connsiteX5-2713" fmla="*/ 4457700 w 5110169"/>
              <a:gd name="connsiteY5-2714" fmla="*/ 3842715 h 6887937"/>
              <a:gd name="connsiteX6-2715" fmla="*/ 4686300 w 5110169"/>
              <a:gd name="connsiteY6-2716" fmla="*/ 3713175 h 6887937"/>
              <a:gd name="connsiteX7-2717" fmla="*/ 4785360 w 5110169"/>
              <a:gd name="connsiteY7-2718" fmla="*/ 3926535 h 6887937"/>
              <a:gd name="connsiteX8-2719" fmla="*/ 5110169 w 5110169"/>
              <a:gd name="connsiteY8-2720" fmla="*/ 6887937 h 6887937"/>
              <a:gd name="connsiteX9-2721" fmla="*/ 0 w 5110169"/>
              <a:gd name="connsiteY9-2722" fmla="*/ 6877051 h 6887937"/>
              <a:gd name="connsiteX10-2723" fmla="*/ 0 w 5110169"/>
              <a:gd name="connsiteY10-2724" fmla="*/ 0 h 6887937"/>
              <a:gd name="connsiteX0-2725" fmla="*/ 0 w 5110169"/>
              <a:gd name="connsiteY0-2726" fmla="*/ 0 h 6887937"/>
              <a:gd name="connsiteX1-2727" fmla="*/ 2487931 w 5110169"/>
              <a:gd name="connsiteY1-2728" fmla="*/ 0 h 6887937"/>
              <a:gd name="connsiteX2-2729" fmla="*/ 3677510 w 5110169"/>
              <a:gd name="connsiteY2-2730" fmla="*/ 4510896 h 6887937"/>
              <a:gd name="connsiteX3-2731" fmla="*/ 3992880 w 5110169"/>
              <a:gd name="connsiteY3-2732" fmla="*/ 4905705 h 6887937"/>
              <a:gd name="connsiteX4-2733" fmla="*/ 4213860 w 5110169"/>
              <a:gd name="connsiteY4-2734" fmla="*/ 4757115 h 6887937"/>
              <a:gd name="connsiteX5-2735" fmla="*/ 4457700 w 5110169"/>
              <a:gd name="connsiteY5-2736" fmla="*/ 3842715 h 6887937"/>
              <a:gd name="connsiteX6-2737" fmla="*/ 4686300 w 5110169"/>
              <a:gd name="connsiteY6-2738" fmla="*/ 3713175 h 6887937"/>
              <a:gd name="connsiteX7-2739" fmla="*/ 4785360 w 5110169"/>
              <a:gd name="connsiteY7-2740" fmla="*/ 3926535 h 6887937"/>
              <a:gd name="connsiteX8-2741" fmla="*/ 5110169 w 5110169"/>
              <a:gd name="connsiteY8-2742" fmla="*/ 6887937 h 6887937"/>
              <a:gd name="connsiteX9-2743" fmla="*/ 0 w 5110169"/>
              <a:gd name="connsiteY9-2744" fmla="*/ 6877051 h 6887937"/>
              <a:gd name="connsiteX10-2745" fmla="*/ 0 w 5110169"/>
              <a:gd name="connsiteY10-2746" fmla="*/ 0 h 6887937"/>
              <a:gd name="connsiteX0-2747" fmla="*/ 0 w 5110169"/>
              <a:gd name="connsiteY0-2748" fmla="*/ 0 h 6887937"/>
              <a:gd name="connsiteX1-2749" fmla="*/ 2487931 w 5110169"/>
              <a:gd name="connsiteY1-2750" fmla="*/ 0 h 6887937"/>
              <a:gd name="connsiteX2-2751" fmla="*/ 3677510 w 5110169"/>
              <a:gd name="connsiteY2-2752" fmla="*/ 4510896 h 6887937"/>
              <a:gd name="connsiteX3-2753" fmla="*/ 3992880 w 5110169"/>
              <a:gd name="connsiteY3-2754" fmla="*/ 4905705 h 6887937"/>
              <a:gd name="connsiteX4-2755" fmla="*/ 4213860 w 5110169"/>
              <a:gd name="connsiteY4-2756" fmla="*/ 4757115 h 6887937"/>
              <a:gd name="connsiteX5-2757" fmla="*/ 4457700 w 5110169"/>
              <a:gd name="connsiteY5-2758" fmla="*/ 3842715 h 6887937"/>
              <a:gd name="connsiteX6-2759" fmla="*/ 4686300 w 5110169"/>
              <a:gd name="connsiteY6-2760" fmla="*/ 3713175 h 6887937"/>
              <a:gd name="connsiteX7-2761" fmla="*/ 4785360 w 5110169"/>
              <a:gd name="connsiteY7-2762" fmla="*/ 3926535 h 6887937"/>
              <a:gd name="connsiteX8-2763" fmla="*/ 5110169 w 5110169"/>
              <a:gd name="connsiteY8-2764" fmla="*/ 6887937 h 6887937"/>
              <a:gd name="connsiteX9-2765" fmla="*/ 0 w 5110169"/>
              <a:gd name="connsiteY9-2766" fmla="*/ 6877051 h 6887937"/>
              <a:gd name="connsiteX10-2767" fmla="*/ 0 w 5110169"/>
              <a:gd name="connsiteY10-2768" fmla="*/ 0 h 6887937"/>
              <a:gd name="connsiteX0-2769" fmla="*/ 0 w 5110169"/>
              <a:gd name="connsiteY0-2770" fmla="*/ 0 h 6887937"/>
              <a:gd name="connsiteX1-2771" fmla="*/ 2487931 w 5110169"/>
              <a:gd name="connsiteY1-2772" fmla="*/ 0 h 6887937"/>
              <a:gd name="connsiteX2-2773" fmla="*/ 3677510 w 5110169"/>
              <a:gd name="connsiteY2-2774" fmla="*/ 4510896 h 6887937"/>
              <a:gd name="connsiteX3-2775" fmla="*/ 3953550 w 5110169"/>
              <a:gd name="connsiteY3-2776" fmla="*/ 5034002 h 6887937"/>
              <a:gd name="connsiteX4-2777" fmla="*/ 4213860 w 5110169"/>
              <a:gd name="connsiteY4-2778" fmla="*/ 4757115 h 6887937"/>
              <a:gd name="connsiteX5-2779" fmla="*/ 4457700 w 5110169"/>
              <a:gd name="connsiteY5-2780" fmla="*/ 3842715 h 6887937"/>
              <a:gd name="connsiteX6-2781" fmla="*/ 4686300 w 5110169"/>
              <a:gd name="connsiteY6-2782" fmla="*/ 3713175 h 6887937"/>
              <a:gd name="connsiteX7-2783" fmla="*/ 4785360 w 5110169"/>
              <a:gd name="connsiteY7-2784" fmla="*/ 3926535 h 6887937"/>
              <a:gd name="connsiteX8-2785" fmla="*/ 5110169 w 5110169"/>
              <a:gd name="connsiteY8-2786" fmla="*/ 6887937 h 6887937"/>
              <a:gd name="connsiteX9-2787" fmla="*/ 0 w 5110169"/>
              <a:gd name="connsiteY9-2788" fmla="*/ 6877051 h 6887937"/>
              <a:gd name="connsiteX10-2789" fmla="*/ 0 w 5110169"/>
              <a:gd name="connsiteY10-2790" fmla="*/ 0 h 6887937"/>
              <a:gd name="connsiteX0-2791" fmla="*/ 0 w 5110169"/>
              <a:gd name="connsiteY0-2792" fmla="*/ 0 h 6887937"/>
              <a:gd name="connsiteX1-2793" fmla="*/ 2487931 w 5110169"/>
              <a:gd name="connsiteY1-2794" fmla="*/ 0 h 6887937"/>
              <a:gd name="connsiteX2-2795" fmla="*/ 3677510 w 5110169"/>
              <a:gd name="connsiteY2-2796" fmla="*/ 4510896 h 6887937"/>
              <a:gd name="connsiteX3-2797" fmla="*/ 3953550 w 5110169"/>
              <a:gd name="connsiteY3-2798" fmla="*/ 5300466 h 6887937"/>
              <a:gd name="connsiteX4-2799" fmla="*/ 4213860 w 5110169"/>
              <a:gd name="connsiteY4-2800" fmla="*/ 4757115 h 6887937"/>
              <a:gd name="connsiteX5-2801" fmla="*/ 4457700 w 5110169"/>
              <a:gd name="connsiteY5-2802" fmla="*/ 3842715 h 6887937"/>
              <a:gd name="connsiteX6-2803" fmla="*/ 4686300 w 5110169"/>
              <a:gd name="connsiteY6-2804" fmla="*/ 3713175 h 6887937"/>
              <a:gd name="connsiteX7-2805" fmla="*/ 4785360 w 5110169"/>
              <a:gd name="connsiteY7-2806" fmla="*/ 3926535 h 6887937"/>
              <a:gd name="connsiteX8-2807" fmla="*/ 5110169 w 5110169"/>
              <a:gd name="connsiteY8-2808" fmla="*/ 6887937 h 6887937"/>
              <a:gd name="connsiteX9-2809" fmla="*/ 0 w 5110169"/>
              <a:gd name="connsiteY9-2810" fmla="*/ 6877051 h 6887937"/>
              <a:gd name="connsiteX10-2811" fmla="*/ 0 w 5110169"/>
              <a:gd name="connsiteY10-2812" fmla="*/ 0 h 6887937"/>
              <a:gd name="connsiteX0-2813" fmla="*/ 0 w 5110169"/>
              <a:gd name="connsiteY0-2814" fmla="*/ 0 h 6887937"/>
              <a:gd name="connsiteX1-2815" fmla="*/ 2487931 w 5110169"/>
              <a:gd name="connsiteY1-2816" fmla="*/ 0 h 6887937"/>
              <a:gd name="connsiteX2-2817" fmla="*/ 3677510 w 5110169"/>
              <a:gd name="connsiteY2-2818" fmla="*/ 4510896 h 6887937"/>
              <a:gd name="connsiteX3-2819" fmla="*/ 4042040 w 5110169"/>
              <a:gd name="connsiteY3-2820" fmla="*/ 5566930 h 6887937"/>
              <a:gd name="connsiteX4-2821" fmla="*/ 4213860 w 5110169"/>
              <a:gd name="connsiteY4-2822" fmla="*/ 4757115 h 6887937"/>
              <a:gd name="connsiteX5-2823" fmla="*/ 4457700 w 5110169"/>
              <a:gd name="connsiteY5-2824" fmla="*/ 3842715 h 6887937"/>
              <a:gd name="connsiteX6-2825" fmla="*/ 4686300 w 5110169"/>
              <a:gd name="connsiteY6-2826" fmla="*/ 3713175 h 6887937"/>
              <a:gd name="connsiteX7-2827" fmla="*/ 4785360 w 5110169"/>
              <a:gd name="connsiteY7-2828" fmla="*/ 3926535 h 6887937"/>
              <a:gd name="connsiteX8-2829" fmla="*/ 5110169 w 5110169"/>
              <a:gd name="connsiteY8-2830" fmla="*/ 6887937 h 6887937"/>
              <a:gd name="connsiteX9-2831" fmla="*/ 0 w 5110169"/>
              <a:gd name="connsiteY9-2832" fmla="*/ 6877051 h 6887937"/>
              <a:gd name="connsiteX10-2833" fmla="*/ 0 w 5110169"/>
              <a:gd name="connsiteY10-2834" fmla="*/ 0 h 6887937"/>
              <a:gd name="connsiteX0-2835" fmla="*/ 0 w 5110169"/>
              <a:gd name="connsiteY0-2836" fmla="*/ 0 h 6887937"/>
              <a:gd name="connsiteX1-2837" fmla="*/ 2487931 w 5110169"/>
              <a:gd name="connsiteY1-2838" fmla="*/ 0 h 6887937"/>
              <a:gd name="connsiteX2-2839" fmla="*/ 3677510 w 5110169"/>
              <a:gd name="connsiteY2-2840" fmla="*/ 4510896 h 6887937"/>
              <a:gd name="connsiteX3-2841" fmla="*/ 4032208 w 5110169"/>
              <a:gd name="connsiteY3-2842" fmla="*/ 5379419 h 6887937"/>
              <a:gd name="connsiteX4-2843" fmla="*/ 4213860 w 5110169"/>
              <a:gd name="connsiteY4-2844" fmla="*/ 4757115 h 6887937"/>
              <a:gd name="connsiteX5-2845" fmla="*/ 4457700 w 5110169"/>
              <a:gd name="connsiteY5-2846" fmla="*/ 3842715 h 6887937"/>
              <a:gd name="connsiteX6-2847" fmla="*/ 4686300 w 5110169"/>
              <a:gd name="connsiteY6-2848" fmla="*/ 3713175 h 6887937"/>
              <a:gd name="connsiteX7-2849" fmla="*/ 4785360 w 5110169"/>
              <a:gd name="connsiteY7-2850" fmla="*/ 3926535 h 6887937"/>
              <a:gd name="connsiteX8-2851" fmla="*/ 5110169 w 5110169"/>
              <a:gd name="connsiteY8-2852" fmla="*/ 6887937 h 6887937"/>
              <a:gd name="connsiteX9-2853" fmla="*/ 0 w 5110169"/>
              <a:gd name="connsiteY9-2854" fmla="*/ 6877051 h 6887937"/>
              <a:gd name="connsiteX10-2855" fmla="*/ 0 w 5110169"/>
              <a:gd name="connsiteY10-2856" fmla="*/ 0 h 6887937"/>
              <a:gd name="connsiteX0-2857" fmla="*/ 0 w 5110169"/>
              <a:gd name="connsiteY0-2858" fmla="*/ 0 h 6887937"/>
              <a:gd name="connsiteX1-2859" fmla="*/ 2487931 w 5110169"/>
              <a:gd name="connsiteY1-2860" fmla="*/ 0 h 6887937"/>
              <a:gd name="connsiteX2-2861" fmla="*/ 3805329 w 5110169"/>
              <a:gd name="connsiteY2-2862" fmla="*/ 4974740 h 6887937"/>
              <a:gd name="connsiteX3-2863" fmla="*/ 4032208 w 5110169"/>
              <a:gd name="connsiteY3-2864" fmla="*/ 5379419 h 6887937"/>
              <a:gd name="connsiteX4-2865" fmla="*/ 4213860 w 5110169"/>
              <a:gd name="connsiteY4-2866" fmla="*/ 4757115 h 6887937"/>
              <a:gd name="connsiteX5-2867" fmla="*/ 4457700 w 5110169"/>
              <a:gd name="connsiteY5-2868" fmla="*/ 3842715 h 6887937"/>
              <a:gd name="connsiteX6-2869" fmla="*/ 4686300 w 5110169"/>
              <a:gd name="connsiteY6-2870" fmla="*/ 3713175 h 6887937"/>
              <a:gd name="connsiteX7-2871" fmla="*/ 4785360 w 5110169"/>
              <a:gd name="connsiteY7-2872" fmla="*/ 3926535 h 6887937"/>
              <a:gd name="connsiteX8-2873" fmla="*/ 5110169 w 5110169"/>
              <a:gd name="connsiteY8-2874" fmla="*/ 6887937 h 6887937"/>
              <a:gd name="connsiteX9-2875" fmla="*/ 0 w 5110169"/>
              <a:gd name="connsiteY9-2876" fmla="*/ 6877051 h 6887937"/>
              <a:gd name="connsiteX10-2877" fmla="*/ 0 w 5110169"/>
              <a:gd name="connsiteY10-2878" fmla="*/ 0 h 6887937"/>
              <a:gd name="connsiteX0-2879" fmla="*/ 0 w 5110169"/>
              <a:gd name="connsiteY0-2880" fmla="*/ 0 h 6887937"/>
              <a:gd name="connsiteX1-2881" fmla="*/ 2487931 w 5110169"/>
              <a:gd name="connsiteY1-2882" fmla="*/ 0 h 6887937"/>
              <a:gd name="connsiteX2-2883" fmla="*/ 3775832 w 5110169"/>
              <a:gd name="connsiteY2-2884" fmla="*/ 5033954 h 6887937"/>
              <a:gd name="connsiteX3-2885" fmla="*/ 4032208 w 5110169"/>
              <a:gd name="connsiteY3-2886" fmla="*/ 5379419 h 6887937"/>
              <a:gd name="connsiteX4-2887" fmla="*/ 4213860 w 5110169"/>
              <a:gd name="connsiteY4-2888" fmla="*/ 4757115 h 6887937"/>
              <a:gd name="connsiteX5-2889" fmla="*/ 4457700 w 5110169"/>
              <a:gd name="connsiteY5-2890" fmla="*/ 3842715 h 6887937"/>
              <a:gd name="connsiteX6-2891" fmla="*/ 4686300 w 5110169"/>
              <a:gd name="connsiteY6-2892" fmla="*/ 3713175 h 6887937"/>
              <a:gd name="connsiteX7-2893" fmla="*/ 4785360 w 5110169"/>
              <a:gd name="connsiteY7-2894" fmla="*/ 3926535 h 6887937"/>
              <a:gd name="connsiteX8-2895" fmla="*/ 5110169 w 5110169"/>
              <a:gd name="connsiteY8-2896" fmla="*/ 6887937 h 6887937"/>
              <a:gd name="connsiteX9-2897" fmla="*/ 0 w 5110169"/>
              <a:gd name="connsiteY9-2898" fmla="*/ 6877051 h 6887937"/>
              <a:gd name="connsiteX10-2899" fmla="*/ 0 w 5110169"/>
              <a:gd name="connsiteY10-2900" fmla="*/ 0 h 6887937"/>
              <a:gd name="connsiteX0-2901" fmla="*/ 0 w 5110169"/>
              <a:gd name="connsiteY0-2902" fmla="*/ 0 h 6887937"/>
              <a:gd name="connsiteX1-2903" fmla="*/ 2487931 w 5110169"/>
              <a:gd name="connsiteY1-2904" fmla="*/ 0 h 6887937"/>
              <a:gd name="connsiteX2-2905" fmla="*/ 3834825 w 5110169"/>
              <a:gd name="connsiteY2-2906" fmla="*/ 5142514 h 6887937"/>
              <a:gd name="connsiteX3-2907" fmla="*/ 4032208 w 5110169"/>
              <a:gd name="connsiteY3-2908" fmla="*/ 5379419 h 6887937"/>
              <a:gd name="connsiteX4-2909" fmla="*/ 4213860 w 5110169"/>
              <a:gd name="connsiteY4-2910" fmla="*/ 4757115 h 6887937"/>
              <a:gd name="connsiteX5-2911" fmla="*/ 4457700 w 5110169"/>
              <a:gd name="connsiteY5-2912" fmla="*/ 3842715 h 6887937"/>
              <a:gd name="connsiteX6-2913" fmla="*/ 4686300 w 5110169"/>
              <a:gd name="connsiteY6-2914" fmla="*/ 3713175 h 6887937"/>
              <a:gd name="connsiteX7-2915" fmla="*/ 4785360 w 5110169"/>
              <a:gd name="connsiteY7-2916" fmla="*/ 3926535 h 6887937"/>
              <a:gd name="connsiteX8-2917" fmla="*/ 5110169 w 5110169"/>
              <a:gd name="connsiteY8-2918" fmla="*/ 6887937 h 6887937"/>
              <a:gd name="connsiteX9-2919" fmla="*/ 0 w 5110169"/>
              <a:gd name="connsiteY9-2920" fmla="*/ 6877051 h 6887937"/>
              <a:gd name="connsiteX10-2921" fmla="*/ 0 w 5110169"/>
              <a:gd name="connsiteY10-2922" fmla="*/ 0 h 6887937"/>
              <a:gd name="connsiteX0-2923" fmla="*/ 0 w 5110169"/>
              <a:gd name="connsiteY0-2924" fmla="*/ 0 h 6887937"/>
              <a:gd name="connsiteX1-2925" fmla="*/ 2487931 w 5110169"/>
              <a:gd name="connsiteY1-2926" fmla="*/ 0 h 6887937"/>
              <a:gd name="connsiteX2-2927" fmla="*/ 3834825 w 5110169"/>
              <a:gd name="connsiteY2-2928" fmla="*/ 5142514 h 6887937"/>
              <a:gd name="connsiteX3-2929" fmla="*/ 4074118 w 5110169"/>
              <a:gd name="connsiteY3-2930" fmla="*/ 5314407 h 6887937"/>
              <a:gd name="connsiteX4-2931" fmla="*/ 4213860 w 5110169"/>
              <a:gd name="connsiteY4-2932" fmla="*/ 4757115 h 6887937"/>
              <a:gd name="connsiteX5-2933" fmla="*/ 4457700 w 5110169"/>
              <a:gd name="connsiteY5-2934" fmla="*/ 3842715 h 6887937"/>
              <a:gd name="connsiteX6-2935" fmla="*/ 4686300 w 5110169"/>
              <a:gd name="connsiteY6-2936" fmla="*/ 3713175 h 6887937"/>
              <a:gd name="connsiteX7-2937" fmla="*/ 4785360 w 5110169"/>
              <a:gd name="connsiteY7-2938" fmla="*/ 3926535 h 6887937"/>
              <a:gd name="connsiteX8-2939" fmla="*/ 5110169 w 5110169"/>
              <a:gd name="connsiteY8-2940" fmla="*/ 6887937 h 6887937"/>
              <a:gd name="connsiteX9-2941" fmla="*/ 0 w 5110169"/>
              <a:gd name="connsiteY9-2942" fmla="*/ 6877051 h 6887937"/>
              <a:gd name="connsiteX10-2943" fmla="*/ 0 w 5110169"/>
              <a:gd name="connsiteY10-2944" fmla="*/ 0 h 6887937"/>
              <a:gd name="connsiteX0-2945" fmla="*/ 0 w 5110169"/>
              <a:gd name="connsiteY0-2946" fmla="*/ 0 h 6887937"/>
              <a:gd name="connsiteX1-2947" fmla="*/ 2487931 w 5110169"/>
              <a:gd name="connsiteY1-2948" fmla="*/ 0 h 6887937"/>
              <a:gd name="connsiteX2-2949" fmla="*/ 3834825 w 5110169"/>
              <a:gd name="connsiteY2-2950" fmla="*/ 5142514 h 6887937"/>
              <a:gd name="connsiteX3-2951" fmla="*/ 4074118 w 5110169"/>
              <a:gd name="connsiteY3-2952" fmla="*/ 5314407 h 6887937"/>
              <a:gd name="connsiteX4-2953" fmla="*/ 4168140 w 5110169"/>
              <a:gd name="connsiteY4-2954" fmla="*/ 5055407 h 6887937"/>
              <a:gd name="connsiteX5-2955" fmla="*/ 4457700 w 5110169"/>
              <a:gd name="connsiteY5-2956" fmla="*/ 3842715 h 6887937"/>
              <a:gd name="connsiteX6-2957" fmla="*/ 4686300 w 5110169"/>
              <a:gd name="connsiteY6-2958" fmla="*/ 3713175 h 6887937"/>
              <a:gd name="connsiteX7-2959" fmla="*/ 4785360 w 5110169"/>
              <a:gd name="connsiteY7-2960" fmla="*/ 3926535 h 6887937"/>
              <a:gd name="connsiteX8-2961" fmla="*/ 5110169 w 5110169"/>
              <a:gd name="connsiteY8-2962" fmla="*/ 6887937 h 6887937"/>
              <a:gd name="connsiteX9-2963" fmla="*/ 0 w 5110169"/>
              <a:gd name="connsiteY9-2964" fmla="*/ 6877051 h 6887937"/>
              <a:gd name="connsiteX10-2965" fmla="*/ 0 w 5110169"/>
              <a:gd name="connsiteY10-2966" fmla="*/ 0 h 6887937"/>
              <a:gd name="connsiteX0-2967" fmla="*/ 0 w 5110169"/>
              <a:gd name="connsiteY0-2968" fmla="*/ 0 h 6887937"/>
              <a:gd name="connsiteX1-2969" fmla="*/ 2487931 w 5110169"/>
              <a:gd name="connsiteY1-2970" fmla="*/ 0 h 6887937"/>
              <a:gd name="connsiteX2-2971" fmla="*/ 3834825 w 5110169"/>
              <a:gd name="connsiteY2-2972" fmla="*/ 5142514 h 6887937"/>
              <a:gd name="connsiteX3-2973" fmla="*/ 4074118 w 5110169"/>
              <a:gd name="connsiteY3-2974" fmla="*/ 5314407 h 6887937"/>
              <a:gd name="connsiteX4-2975" fmla="*/ 4168140 w 5110169"/>
              <a:gd name="connsiteY4-2976" fmla="*/ 5055407 h 6887937"/>
              <a:gd name="connsiteX5-2977" fmla="*/ 3935730 w 5110169"/>
              <a:gd name="connsiteY5-2978" fmla="*/ 4175425 h 6887937"/>
              <a:gd name="connsiteX6-2979" fmla="*/ 4686300 w 5110169"/>
              <a:gd name="connsiteY6-2980" fmla="*/ 3713175 h 6887937"/>
              <a:gd name="connsiteX7-2981" fmla="*/ 4785360 w 5110169"/>
              <a:gd name="connsiteY7-2982" fmla="*/ 3926535 h 6887937"/>
              <a:gd name="connsiteX8-2983" fmla="*/ 5110169 w 5110169"/>
              <a:gd name="connsiteY8-2984" fmla="*/ 6887937 h 6887937"/>
              <a:gd name="connsiteX9-2985" fmla="*/ 0 w 5110169"/>
              <a:gd name="connsiteY9-2986" fmla="*/ 6877051 h 6887937"/>
              <a:gd name="connsiteX10-2987" fmla="*/ 0 w 5110169"/>
              <a:gd name="connsiteY10-2988" fmla="*/ 0 h 6887937"/>
              <a:gd name="connsiteX0-2989" fmla="*/ 0 w 5110169"/>
              <a:gd name="connsiteY0-2990" fmla="*/ 0 h 6887937"/>
              <a:gd name="connsiteX1-2991" fmla="*/ 2487931 w 5110169"/>
              <a:gd name="connsiteY1-2992" fmla="*/ 0 h 6887937"/>
              <a:gd name="connsiteX2-2993" fmla="*/ 3834825 w 5110169"/>
              <a:gd name="connsiteY2-2994" fmla="*/ 5142514 h 6887937"/>
              <a:gd name="connsiteX3-2995" fmla="*/ 4074118 w 5110169"/>
              <a:gd name="connsiteY3-2996" fmla="*/ 5314407 h 6887937"/>
              <a:gd name="connsiteX4-2997" fmla="*/ 4168140 w 5110169"/>
              <a:gd name="connsiteY4-2998" fmla="*/ 5055407 h 6887937"/>
              <a:gd name="connsiteX5-2999" fmla="*/ 3935730 w 5110169"/>
              <a:gd name="connsiteY5-3000" fmla="*/ 4175425 h 6887937"/>
              <a:gd name="connsiteX6-3001" fmla="*/ 4061460 w 5110169"/>
              <a:gd name="connsiteY6-3002" fmla="*/ 3931157 h 6887937"/>
              <a:gd name="connsiteX7-3003" fmla="*/ 4785360 w 5110169"/>
              <a:gd name="connsiteY7-3004" fmla="*/ 3926535 h 6887937"/>
              <a:gd name="connsiteX8-3005" fmla="*/ 5110169 w 5110169"/>
              <a:gd name="connsiteY8-3006" fmla="*/ 6887937 h 6887937"/>
              <a:gd name="connsiteX9-3007" fmla="*/ 0 w 5110169"/>
              <a:gd name="connsiteY9-3008" fmla="*/ 6877051 h 6887937"/>
              <a:gd name="connsiteX10-3009" fmla="*/ 0 w 5110169"/>
              <a:gd name="connsiteY10-3010" fmla="*/ 0 h 6887937"/>
              <a:gd name="connsiteX0-3011" fmla="*/ 0 w 5110169"/>
              <a:gd name="connsiteY0-3012" fmla="*/ 0 h 6887937"/>
              <a:gd name="connsiteX1-3013" fmla="*/ 2487931 w 5110169"/>
              <a:gd name="connsiteY1-3014" fmla="*/ 0 h 6887937"/>
              <a:gd name="connsiteX2-3015" fmla="*/ 3834825 w 5110169"/>
              <a:gd name="connsiteY2-3016" fmla="*/ 5142514 h 6887937"/>
              <a:gd name="connsiteX3-3017" fmla="*/ 4074118 w 5110169"/>
              <a:gd name="connsiteY3-3018" fmla="*/ 5314407 h 6887937"/>
              <a:gd name="connsiteX4-3019" fmla="*/ 4168140 w 5110169"/>
              <a:gd name="connsiteY4-3020" fmla="*/ 5055407 h 6887937"/>
              <a:gd name="connsiteX5-3021" fmla="*/ 3935730 w 5110169"/>
              <a:gd name="connsiteY5-3022" fmla="*/ 4175425 h 6887937"/>
              <a:gd name="connsiteX6-3023" fmla="*/ 4061460 w 5110169"/>
              <a:gd name="connsiteY6-3024" fmla="*/ 3931157 h 6887937"/>
              <a:gd name="connsiteX7-3025" fmla="*/ 4198620 w 5110169"/>
              <a:gd name="connsiteY7-3026" fmla="*/ 4133044 h 6887937"/>
              <a:gd name="connsiteX8-3027" fmla="*/ 5110169 w 5110169"/>
              <a:gd name="connsiteY8-3028" fmla="*/ 6887937 h 6887937"/>
              <a:gd name="connsiteX9-3029" fmla="*/ 0 w 5110169"/>
              <a:gd name="connsiteY9-3030" fmla="*/ 6877051 h 6887937"/>
              <a:gd name="connsiteX10-3031" fmla="*/ 0 w 5110169"/>
              <a:gd name="connsiteY10-3032" fmla="*/ 0 h 6887937"/>
              <a:gd name="connsiteX0-3033" fmla="*/ 0 w 5110169"/>
              <a:gd name="connsiteY0-3034" fmla="*/ 0 h 6887937"/>
              <a:gd name="connsiteX1-3035" fmla="*/ 2487931 w 5110169"/>
              <a:gd name="connsiteY1-3036" fmla="*/ 0 h 6887937"/>
              <a:gd name="connsiteX2-3037" fmla="*/ 3834825 w 5110169"/>
              <a:gd name="connsiteY2-3038" fmla="*/ 5142514 h 6887937"/>
              <a:gd name="connsiteX3-3039" fmla="*/ 4074118 w 5110169"/>
              <a:gd name="connsiteY3-3040" fmla="*/ 5314407 h 6887937"/>
              <a:gd name="connsiteX4-3041" fmla="*/ 4168140 w 5110169"/>
              <a:gd name="connsiteY4-3042" fmla="*/ 5055407 h 6887937"/>
              <a:gd name="connsiteX5-3043" fmla="*/ 3935730 w 5110169"/>
              <a:gd name="connsiteY5-3044" fmla="*/ 4175425 h 6887937"/>
              <a:gd name="connsiteX6-3045" fmla="*/ 4061460 w 5110169"/>
              <a:gd name="connsiteY6-3046" fmla="*/ 3931157 h 6887937"/>
              <a:gd name="connsiteX7-3047" fmla="*/ 4251960 w 5110169"/>
              <a:gd name="connsiteY7-3048" fmla="*/ 4071856 h 6887937"/>
              <a:gd name="connsiteX8-3049" fmla="*/ 5110169 w 5110169"/>
              <a:gd name="connsiteY8-3050" fmla="*/ 6887937 h 6887937"/>
              <a:gd name="connsiteX9-3051" fmla="*/ 0 w 5110169"/>
              <a:gd name="connsiteY9-3052" fmla="*/ 6877051 h 6887937"/>
              <a:gd name="connsiteX10-3053" fmla="*/ 0 w 5110169"/>
              <a:gd name="connsiteY10-3054" fmla="*/ 0 h 6887937"/>
              <a:gd name="connsiteX0-3055" fmla="*/ 0 w 5030921"/>
              <a:gd name="connsiteY0-3056" fmla="*/ 0 h 6877051"/>
              <a:gd name="connsiteX1-3057" fmla="*/ 2487931 w 5030921"/>
              <a:gd name="connsiteY1-3058" fmla="*/ 0 h 6877051"/>
              <a:gd name="connsiteX2-3059" fmla="*/ 3834825 w 5030921"/>
              <a:gd name="connsiteY2-3060" fmla="*/ 5142514 h 6877051"/>
              <a:gd name="connsiteX3-3061" fmla="*/ 4074118 w 5030921"/>
              <a:gd name="connsiteY3-3062" fmla="*/ 5314407 h 6877051"/>
              <a:gd name="connsiteX4-3063" fmla="*/ 4168140 w 5030921"/>
              <a:gd name="connsiteY4-3064" fmla="*/ 5055407 h 6877051"/>
              <a:gd name="connsiteX5-3065" fmla="*/ 3935730 w 5030921"/>
              <a:gd name="connsiteY5-3066" fmla="*/ 4175425 h 6877051"/>
              <a:gd name="connsiteX6-3067" fmla="*/ 4061460 w 5030921"/>
              <a:gd name="connsiteY6-3068" fmla="*/ 3931157 h 6877051"/>
              <a:gd name="connsiteX7-3069" fmla="*/ 4251960 w 5030921"/>
              <a:gd name="connsiteY7-3070" fmla="*/ 4071856 h 6877051"/>
              <a:gd name="connsiteX8-3071" fmla="*/ 5030921 w 5030921"/>
              <a:gd name="connsiteY8-3072" fmla="*/ 6875699 h 6877051"/>
              <a:gd name="connsiteX9-3073" fmla="*/ 0 w 5030921"/>
              <a:gd name="connsiteY9-3074" fmla="*/ 6877051 h 6877051"/>
              <a:gd name="connsiteX10-3075" fmla="*/ 0 w 5030921"/>
              <a:gd name="connsiteY10-3076" fmla="*/ 0 h 6877051"/>
              <a:gd name="connsiteX0-3077" fmla="*/ 0 w 4963865"/>
              <a:gd name="connsiteY0-3078" fmla="*/ 0 h 6877051"/>
              <a:gd name="connsiteX1-3079" fmla="*/ 2487931 w 4963865"/>
              <a:gd name="connsiteY1-3080" fmla="*/ 0 h 6877051"/>
              <a:gd name="connsiteX2-3081" fmla="*/ 3834825 w 4963865"/>
              <a:gd name="connsiteY2-3082" fmla="*/ 5142514 h 6877051"/>
              <a:gd name="connsiteX3-3083" fmla="*/ 4074118 w 4963865"/>
              <a:gd name="connsiteY3-3084" fmla="*/ 5314407 h 6877051"/>
              <a:gd name="connsiteX4-3085" fmla="*/ 4168140 w 4963865"/>
              <a:gd name="connsiteY4-3086" fmla="*/ 5055407 h 6877051"/>
              <a:gd name="connsiteX5-3087" fmla="*/ 3935730 w 4963865"/>
              <a:gd name="connsiteY5-3088" fmla="*/ 4175425 h 6877051"/>
              <a:gd name="connsiteX6-3089" fmla="*/ 4061460 w 4963865"/>
              <a:gd name="connsiteY6-3090" fmla="*/ 3931157 h 6877051"/>
              <a:gd name="connsiteX7-3091" fmla="*/ 4251960 w 4963865"/>
              <a:gd name="connsiteY7-3092" fmla="*/ 4071856 h 6877051"/>
              <a:gd name="connsiteX8-3093" fmla="*/ 4963865 w 4963865"/>
              <a:gd name="connsiteY8-3094" fmla="*/ 6875699 h 6877051"/>
              <a:gd name="connsiteX9-3095" fmla="*/ 0 w 4963865"/>
              <a:gd name="connsiteY9-3096" fmla="*/ 6877051 h 6877051"/>
              <a:gd name="connsiteX10-3097" fmla="*/ 0 w 4963865"/>
              <a:gd name="connsiteY10-3098" fmla="*/ 0 h 6877051"/>
              <a:gd name="connsiteX0-3099" fmla="*/ 0 w 5024825"/>
              <a:gd name="connsiteY0-3100" fmla="*/ 0 h 6881818"/>
              <a:gd name="connsiteX1-3101" fmla="*/ 2487931 w 5024825"/>
              <a:gd name="connsiteY1-3102" fmla="*/ 0 h 6881818"/>
              <a:gd name="connsiteX2-3103" fmla="*/ 3834825 w 5024825"/>
              <a:gd name="connsiteY2-3104" fmla="*/ 5142514 h 6881818"/>
              <a:gd name="connsiteX3-3105" fmla="*/ 4074118 w 5024825"/>
              <a:gd name="connsiteY3-3106" fmla="*/ 5314407 h 6881818"/>
              <a:gd name="connsiteX4-3107" fmla="*/ 4168140 w 5024825"/>
              <a:gd name="connsiteY4-3108" fmla="*/ 5055407 h 6881818"/>
              <a:gd name="connsiteX5-3109" fmla="*/ 3935730 w 5024825"/>
              <a:gd name="connsiteY5-3110" fmla="*/ 4175425 h 6881818"/>
              <a:gd name="connsiteX6-3111" fmla="*/ 4061460 w 5024825"/>
              <a:gd name="connsiteY6-3112" fmla="*/ 3931157 h 6881818"/>
              <a:gd name="connsiteX7-3113" fmla="*/ 4251960 w 5024825"/>
              <a:gd name="connsiteY7-3114" fmla="*/ 4071856 h 6881818"/>
              <a:gd name="connsiteX8-3115" fmla="*/ 5024825 w 5024825"/>
              <a:gd name="connsiteY8-3116" fmla="*/ 6881818 h 6881818"/>
              <a:gd name="connsiteX9-3117" fmla="*/ 0 w 5024825"/>
              <a:gd name="connsiteY9-3118" fmla="*/ 6877051 h 6881818"/>
              <a:gd name="connsiteX10-3119" fmla="*/ 0 w 5024825"/>
              <a:gd name="connsiteY10-3120" fmla="*/ 0 h 6881818"/>
              <a:gd name="connsiteX0-3121" fmla="*/ 0 w 5024825"/>
              <a:gd name="connsiteY0-3122" fmla="*/ 0 h 6881818"/>
              <a:gd name="connsiteX1-3123" fmla="*/ 2487931 w 5024825"/>
              <a:gd name="connsiteY1-3124" fmla="*/ 0 h 6881818"/>
              <a:gd name="connsiteX2-3125" fmla="*/ 3834825 w 5024825"/>
              <a:gd name="connsiteY2-3126" fmla="*/ 5142514 h 6881818"/>
              <a:gd name="connsiteX3-3127" fmla="*/ 4074118 w 5024825"/>
              <a:gd name="connsiteY3-3128" fmla="*/ 5314407 h 6881818"/>
              <a:gd name="connsiteX4-3129" fmla="*/ 4168140 w 5024825"/>
              <a:gd name="connsiteY4-3130" fmla="*/ 5055407 h 6881818"/>
              <a:gd name="connsiteX5-3131" fmla="*/ 3935730 w 5024825"/>
              <a:gd name="connsiteY5-3132" fmla="*/ 4175425 h 6881818"/>
              <a:gd name="connsiteX6-3133" fmla="*/ 4061460 w 5024825"/>
              <a:gd name="connsiteY6-3134" fmla="*/ 3931157 h 6881818"/>
              <a:gd name="connsiteX7-3135" fmla="*/ 4251960 w 5024825"/>
              <a:gd name="connsiteY7-3136" fmla="*/ 4071856 h 6881818"/>
              <a:gd name="connsiteX8-3137" fmla="*/ 5024825 w 5024825"/>
              <a:gd name="connsiteY8-3138" fmla="*/ 6881818 h 6881818"/>
              <a:gd name="connsiteX9-3139" fmla="*/ 0 w 5024825"/>
              <a:gd name="connsiteY9-3140" fmla="*/ 6877051 h 6881818"/>
              <a:gd name="connsiteX10-3141" fmla="*/ 0 w 5024825"/>
              <a:gd name="connsiteY10-3142" fmla="*/ 0 h 6881818"/>
              <a:gd name="connsiteX0-3143" fmla="*/ 0 w 5024825"/>
              <a:gd name="connsiteY0-3144" fmla="*/ 0 h 6881818"/>
              <a:gd name="connsiteX1-3145" fmla="*/ 2487931 w 5024825"/>
              <a:gd name="connsiteY1-3146" fmla="*/ 0 h 6881818"/>
              <a:gd name="connsiteX2-3147" fmla="*/ 3834825 w 5024825"/>
              <a:gd name="connsiteY2-3148" fmla="*/ 5142514 h 6881818"/>
              <a:gd name="connsiteX3-3149" fmla="*/ 4074118 w 5024825"/>
              <a:gd name="connsiteY3-3150" fmla="*/ 5314407 h 6881818"/>
              <a:gd name="connsiteX4-3151" fmla="*/ 4168140 w 5024825"/>
              <a:gd name="connsiteY4-3152" fmla="*/ 5055407 h 6881818"/>
              <a:gd name="connsiteX5-3153" fmla="*/ 3935730 w 5024825"/>
              <a:gd name="connsiteY5-3154" fmla="*/ 4175425 h 6881818"/>
              <a:gd name="connsiteX6-3155" fmla="*/ 4061460 w 5024825"/>
              <a:gd name="connsiteY6-3156" fmla="*/ 3931157 h 6881818"/>
              <a:gd name="connsiteX7-3157" fmla="*/ 4251960 w 5024825"/>
              <a:gd name="connsiteY7-3158" fmla="*/ 4071856 h 6881818"/>
              <a:gd name="connsiteX8-3159" fmla="*/ 5024825 w 5024825"/>
              <a:gd name="connsiteY8-3160" fmla="*/ 6881818 h 6881818"/>
              <a:gd name="connsiteX9-3161" fmla="*/ 0 w 5024825"/>
              <a:gd name="connsiteY9-3162" fmla="*/ 6877051 h 6881818"/>
              <a:gd name="connsiteX10-3163" fmla="*/ 0 w 5024825"/>
              <a:gd name="connsiteY10-3164" fmla="*/ 0 h 6881818"/>
              <a:gd name="connsiteX0-3165" fmla="*/ 0 w 5024825"/>
              <a:gd name="connsiteY0-3166" fmla="*/ 0 h 6881818"/>
              <a:gd name="connsiteX1-3167" fmla="*/ 2487931 w 5024825"/>
              <a:gd name="connsiteY1-3168" fmla="*/ 0 h 6881818"/>
              <a:gd name="connsiteX2-3169" fmla="*/ 3834825 w 5024825"/>
              <a:gd name="connsiteY2-3170" fmla="*/ 5142514 h 6881818"/>
              <a:gd name="connsiteX3-3171" fmla="*/ 4074118 w 5024825"/>
              <a:gd name="connsiteY3-3172" fmla="*/ 5314407 h 6881818"/>
              <a:gd name="connsiteX4-3173" fmla="*/ 4168140 w 5024825"/>
              <a:gd name="connsiteY4-3174" fmla="*/ 5055407 h 6881818"/>
              <a:gd name="connsiteX5-3175" fmla="*/ 3935730 w 5024825"/>
              <a:gd name="connsiteY5-3176" fmla="*/ 4175425 h 6881818"/>
              <a:gd name="connsiteX6-3177" fmla="*/ 4061460 w 5024825"/>
              <a:gd name="connsiteY6-3178" fmla="*/ 3931157 h 6881818"/>
              <a:gd name="connsiteX7-3179" fmla="*/ 4251960 w 5024825"/>
              <a:gd name="connsiteY7-3180" fmla="*/ 4071856 h 6881818"/>
              <a:gd name="connsiteX8-3181" fmla="*/ 5024825 w 5024825"/>
              <a:gd name="connsiteY8-3182" fmla="*/ 6881818 h 6881818"/>
              <a:gd name="connsiteX9-3183" fmla="*/ 0 w 5024825"/>
              <a:gd name="connsiteY9-3184" fmla="*/ 6877051 h 6881818"/>
              <a:gd name="connsiteX10-3185" fmla="*/ 0 w 5024825"/>
              <a:gd name="connsiteY10-3186" fmla="*/ 0 h 6881818"/>
              <a:gd name="connsiteX0-3187" fmla="*/ 0 w 5024825"/>
              <a:gd name="connsiteY0-3188" fmla="*/ 0 h 6881818"/>
              <a:gd name="connsiteX1-3189" fmla="*/ 2487931 w 5024825"/>
              <a:gd name="connsiteY1-3190" fmla="*/ 0 h 6881818"/>
              <a:gd name="connsiteX2-3191" fmla="*/ 3834825 w 5024825"/>
              <a:gd name="connsiteY2-3192" fmla="*/ 5142514 h 6881818"/>
              <a:gd name="connsiteX3-3193" fmla="*/ 4074118 w 5024825"/>
              <a:gd name="connsiteY3-3194" fmla="*/ 5314407 h 6881818"/>
              <a:gd name="connsiteX4-3195" fmla="*/ 4168140 w 5024825"/>
              <a:gd name="connsiteY4-3196" fmla="*/ 5055407 h 6881818"/>
              <a:gd name="connsiteX5-3197" fmla="*/ 3935730 w 5024825"/>
              <a:gd name="connsiteY5-3198" fmla="*/ 4175425 h 6881818"/>
              <a:gd name="connsiteX6-3199" fmla="*/ 4061460 w 5024825"/>
              <a:gd name="connsiteY6-3200" fmla="*/ 3931157 h 6881818"/>
              <a:gd name="connsiteX7-3201" fmla="*/ 4251960 w 5024825"/>
              <a:gd name="connsiteY7-3202" fmla="*/ 4071856 h 6881818"/>
              <a:gd name="connsiteX8-3203" fmla="*/ 5024825 w 5024825"/>
              <a:gd name="connsiteY8-3204" fmla="*/ 6881818 h 6881818"/>
              <a:gd name="connsiteX9-3205" fmla="*/ 0 w 5024825"/>
              <a:gd name="connsiteY9-3206" fmla="*/ 6877051 h 6881818"/>
              <a:gd name="connsiteX10-3207" fmla="*/ 0 w 5024825"/>
              <a:gd name="connsiteY10-3208" fmla="*/ 0 h 6881818"/>
              <a:gd name="connsiteX0-3209" fmla="*/ 0 w 5024825"/>
              <a:gd name="connsiteY0-3210" fmla="*/ 0 h 6881818"/>
              <a:gd name="connsiteX1-3211" fmla="*/ 2487931 w 5024825"/>
              <a:gd name="connsiteY1-3212" fmla="*/ 0 h 6881818"/>
              <a:gd name="connsiteX2-3213" fmla="*/ 3834825 w 5024825"/>
              <a:gd name="connsiteY2-3214" fmla="*/ 5142514 h 6881818"/>
              <a:gd name="connsiteX3-3215" fmla="*/ 4074118 w 5024825"/>
              <a:gd name="connsiteY3-3216" fmla="*/ 5314407 h 6881818"/>
              <a:gd name="connsiteX4-3217" fmla="*/ 4168140 w 5024825"/>
              <a:gd name="connsiteY4-3218" fmla="*/ 5055407 h 6881818"/>
              <a:gd name="connsiteX5-3219" fmla="*/ 3935730 w 5024825"/>
              <a:gd name="connsiteY5-3220" fmla="*/ 4175425 h 6881818"/>
              <a:gd name="connsiteX6-3221" fmla="*/ 4061460 w 5024825"/>
              <a:gd name="connsiteY6-3222" fmla="*/ 3941355 h 6881818"/>
              <a:gd name="connsiteX7-3223" fmla="*/ 4251960 w 5024825"/>
              <a:gd name="connsiteY7-3224" fmla="*/ 4071856 h 6881818"/>
              <a:gd name="connsiteX8-3225" fmla="*/ 5024825 w 5024825"/>
              <a:gd name="connsiteY8-3226" fmla="*/ 6881818 h 6881818"/>
              <a:gd name="connsiteX9-3227" fmla="*/ 0 w 5024825"/>
              <a:gd name="connsiteY9-3228" fmla="*/ 6877051 h 6881818"/>
              <a:gd name="connsiteX10-3229" fmla="*/ 0 w 5024825"/>
              <a:gd name="connsiteY10-3230" fmla="*/ 0 h 6881818"/>
              <a:gd name="connsiteX0-3231" fmla="*/ 0 w 5024825"/>
              <a:gd name="connsiteY0-3232" fmla="*/ 0 h 6881818"/>
              <a:gd name="connsiteX1-3233" fmla="*/ 2487931 w 5024825"/>
              <a:gd name="connsiteY1-3234" fmla="*/ 0 h 6881818"/>
              <a:gd name="connsiteX2-3235" fmla="*/ 3834825 w 5024825"/>
              <a:gd name="connsiteY2-3236" fmla="*/ 5142514 h 6881818"/>
              <a:gd name="connsiteX3-3237" fmla="*/ 4074118 w 5024825"/>
              <a:gd name="connsiteY3-3238" fmla="*/ 5314407 h 6881818"/>
              <a:gd name="connsiteX4-3239" fmla="*/ 4168140 w 5024825"/>
              <a:gd name="connsiteY4-3240" fmla="*/ 5055407 h 6881818"/>
              <a:gd name="connsiteX5-3241" fmla="*/ 3935730 w 5024825"/>
              <a:gd name="connsiteY5-3242" fmla="*/ 4175425 h 6881818"/>
              <a:gd name="connsiteX6-3243" fmla="*/ 4061460 w 5024825"/>
              <a:gd name="connsiteY6-3244" fmla="*/ 3941355 h 6881818"/>
              <a:gd name="connsiteX7-3245" fmla="*/ 4251960 w 5024825"/>
              <a:gd name="connsiteY7-3246" fmla="*/ 4071856 h 6881818"/>
              <a:gd name="connsiteX8-3247" fmla="*/ 5024825 w 5024825"/>
              <a:gd name="connsiteY8-3248" fmla="*/ 6881818 h 6881818"/>
              <a:gd name="connsiteX9-3249" fmla="*/ 0 w 5024825"/>
              <a:gd name="connsiteY9-3250" fmla="*/ 6877051 h 6881818"/>
              <a:gd name="connsiteX10-3251" fmla="*/ 0 w 5024825"/>
              <a:gd name="connsiteY10-3252" fmla="*/ 0 h 6881818"/>
              <a:gd name="connsiteX0-3253" fmla="*/ 0 w 5024825"/>
              <a:gd name="connsiteY0-3254" fmla="*/ 0 h 6881818"/>
              <a:gd name="connsiteX1-3255" fmla="*/ 2487931 w 5024825"/>
              <a:gd name="connsiteY1-3256" fmla="*/ 0 h 6881818"/>
              <a:gd name="connsiteX2-3257" fmla="*/ 3834825 w 5024825"/>
              <a:gd name="connsiteY2-3258" fmla="*/ 5142514 h 6881818"/>
              <a:gd name="connsiteX3-3259" fmla="*/ 4074118 w 5024825"/>
              <a:gd name="connsiteY3-3260" fmla="*/ 5314407 h 6881818"/>
              <a:gd name="connsiteX4-3261" fmla="*/ 4168140 w 5024825"/>
              <a:gd name="connsiteY4-3262" fmla="*/ 5055407 h 6881818"/>
              <a:gd name="connsiteX5-3263" fmla="*/ 3935730 w 5024825"/>
              <a:gd name="connsiteY5-3264" fmla="*/ 4175425 h 6881818"/>
              <a:gd name="connsiteX6-3265" fmla="*/ 4061460 w 5024825"/>
              <a:gd name="connsiteY6-3266" fmla="*/ 3941355 h 6881818"/>
              <a:gd name="connsiteX7-3267" fmla="*/ 4251960 w 5024825"/>
              <a:gd name="connsiteY7-3268" fmla="*/ 4071856 h 6881818"/>
              <a:gd name="connsiteX8-3269" fmla="*/ 5024825 w 5024825"/>
              <a:gd name="connsiteY8-3270" fmla="*/ 6881818 h 6881818"/>
              <a:gd name="connsiteX9-3271" fmla="*/ 0 w 5024825"/>
              <a:gd name="connsiteY9-3272" fmla="*/ 6877051 h 6881818"/>
              <a:gd name="connsiteX10-3273" fmla="*/ 0 w 5024825"/>
              <a:gd name="connsiteY10-3274" fmla="*/ 0 h 6881818"/>
              <a:gd name="connsiteX0-3275" fmla="*/ 0 w 5024825"/>
              <a:gd name="connsiteY0-3276" fmla="*/ 0 h 6881818"/>
              <a:gd name="connsiteX1-3277" fmla="*/ 2487931 w 5024825"/>
              <a:gd name="connsiteY1-3278" fmla="*/ 0 h 6881818"/>
              <a:gd name="connsiteX2-3279" fmla="*/ 3834825 w 5024825"/>
              <a:gd name="connsiteY2-3280" fmla="*/ 5142514 h 6881818"/>
              <a:gd name="connsiteX3-3281" fmla="*/ 4074118 w 5024825"/>
              <a:gd name="connsiteY3-3282" fmla="*/ 5314407 h 6881818"/>
              <a:gd name="connsiteX4-3283" fmla="*/ 4168140 w 5024825"/>
              <a:gd name="connsiteY4-3284" fmla="*/ 5055407 h 6881818"/>
              <a:gd name="connsiteX5-3285" fmla="*/ 3935730 w 5024825"/>
              <a:gd name="connsiteY5-3286" fmla="*/ 4175425 h 6881818"/>
              <a:gd name="connsiteX6-3287" fmla="*/ 4061460 w 5024825"/>
              <a:gd name="connsiteY6-3288" fmla="*/ 3941355 h 6881818"/>
              <a:gd name="connsiteX7-3289" fmla="*/ 4251960 w 5024825"/>
              <a:gd name="connsiteY7-3290" fmla="*/ 4071856 h 6881818"/>
              <a:gd name="connsiteX8-3291" fmla="*/ 5024825 w 5024825"/>
              <a:gd name="connsiteY8-3292" fmla="*/ 6881818 h 6881818"/>
              <a:gd name="connsiteX9-3293" fmla="*/ 0 w 5024825"/>
              <a:gd name="connsiteY9-3294" fmla="*/ 6877051 h 6881818"/>
              <a:gd name="connsiteX10-3295" fmla="*/ 0 w 5024825"/>
              <a:gd name="connsiteY10-3296" fmla="*/ 0 h 6881818"/>
              <a:gd name="connsiteX0-3297" fmla="*/ 0 w 5024825"/>
              <a:gd name="connsiteY0-3298" fmla="*/ 0 h 6881818"/>
              <a:gd name="connsiteX1-3299" fmla="*/ 2487931 w 5024825"/>
              <a:gd name="connsiteY1-3300" fmla="*/ 0 h 6881818"/>
              <a:gd name="connsiteX2-3301" fmla="*/ 3834825 w 5024825"/>
              <a:gd name="connsiteY2-3302" fmla="*/ 5142514 h 6881818"/>
              <a:gd name="connsiteX3-3303" fmla="*/ 4074118 w 5024825"/>
              <a:gd name="connsiteY3-3304" fmla="*/ 5314407 h 6881818"/>
              <a:gd name="connsiteX4-3305" fmla="*/ 4168140 w 5024825"/>
              <a:gd name="connsiteY4-3306" fmla="*/ 5055407 h 6881818"/>
              <a:gd name="connsiteX5-3307" fmla="*/ 3935730 w 5024825"/>
              <a:gd name="connsiteY5-3308" fmla="*/ 4175425 h 6881818"/>
              <a:gd name="connsiteX6-3309" fmla="*/ 4061460 w 5024825"/>
              <a:gd name="connsiteY6-3310" fmla="*/ 3941355 h 6881818"/>
              <a:gd name="connsiteX7-3311" fmla="*/ 4251960 w 5024825"/>
              <a:gd name="connsiteY7-3312" fmla="*/ 4071856 h 6881818"/>
              <a:gd name="connsiteX8-3313" fmla="*/ 5024825 w 5024825"/>
              <a:gd name="connsiteY8-3314" fmla="*/ 6881818 h 6881818"/>
              <a:gd name="connsiteX9-3315" fmla="*/ 0 w 5024825"/>
              <a:gd name="connsiteY9-3316" fmla="*/ 6877051 h 6881818"/>
              <a:gd name="connsiteX10-3317" fmla="*/ 0 w 5024825"/>
              <a:gd name="connsiteY10-3318" fmla="*/ 0 h 6881818"/>
              <a:gd name="connsiteX0-3319" fmla="*/ 0 w 5024825"/>
              <a:gd name="connsiteY0-3320" fmla="*/ 0 h 6881818"/>
              <a:gd name="connsiteX1-3321" fmla="*/ 2487931 w 5024825"/>
              <a:gd name="connsiteY1-3322" fmla="*/ 0 h 6881818"/>
              <a:gd name="connsiteX2-3323" fmla="*/ 3834825 w 5024825"/>
              <a:gd name="connsiteY2-3324" fmla="*/ 5142514 h 6881818"/>
              <a:gd name="connsiteX3-3325" fmla="*/ 4074118 w 5024825"/>
              <a:gd name="connsiteY3-3326" fmla="*/ 5314407 h 6881818"/>
              <a:gd name="connsiteX4-3327" fmla="*/ 4168140 w 5024825"/>
              <a:gd name="connsiteY4-3328" fmla="*/ 5055407 h 6881818"/>
              <a:gd name="connsiteX5-3329" fmla="*/ 3935730 w 5024825"/>
              <a:gd name="connsiteY5-3330" fmla="*/ 4175425 h 6881818"/>
              <a:gd name="connsiteX6-3331" fmla="*/ 4061460 w 5024825"/>
              <a:gd name="connsiteY6-3332" fmla="*/ 3941355 h 6881818"/>
              <a:gd name="connsiteX7-3333" fmla="*/ 4251960 w 5024825"/>
              <a:gd name="connsiteY7-3334" fmla="*/ 4071856 h 6881818"/>
              <a:gd name="connsiteX8-3335" fmla="*/ 5024825 w 5024825"/>
              <a:gd name="connsiteY8-3336" fmla="*/ 6881818 h 6881818"/>
              <a:gd name="connsiteX9-3337" fmla="*/ 0 w 5024825"/>
              <a:gd name="connsiteY9-3338" fmla="*/ 6877051 h 6881818"/>
              <a:gd name="connsiteX10-3339" fmla="*/ 0 w 5024825"/>
              <a:gd name="connsiteY10-3340" fmla="*/ 0 h 6881818"/>
              <a:gd name="connsiteX0-3341" fmla="*/ 0 w 5024825"/>
              <a:gd name="connsiteY0-3342" fmla="*/ 0 h 6881818"/>
              <a:gd name="connsiteX1-3343" fmla="*/ 2487931 w 5024825"/>
              <a:gd name="connsiteY1-3344" fmla="*/ 0 h 6881818"/>
              <a:gd name="connsiteX2-3345" fmla="*/ 3834825 w 5024825"/>
              <a:gd name="connsiteY2-3346" fmla="*/ 5142514 h 6881818"/>
              <a:gd name="connsiteX3-3347" fmla="*/ 4074118 w 5024825"/>
              <a:gd name="connsiteY3-3348" fmla="*/ 5314407 h 6881818"/>
              <a:gd name="connsiteX4-3349" fmla="*/ 4168140 w 5024825"/>
              <a:gd name="connsiteY4-3350" fmla="*/ 5055407 h 6881818"/>
              <a:gd name="connsiteX5-3351" fmla="*/ 3935730 w 5024825"/>
              <a:gd name="connsiteY5-3352" fmla="*/ 4175425 h 6881818"/>
              <a:gd name="connsiteX6-3353" fmla="*/ 4061460 w 5024825"/>
              <a:gd name="connsiteY6-3354" fmla="*/ 3941355 h 6881818"/>
              <a:gd name="connsiteX7-3355" fmla="*/ 4251960 w 5024825"/>
              <a:gd name="connsiteY7-3356" fmla="*/ 4071856 h 6881818"/>
              <a:gd name="connsiteX8-3357" fmla="*/ 5024825 w 5024825"/>
              <a:gd name="connsiteY8-3358" fmla="*/ 6881818 h 6881818"/>
              <a:gd name="connsiteX9-3359" fmla="*/ 0 w 5024825"/>
              <a:gd name="connsiteY9-3360" fmla="*/ 6877051 h 6881818"/>
              <a:gd name="connsiteX10-3361" fmla="*/ 0 w 5024825"/>
              <a:gd name="connsiteY10-3362" fmla="*/ 0 h 6881818"/>
              <a:gd name="connsiteX0-3363" fmla="*/ 0 w 5024825"/>
              <a:gd name="connsiteY0-3364" fmla="*/ 0 h 6881818"/>
              <a:gd name="connsiteX1-3365" fmla="*/ 2487931 w 5024825"/>
              <a:gd name="connsiteY1-3366" fmla="*/ 0 h 6881818"/>
              <a:gd name="connsiteX2-3367" fmla="*/ 3834825 w 5024825"/>
              <a:gd name="connsiteY2-3368" fmla="*/ 5142514 h 6881818"/>
              <a:gd name="connsiteX3-3369" fmla="*/ 4074118 w 5024825"/>
              <a:gd name="connsiteY3-3370" fmla="*/ 5314407 h 6881818"/>
              <a:gd name="connsiteX4-3371" fmla="*/ 4168140 w 5024825"/>
              <a:gd name="connsiteY4-3372" fmla="*/ 5055407 h 6881818"/>
              <a:gd name="connsiteX5-3373" fmla="*/ 3935730 w 5024825"/>
              <a:gd name="connsiteY5-3374" fmla="*/ 4175425 h 6881818"/>
              <a:gd name="connsiteX6-3375" fmla="*/ 4061460 w 5024825"/>
              <a:gd name="connsiteY6-3376" fmla="*/ 3941355 h 6881818"/>
              <a:gd name="connsiteX7-3377" fmla="*/ 4251960 w 5024825"/>
              <a:gd name="connsiteY7-3378" fmla="*/ 4071856 h 6881818"/>
              <a:gd name="connsiteX8-3379" fmla="*/ 5024825 w 5024825"/>
              <a:gd name="connsiteY8-3380" fmla="*/ 6881818 h 6881818"/>
              <a:gd name="connsiteX9-3381" fmla="*/ 0 w 5024825"/>
              <a:gd name="connsiteY9-3382" fmla="*/ 6877051 h 6881818"/>
              <a:gd name="connsiteX10-3383" fmla="*/ 0 w 5024825"/>
              <a:gd name="connsiteY10-3384" fmla="*/ 0 h 6881818"/>
              <a:gd name="connsiteX0-3385" fmla="*/ 0 w 5024825"/>
              <a:gd name="connsiteY0-3386" fmla="*/ 0 h 6881818"/>
              <a:gd name="connsiteX1-3387" fmla="*/ 2487931 w 5024825"/>
              <a:gd name="connsiteY1-3388" fmla="*/ 0 h 6881818"/>
              <a:gd name="connsiteX2-3389" fmla="*/ 3834825 w 5024825"/>
              <a:gd name="connsiteY2-3390" fmla="*/ 5142514 h 6881818"/>
              <a:gd name="connsiteX3-3391" fmla="*/ 4079198 w 5024825"/>
              <a:gd name="connsiteY3-3392" fmla="*/ 5441882 h 6881818"/>
              <a:gd name="connsiteX4-3393" fmla="*/ 4168140 w 5024825"/>
              <a:gd name="connsiteY4-3394" fmla="*/ 5055407 h 6881818"/>
              <a:gd name="connsiteX5-3395" fmla="*/ 3935730 w 5024825"/>
              <a:gd name="connsiteY5-3396" fmla="*/ 4175425 h 6881818"/>
              <a:gd name="connsiteX6-3397" fmla="*/ 4061460 w 5024825"/>
              <a:gd name="connsiteY6-3398" fmla="*/ 3941355 h 6881818"/>
              <a:gd name="connsiteX7-3399" fmla="*/ 4251960 w 5024825"/>
              <a:gd name="connsiteY7-3400" fmla="*/ 4071856 h 6881818"/>
              <a:gd name="connsiteX8-3401" fmla="*/ 5024825 w 5024825"/>
              <a:gd name="connsiteY8-3402" fmla="*/ 6881818 h 6881818"/>
              <a:gd name="connsiteX9-3403" fmla="*/ 0 w 5024825"/>
              <a:gd name="connsiteY9-3404" fmla="*/ 6877051 h 6881818"/>
              <a:gd name="connsiteX10-3405" fmla="*/ 0 w 5024825"/>
              <a:gd name="connsiteY10-3406" fmla="*/ 0 h 6881818"/>
              <a:gd name="connsiteX0-3407" fmla="*/ 0 w 5024825"/>
              <a:gd name="connsiteY0-3408" fmla="*/ 0 h 6881818"/>
              <a:gd name="connsiteX1-3409" fmla="*/ 2487931 w 5024825"/>
              <a:gd name="connsiteY1-3410" fmla="*/ 0 h 6881818"/>
              <a:gd name="connsiteX2-3411" fmla="*/ 3834825 w 5024825"/>
              <a:gd name="connsiteY2-3412" fmla="*/ 5142514 h 6881818"/>
              <a:gd name="connsiteX3-3413" fmla="*/ 4079198 w 5024825"/>
              <a:gd name="connsiteY3-3414" fmla="*/ 5441882 h 6881818"/>
              <a:gd name="connsiteX4-3415" fmla="*/ 4168140 w 5024825"/>
              <a:gd name="connsiteY4-3416" fmla="*/ 5055407 h 6881818"/>
              <a:gd name="connsiteX5-3417" fmla="*/ 3935730 w 5024825"/>
              <a:gd name="connsiteY5-3418" fmla="*/ 4175425 h 6881818"/>
              <a:gd name="connsiteX6-3419" fmla="*/ 4061460 w 5024825"/>
              <a:gd name="connsiteY6-3420" fmla="*/ 3941355 h 6881818"/>
              <a:gd name="connsiteX7-3421" fmla="*/ 4251960 w 5024825"/>
              <a:gd name="connsiteY7-3422" fmla="*/ 4071856 h 6881818"/>
              <a:gd name="connsiteX8-3423" fmla="*/ 5024825 w 5024825"/>
              <a:gd name="connsiteY8-3424" fmla="*/ 6881818 h 6881818"/>
              <a:gd name="connsiteX9-3425" fmla="*/ 0 w 5024825"/>
              <a:gd name="connsiteY9-3426" fmla="*/ 6877051 h 6881818"/>
              <a:gd name="connsiteX10-3427" fmla="*/ 0 w 5024825"/>
              <a:gd name="connsiteY10-3428" fmla="*/ 0 h 6881818"/>
              <a:gd name="connsiteX0-3429" fmla="*/ 0 w 5024825"/>
              <a:gd name="connsiteY0-3430" fmla="*/ 0 h 6881818"/>
              <a:gd name="connsiteX1-3431" fmla="*/ 2487931 w 5024825"/>
              <a:gd name="connsiteY1-3432" fmla="*/ 0 h 6881818"/>
              <a:gd name="connsiteX2-3433" fmla="*/ 3834825 w 5024825"/>
              <a:gd name="connsiteY2-3434" fmla="*/ 5142514 h 6881818"/>
              <a:gd name="connsiteX3-3435" fmla="*/ 4079198 w 5024825"/>
              <a:gd name="connsiteY3-3436" fmla="*/ 5441882 h 6881818"/>
              <a:gd name="connsiteX4-3437" fmla="*/ 4168140 w 5024825"/>
              <a:gd name="connsiteY4-3438" fmla="*/ 5055407 h 6881818"/>
              <a:gd name="connsiteX5-3439" fmla="*/ 3935730 w 5024825"/>
              <a:gd name="connsiteY5-3440" fmla="*/ 4175425 h 6881818"/>
              <a:gd name="connsiteX6-3441" fmla="*/ 4061460 w 5024825"/>
              <a:gd name="connsiteY6-3442" fmla="*/ 3941355 h 6881818"/>
              <a:gd name="connsiteX7-3443" fmla="*/ 4251960 w 5024825"/>
              <a:gd name="connsiteY7-3444" fmla="*/ 4071856 h 6881818"/>
              <a:gd name="connsiteX8-3445" fmla="*/ 5024825 w 5024825"/>
              <a:gd name="connsiteY8-3446" fmla="*/ 6881818 h 6881818"/>
              <a:gd name="connsiteX9-3447" fmla="*/ 0 w 5024825"/>
              <a:gd name="connsiteY9-3448" fmla="*/ 6877051 h 6881818"/>
              <a:gd name="connsiteX10-3449" fmla="*/ 0 w 5024825"/>
              <a:gd name="connsiteY10-3450" fmla="*/ 0 h 6881818"/>
              <a:gd name="connsiteX0-3451" fmla="*/ 0 w 5024825"/>
              <a:gd name="connsiteY0-3452" fmla="*/ 0 h 6881818"/>
              <a:gd name="connsiteX1-3453" fmla="*/ 2487931 w 5024825"/>
              <a:gd name="connsiteY1-3454" fmla="*/ 0 h 6881818"/>
              <a:gd name="connsiteX2-3455" fmla="*/ 3834825 w 5024825"/>
              <a:gd name="connsiteY2-3456" fmla="*/ 5142514 h 6881818"/>
              <a:gd name="connsiteX3-3457" fmla="*/ 4048718 w 5024825"/>
              <a:gd name="connsiteY3-3458" fmla="*/ 5314407 h 6881818"/>
              <a:gd name="connsiteX4-3459" fmla="*/ 4168140 w 5024825"/>
              <a:gd name="connsiteY4-3460" fmla="*/ 5055407 h 6881818"/>
              <a:gd name="connsiteX5-3461" fmla="*/ 3935730 w 5024825"/>
              <a:gd name="connsiteY5-3462" fmla="*/ 4175425 h 6881818"/>
              <a:gd name="connsiteX6-3463" fmla="*/ 4061460 w 5024825"/>
              <a:gd name="connsiteY6-3464" fmla="*/ 3941355 h 6881818"/>
              <a:gd name="connsiteX7-3465" fmla="*/ 4251960 w 5024825"/>
              <a:gd name="connsiteY7-3466" fmla="*/ 4071856 h 6881818"/>
              <a:gd name="connsiteX8-3467" fmla="*/ 5024825 w 5024825"/>
              <a:gd name="connsiteY8-3468" fmla="*/ 6881818 h 6881818"/>
              <a:gd name="connsiteX9-3469" fmla="*/ 0 w 5024825"/>
              <a:gd name="connsiteY9-3470" fmla="*/ 6877051 h 6881818"/>
              <a:gd name="connsiteX10-3471" fmla="*/ 0 w 5024825"/>
              <a:gd name="connsiteY10-3472" fmla="*/ 0 h 6881818"/>
              <a:gd name="connsiteX0-3473" fmla="*/ 0 w 5024825"/>
              <a:gd name="connsiteY0-3474" fmla="*/ 0 h 6881818"/>
              <a:gd name="connsiteX1-3475" fmla="*/ 2487931 w 5024825"/>
              <a:gd name="connsiteY1-3476" fmla="*/ 0 h 6881818"/>
              <a:gd name="connsiteX2-3477" fmla="*/ 3834825 w 5024825"/>
              <a:gd name="connsiteY2-3478" fmla="*/ 5142514 h 6881818"/>
              <a:gd name="connsiteX3-3479" fmla="*/ 4048718 w 5024825"/>
              <a:gd name="connsiteY3-3480" fmla="*/ 5314407 h 6881818"/>
              <a:gd name="connsiteX4-3481" fmla="*/ 4168140 w 5024825"/>
              <a:gd name="connsiteY4-3482" fmla="*/ 5055407 h 6881818"/>
              <a:gd name="connsiteX5-3483" fmla="*/ 3935730 w 5024825"/>
              <a:gd name="connsiteY5-3484" fmla="*/ 4175425 h 6881818"/>
              <a:gd name="connsiteX6-3485" fmla="*/ 4061460 w 5024825"/>
              <a:gd name="connsiteY6-3486" fmla="*/ 3941355 h 6881818"/>
              <a:gd name="connsiteX7-3487" fmla="*/ 4251960 w 5024825"/>
              <a:gd name="connsiteY7-3488" fmla="*/ 4071856 h 6881818"/>
              <a:gd name="connsiteX8-3489" fmla="*/ 5024825 w 5024825"/>
              <a:gd name="connsiteY8-3490" fmla="*/ 6881818 h 6881818"/>
              <a:gd name="connsiteX9-3491" fmla="*/ 0 w 5024825"/>
              <a:gd name="connsiteY9-3492" fmla="*/ 6877051 h 6881818"/>
              <a:gd name="connsiteX10-3493" fmla="*/ 0 w 5024825"/>
              <a:gd name="connsiteY10-3494" fmla="*/ 0 h 6881818"/>
              <a:gd name="connsiteX0-3495" fmla="*/ 0 w 5024825"/>
              <a:gd name="connsiteY0-3496" fmla="*/ 0 h 6881818"/>
              <a:gd name="connsiteX1-3497" fmla="*/ 2487931 w 5024825"/>
              <a:gd name="connsiteY1-3498" fmla="*/ 0 h 6881818"/>
              <a:gd name="connsiteX2-3499" fmla="*/ 3834825 w 5024825"/>
              <a:gd name="connsiteY2-3500" fmla="*/ 5142514 h 6881818"/>
              <a:gd name="connsiteX3-3501" fmla="*/ 4048718 w 5024825"/>
              <a:gd name="connsiteY3-3502" fmla="*/ 5314407 h 6881818"/>
              <a:gd name="connsiteX4-3503" fmla="*/ 4168140 w 5024825"/>
              <a:gd name="connsiteY4-3504" fmla="*/ 5055407 h 6881818"/>
              <a:gd name="connsiteX5-3505" fmla="*/ 3935730 w 5024825"/>
              <a:gd name="connsiteY5-3506" fmla="*/ 4175425 h 6881818"/>
              <a:gd name="connsiteX6-3507" fmla="*/ 4061460 w 5024825"/>
              <a:gd name="connsiteY6-3508" fmla="*/ 3941355 h 6881818"/>
              <a:gd name="connsiteX7-3509" fmla="*/ 4251960 w 5024825"/>
              <a:gd name="connsiteY7-3510" fmla="*/ 4071856 h 6881818"/>
              <a:gd name="connsiteX8-3511" fmla="*/ 5024825 w 5024825"/>
              <a:gd name="connsiteY8-3512" fmla="*/ 6881818 h 6881818"/>
              <a:gd name="connsiteX9-3513" fmla="*/ 0 w 5024825"/>
              <a:gd name="connsiteY9-3514" fmla="*/ 6877051 h 6881818"/>
              <a:gd name="connsiteX10-3515" fmla="*/ 0 w 5024825"/>
              <a:gd name="connsiteY10-3516" fmla="*/ 0 h 6881818"/>
              <a:gd name="connsiteX0-3517" fmla="*/ 0 w 5024825"/>
              <a:gd name="connsiteY0-3518" fmla="*/ 0 h 6881818"/>
              <a:gd name="connsiteX1-3519" fmla="*/ 2487931 w 5024825"/>
              <a:gd name="connsiteY1-3520" fmla="*/ 0 h 6881818"/>
              <a:gd name="connsiteX2-3521" fmla="*/ 3834825 w 5024825"/>
              <a:gd name="connsiteY2-3522" fmla="*/ 5142514 h 6881818"/>
              <a:gd name="connsiteX3-3523" fmla="*/ 4048718 w 5024825"/>
              <a:gd name="connsiteY3-3524" fmla="*/ 5314407 h 6881818"/>
              <a:gd name="connsiteX4-3525" fmla="*/ 4168140 w 5024825"/>
              <a:gd name="connsiteY4-3526" fmla="*/ 5055407 h 6881818"/>
              <a:gd name="connsiteX5-3527" fmla="*/ 3935730 w 5024825"/>
              <a:gd name="connsiteY5-3528" fmla="*/ 4175425 h 6881818"/>
              <a:gd name="connsiteX6-3529" fmla="*/ 4061460 w 5024825"/>
              <a:gd name="connsiteY6-3530" fmla="*/ 3941355 h 6881818"/>
              <a:gd name="connsiteX7-3531" fmla="*/ 4251960 w 5024825"/>
              <a:gd name="connsiteY7-3532" fmla="*/ 4071856 h 6881818"/>
              <a:gd name="connsiteX8-3533" fmla="*/ 5024825 w 5024825"/>
              <a:gd name="connsiteY8-3534" fmla="*/ 6881818 h 6881818"/>
              <a:gd name="connsiteX9-3535" fmla="*/ 0 w 5024825"/>
              <a:gd name="connsiteY9-3536" fmla="*/ 6877051 h 6881818"/>
              <a:gd name="connsiteX10-3537" fmla="*/ 0 w 5024825"/>
              <a:gd name="connsiteY10-3538" fmla="*/ 0 h 6881818"/>
              <a:gd name="connsiteX0-3539" fmla="*/ 0 w 5024825"/>
              <a:gd name="connsiteY0-3540" fmla="*/ 0 h 6881818"/>
              <a:gd name="connsiteX1-3541" fmla="*/ 2487931 w 5024825"/>
              <a:gd name="connsiteY1-3542" fmla="*/ 0 h 6881818"/>
              <a:gd name="connsiteX2-3543" fmla="*/ 3834825 w 5024825"/>
              <a:gd name="connsiteY2-3544" fmla="*/ 5142514 h 6881818"/>
              <a:gd name="connsiteX3-3545" fmla="*/ 4048718 w 5024825"/>
              <a:gd name="connsiteY3-3546" fmla="*/ 5314407 h 6881818"/>
              <a:gd name="connsiteX4-3547" fmla="*/ 4168140 w 5024825"/>
              <a:gd name="connsiteY4-3548" fmla="*/ 5055407 h 6881818"/>
              <a:gd name="connsiteX5-3549" fmla="*/ 3935730 w 5024825"/>
              <a:gd name="connsiteY5-3550" fmla="*/ 4175425 h 6881818"/>
              <a:gd name="connsiteX6-3551" fmla="*/ 4061460 w 5024825"/>
              <a:gd name="connsiteY6-3552" fmla="*/ 3941355 h 6881818"/>
              <a:gd name="connsiteX7-3553" fmla="*/ 4251960 w 5024825"/>
              <a:gd name="connsiteY7-3554" fmla="*/ 4071856 h 6881818"/>
              <a:gd name="connsiteX8-3555" fmla="*/ 5024825 w 5024825"/>
              <a:gd name="connsiteY8-3556" fmla="*/ 6881818 h 6881818"/>
              <a:gd name="connsiteX9-3557" fmla="*/ 0 w 5024825"/>
              <a:gd name="connsiteY9-3558" fmla="*/ 6877051 h 6881818"/>
              <a:gd name="connsiteX10-3559" fmla="*/ 0 w 5024825"/>
              <a:gd name="connsiteY10-3560" fmla="*/ 0 h 6881818"/>
              <a:gd name="connsiteX0-3561" fmla="*/ 0 w 5024825"/>
              <a:gd name="connsiteY0-3562" fmla="*/ 0 h 6881818"/>
              <a:gd name="connsiteX1-3563" fmla="*/ 2487931 w 5024825"/>
              <a:gd name="connsiteY1-3564" fmla="*/ 0 h 6881818"/>
              <a:gd name="connsiteX2-3565" fmla="*/ 3834825 w 5024825"/>
              <a:gd name="connsiteY2-3566" fmla="*/ 5142514 h 6881818"/>
              <a:gd name="connsiteX3-3567" fmla="*/ 4048718 w 5024825"/>
              <a:gd name="connsiteY3-3568" fmla="*/ 5314407 h 6881818"/>
              <a:gd name="connsiteX4-3569" fmla="*/ 4168140 w 5024825"/>
              <a:gd name="connsiteY4-3570" fmla="*/ 5055407 h 6881818"/>
              <a:gd name="connsiteX5-3571" fmla="*/ 3935730 w 5024825"/>
              <a:gd name="connsiteY5-3572" fmla="*/ 4175425 h 6881818"/>
              <a:gd name="connsiteX6-3573" fmla="*/ 4061460 w 5024825"/>
              <a:gd name="connsiteY6-3574" fmla="*/ 3941355 h 6881818"/>
              <a:gd name="connsiteX7-3575" fmla="*/ 4251960 w 5024825"/>
              <a:gd name="connsiteY7-3576" fmla="*/ 4071856 h 6881818"/>
              <a:gd name="connsiteX8-3577" fmla="*/ 5024825 w 5024825"/>
              <a:gd name="connsiteY8-3578" fmla="*/ 6881818 h 6881818"/>
              <a:gd name="connsiteX9-3579" fmla="*/ 0 w 5024825"/>
              <a:gd name="connsiteY9-3580" fmla="*/ 6877051 h 6881818"/>
              <a:gd name="connsiteX10-3581" fmla="*/ 0 w 5024825"/>
              <a:gd name="connsiteY10-3582" fmla="*/ 0 h 6881818"/>
              <a:gd name="connsiteX0-3583" fmla="*/ 0 w 5024825"/>
              <a:gd name="connsiteY0-3584" fmla="*/ 0 h 6881818"/>
              <a:gd name="connsiteX1-3585" fmla="*/ 2487931 w 5024825"/>
              <a:gd name="connsiteY1-3586" fmla="*/ 0 h 6881818"/>
              <a:gd name="connsiteX2-3587" fmla="*/ 3834825 w 5024825"/>
              <a:gd name="connsiteY2-3588" fmla="*/ 5142514 h 6881818"/>
              <a:gd name="connsiteX3-3589" fmla="*/ 4048718 w 5024825"/>
              <a:gd name="connsiteY3-3590" fmla="*/ 5314407 h 6881818"/>
              <a:gd name="connsiteX4-3591" fmla="*/ 4168140 w 5024825"/>
              <a:gd name="connsiteY4-3592" fmla="*/ 5055407 h 6881818"/>
              <a:gd name="connsiteX5-3593" fmla="*/ 3935730 w 5024825"/>
              <a:gd name="connsiteY5-3594" fmla="*/ 4175425 h 6881818"/>
              <a:gd name="connsiteX6-3595" fmla="*/ 4061460 w 5024825"/>
              <a:gd name="connsiteY6-3596" fmla="*/ 3941355 h 6881818"/>
              <a:gd name="connsiteX7-3597" fmla="*/ 4251960 w 5024825"/>
              <a:gd name="connsiteY7-3598" fmla="*/ 4071856 h 6881818"/>
              <a:gd name="connsiteX8-3599" fmla="*/ 5024825 w 5024825"/>
              <a:gd name="connsiteY8-3600" fmla="*/ 6881818 h 6881818"/>
              <a:gd name="connsiteX9-3601" fmla="*/ 0 w 5024825"/>
              <a:gd name="connsiteY9-3602" fmla="*/ 6877051 h 6881818"/>
              <a:gd name="connsiteX10-3603" fmla="*/ 0 w 5024825"/>
              <a:gd name="connsiteY10-3604" fmla="*/ 0 h 6881818"/>
              <a:gd name="connsiteX0-3605" fmla="*/ 0 w 5024825"/>
              <a:gd name="connsiteY0-3606" fmla="*/ 0 h 6881818"/>
              <a:gd name="connsiteX1-3607" fmla="*/ 2487931 w 5024825"/>
              <a:gd name="connsiteY1-3608" fmla="*/ 0 h 6881818"/>
              <a:gd name="connsiteX2-3609" fmla="*/ 3834825 w 5024825"/>
              <a:gd name="connsiteY2-3610" fmla="*/ 5142514 h 6881818"/>
              <a:gd name="connsiteX3-3611" fmla="*/ 4048718 w 5024825"/>
              <a:gd name="connsiteY3-3612" fmla="*/ 5314407 h 6881818"/>
              <a:gd name="connsiteX4-3613" fmla="*/ 4168140 w 5024825"/>
              <a:gd name="connsiteY4-3614" fmla="*/ 5055407 h 6881818"/>
              <a:gd name="connsiteX5-3615" fmla="*/ 3935730 w 5024825"/>
              <a:gd name="connsiteY5-3616" fmla="*/ 4175425 h 6881818"/>
              <a:gd name="connsiteX6-3617" fmla="*/ 4061460 w 5024825"/>
              <a:gd name="connsiteY6-3618" fmla="*/ 3941355 h 6881818"/>
              <a:gd name="connsiteX7-3619" fmla="*/ 4251960 w 5024825"/>
              <a:gd name="connsiteY7-3620" fmla="*/ 4071856 h 6881818"/>
              <a:gd name="connsiteX8-3621" fmla="*/ 5024825 w 5024825"/>
              <a:gd name="connsiteY8-3622" fmla="*/ 6881818 h 6881818"/>
              <a:gd name="connsiteX9-3623" fmla="*/ 0 w 5024825"/>
              <a:gd name="connsiteY9-3624" fmla="*/ 6877051 h 6881818"/>
              <a:gd name="connsiteX10-3625" fmla="*/ 0 w 5024825"/>
              <a:gd name="connsiteY10-3626" fmla="*/ 0 h 6881818"/>
              <a:gd name="connsiteX0-3627" fmla="*/ 0 w 5024825"/>
              <a:gd name="connsiteY0-3628" fmla="*/ 0 h 6881818"/>
              <a:gd name="connsiteX1-3629" fmla="*/ 2487931 w 5024825"/>
              <a:gd name="connsiteY1-3630" fmla="*/ 0 h 6881818"/>
              <a:gd name="connsiteX2-3631" fmla="*/ 3834825 w 5024825"/>
              <a:gd name="connsiteY2-3632" fmla="*/ 5142514 h 6881818"/>
              <a:gd name="connsiteX3-3633" fmla="*/ 4048718 w 5024825"/>
              <a:gd name="connsiteY3-3634" fmla="*/ 5314407 h 6881818"/>
              <a:gd name="connsiteX4-3635" fmla="*/ 4168140 w 5024825"/>
              <a:gd name="connsiteY4-3636" fmla="*/ 5055407 h 6881818"/>
              <a:gd name="connsiteX5-3637" fmla="*/ 3935730 w 5024825"/>
              <a:gd name="connsiteY5-3638" fmla="*/ 4175425 h 6881818"/>
              <a:gd name="connsiteX6-3639" fmla="*/ 4061460 w 5024825"/>
              <a:gd name="connsiteY6-3640" fmla="*/ 3941355 h 6881818"/>
              <a:gd name="connsiteX7-3641" fmla="*/ 4251960 w 5024825"/>
              <a:gd name="connsiteY7-3642" fmla="*/ 4071856 h 6881818"/>
              <a:gd name="connsiteX8-3643" fmla="*/ 5024825 w 5024825"/>
              <a:gd name="connsiteY8-3644" fmla="*/ 6881818 h 6881818"/>
              <a:gd name="connsiteX9-3645" fmla="*/ 0 w 5024825"/>
              <a:gd name="connsiteY9-3646" fmla="*/ 6877051 h 6881818"/>
              <a:gd name="connsiteX10-3647" fmla="*/ 0 w 5024825"/>
              <a:gd name="connsiteY10-3648" fmla="*/ 0 h 688181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41" y="connsiteY5-42"/>
              </a:cxn>
              <a:cxn ang="0">
                <a:pos x="connsiteX6-55" y="connsiteY6-56"/>
              </a:cxn>
              <a:cxn ang="0">
                <a:pos x="connsiteX7-71" y="connsiteY7-72"/>
              </a:cxn>
              <a:cxn ang="0">
                <a:pos x="connsiteX8-89" y="connsiteY8-90"/>
              </a:cxn>
              <a:cxn ang="0">
                <a:pos x="connsiteX9-127" y="connsiteY9-128"/>
              </a:cxn>
              <a:cxn ang="0">
                <a:pos x="connsiteX10-149" y="connsiteY10-150"/>
              </a:cxn>
            </a:cxnLst>
            <a:rect l="l" t="t" r="r" b="b"/>
            <a:pathLst>
              <a:path w="5024825" h="6881818">
                <a:moveTo>
                  <a:pt x="0" y="0"/>
                </a:moveTo>
                <a:lnTo>
                  <a:pt x="2487931" y="0"/>
                </a:lnTo>
                <a:lnTo>
                  <a:pt x="3834825" y="5142514"/>
                </a:lnTo>
                <a:cubicBezTo>
                  <a:pt x="3851116" y="5182666"/>
                  <a:pt x="3878538" y="5351369"/>
                  <a:pt x="4048718" y="5314407"/>
                </a:cubicBezTo>
                <a:cubicBezTo>
                  <a:pt x="4218898" y="5277445"/>
                  <a:pt x="4184015" y="5205230"/>
                  <a:pt x="4168140" y="5055407"/>
                </a:cubicBezTo>
                <a:lnTo>
                  <a:pt x="3935730" y="4175425"/>
                </a:lnTo>
                <a:cubicBezTo>
                  <a:pt x="3924300" y="4083966"/>
                  <a:pt x="3902710" y="3989870"/>
                  <a:pt x="4061460" y="3941355"/>
                </a:cubicBezTo>
                <a:cubicBezTo>
                  <a:pt x="4194810" y="3923207"/>
                  <a:pt x="4213860" y="4007005"/>
                  <a:pt x="4251960" y="4071856"/>
                </a:cubicBezTo>
                <a:lnTo>
                  <a:pt x="5024825" y="6881818"/>
                </a:lnTo>
                <a:lnTo>
                  <a:pt x="0" y="6877051"/>
                </a:lnTo>
                <a:lnTo>
                  <a:pt x="0" y="0"/>
                </a:lnTo>
                <a:close/>
              </a:path>
            </a:pathLst>
          </a:custGeom>
          <a:solidFill>
            <a:schemeClr val="bg2"/>
          </a:solidFill>
        </p:spPr>
        <p:txBody>
          <a:bodyPr anchor="ctr"/>
          <a:lstStyle>
            <a:lvl1pPr algn="ctr">
              <a:defRPr baseline="-25000"/>
            </a:lvl1pPr>
          </a:lstStyle>
          <a:p>
            <a:endParaRPr lang="en-US" dirty="0"/>
          </a:p>
        </p:txBody>
      </p:sp>
      <p:sp>
        <p:nvSpPr>
          <p:cNvPr id="2" name="Title 1"/>
          <p:cNvSpPr>
            <a:spLocks noGrp="1"/>
          </p:cNvSpPr>
          <p:nvPr>
            <p:ph type="ctrTitle" hasCustomPrompt="1"/>
          </p:nvPr>
        </p:nvSpPr>
        <p:spPr>
          <a:xfrm>
            <a:off x="796322" y="320040"/>
            <a:ext cx="6732237" cy="1017147"/>
          </a:xfrm>
        </p:spPr>
        <p:txBody>
          <a:bodyPr anchor="b">
            <a:normAutofit/>
          </a:bodyPr>
          <a:lstStyle>
            <a:lvl1pPr algn="l">
              <a:lnSpc>
                <a:spcPct val="90000"/>
              </a:lnSpc>
              <a:defRPr sz="3600" spc="100" baseline="0">
                <a:solidFill>
                  <a:schemeClr val="tx1"/>
                </a:solidFill>
              </a:defRPr>
            </a:lvl1pPr>
          </a:lstStyle>
          <a:p>
            <a:r>
              <a:rPr lang="en-US" dirty="0"/>
              <a:t>Add title here</a:t>
            </a:r>
            <a:endParaRPr lang="en-US" dirty="0"/>
          </a:p>
        </p:txBody>
      </p:sp>
      <p:sp>
        <p:nvSpPr>
          <p:cNvPr id="8" name="Text Placeholder 7"/>
          <p:cNvSpPr>
            <a:spLocks noGrp="1"/>
          </p:cNvSpPr>
          <p:nvPr>
            <p:ph type="body" sz="quarter" idx="10" hasCustomPrompt="1"/>
          </p:nvPr>
        </p:nvSpPr>
        <p:spPr>
          <a:xfrm>
            <a:off x="824242" y="1749479"/>
            <a:ext cx="788639" cy="533400"/>
          </a:xfrm>
        </p:spPr>
        <p:txBody>
          <a:bodyPr lIns="0" tIns="0" rIns="0" bIns="0" anchor="ctr">
            <a:noAutofit/>
          </a:bodyPr>
          <a:lstStyle>
            <a:lvl1pPr marL="0" indent="0" algn="ctr">
              <a:lnSpc>
                <a:spcPct val="60000"/>
              </a:lnSpc>
              <a:spcBef>
                <a:spcPts val="0"/>
              </a:spcBef>
              <a:spcAft>
                <a:spcPts val="0"/>
              </a:spcAft>
              <a:buNone/>
              <a:defRPr sz="4400" b="0" spc="100" baseline="-25000">
                <a:solidFill>
                  <a:schemeClr val="tx2"/>
                </a:solidFill>
              </a:defRPr>
            </a:lvl1pPr>
            <a:lvl2pPr marL="201295" indent="0">
              <a:buNone/>
              <a:defRPr/>
            </a:lvl2pPr>
            <a:lvl3pPr marL="384175" indent="0">
              <a:buNone/>
              <a:defRPr/>
            </a:lvl3pPr>
            <a:lvl4pPr marL="567055" indent="0">
              <a:buNone/>
              <a:defRPr/>
            </a:lvl4pPr>
            <a:lvl5pPr marL="749935" indent="0">
              <a:buNone/>
              <a:defRPr/>
            </a:lvl5pPr>
          </a:lstStyle>
          <a:p>
            <a:pPr lvl="0"/>
            <a:r>
              <a:rPr lang="en-US" dirty="0"/>
              <a:t>o1.</a:t>
            </a:r>
            <a:endParaRPr lang="en-US" dirty="0"/>
          </a:p>
        </p:txBody>
      </p:sp>
      <p:sp>
        <p:nvSpPr>
          <p:cNvPr id="13" name="Text Placeholder 12"/>
          <p:cNvSpPr>
            <a:spLocks noGrp="1"/>
          </p:cNvSpPr>
          <p:nvPr>
            <p:ph type="body" sz="quarter" idx="16" hasCustomPrompt="1"/>
          </p:nvPr>
        </p:nvSpPr>
        <p:spPr>
          <a:xfrm>
            <a:off x="1643379" y="1749479"/>
            <a:ext cx="5885179" cy="533400"/>
          </a:xfrm>
        </p:spPr>
        <p:txBody>
          <a:bodyPr bIns="0" anchor="b"/>
          <a:lstStyle>
            <a:lvl1pPr marL="0" indent="0">
              <a:buNone/>
              <a:defRPr>
                <a:solidFill>
                  <a:schemeClr val="tx1">
                    <a:lumMod val="50000"/>
                    <a:lumOff val="50000"/>
                  </a:schemeClr>
                </a:solidFill>
              </a:defRPr>
            </a:lvl1pPr>
            <a:lvl2pPr marL="201295" indent="0">
              <a:buNone/>
              <a:defRPr/>
            </a:lvl2pPr>
            <a:lvl3pPr marL="384175" indent="0">
              <a:buNone/>
              <a:defRPr/>
            </a:lvl3pPr>
            <a:lvl4pPr marL="567055" indent="0">
              <a:buNone/>
              <a:defRPr/>
            </a:lvl4pPr>
            <a:lvl5pPr marL="749935" indent="0">
              <a:buNone/>
              <a:defRPr/>
            </a:lvl5pPr>
          </a:lstStyle>
          <a:p>
            <a:pPr lvl="0"/>
            <a:r>
              <a:rPr lang="en-US" dirty="0"/>
              <a:t>Click to add text</a:t>
            </a:r>
            <a:endParaRPr lang="en-US" dirty="0"/>
          </a:p>
        </p:txBody>
      </p:sp>
      <p:sp>
        <p:nvSpPr>
          <p:cNvPr id="6" name="Text Placeholder 7"/>
          <p:cNvSpPr>
            <a:spLocks noGrp="1"/>
          </p:cNvSpPr>
          <p:nvPr>
            <p:ph type="body" sz="quarter" idx="12" hasCustomPrompt="1"/>
          </p:nvPr>
        </p:nvSpPr>
        <p:spPr>
          <a:xfrm>
            <a:off x="824242" y="2378035"/>
            <a:ext cx="788639" cy="533400"/>
          </a:xfrm>
        </p:spPr>
        <p:txBody>
          <a:bodyPr lIns="0" tIns="0" rIns="0" bIns="0" anchor="ctr">
            <a:noAutofit/>
          </a:bodyPr>
          <a:lstStyle>
            <a:lvl1pPr marL="0" indent="0" algn="ctr">
              <a:lnSpc>
                <a:spcPct val="60000"/>
              </a:lnSpc>
              <a:spcBef>
                <a:spcPts val="0"/>
              </a:spcBef>
              <a:spcAft>
                <a:spcPts val="0"/>
              </a:spcAft>
              <a:buNone/>
              <a:defRPr sz="4400" b="0" spc="100" baseline="-25000">
                <a:solidFill>
                  <a:schemeClr val="tx2"/>
                </a:solidFill>
              </a:defRPr>
            </a:lvl1pPr>
            <a:lvl2pPr marL="201295" indent="0">
              <a:buNone/>
              <a:defRPr/>
            </a:lvl2pPr>
            <a:lvl3pPr marL="384175" indent="0">
              <a:buNone/>
              <a:defRPr/>
            </a:lvl3pPr>
            <a:lvl4pPr marL="567055" indent="0">
              <a:buNone/>
              <a:defRPr/>
            </a:lvl4pPr>
            <a:lvl5pPr marL="749935" indent="0">
              <a:buNone/>
              <a:defRPr/>
            </a:lvl5pPr>
          </a:lstStyle>
          <a:p>
            <a:pPr lvl="0"/>
            <a:r>
              <a:rPr lang="en-US" dirty="0"/>
              <a:t>o2.</a:t>
            </a:r>
            <a:endParaRPr lang="en-US" dirty="0"/>
          </a:p>
        </p:txBody>
      </p:sp>
      <p:sp>
        <p:nvSpPr>
          <p:cNvPr id="15" name="Text Placeholder 12"/>
          <p:cNvSpPr>
            <a:spLocks noGrp="1"/>
          </p:cNvSpPr>
          <p:nvPr>
            <p:ph type="body" sz="quarter" idx="17" hasCustomPrompt="1"/>
          </p:nvPr>
        </p:nvSpPr>
        <p:spPr>
          <a:xfrm>
            <a:off x="1643379" y="2378035"/>
            <a:ext cx="5885179" cy="533400"/>
          </a:xfrm>
        </p:spPr>
        <p:txBody>
          <a:bodyPr bIns="0" anchor="b">
            <a:normAutofit/>
          </a:bodyPr>
          <a:lstStyle>
            <a:lvl1pPr marL="0" indent="0">
              <a:buNone/>
              <a:defRPr sz="2000">
                <a:solidFill>
                  <a:schemeClr val="tx1">
                    <a:lumMod val="50000"/>
                    <a:lumOff val="50000"/>
                  </a:schemeClr>
                </a:solidFill>
              </a:defRPr>
            </a:lvl1pPr>
            <a:lvl2pPr marL="201295" indent="0">
              <a:buNone/>
              <a:defRPr/>
            </a:lvl2pPr>
            <a:lvl3pPr marL="384175" indent="0">
              <a:buNone/>
              <a:defRPr/>
            </a:lvl3pPr>
            <a:lvl4pPr marL="567055" indent="0">
              <a:buNone/>
              <a:defRPr/>
            </a:lvl4pPr>
            <a:lvl5pPr marL="749935" indent="0">
              <a:buNone/>
              <a:defRPr/>
            </a:lvl5pPr>
          </a:lstStyle>
          <a:p>
            <a:pPr lvl="0"/>
            <a:r>
              <a:rPr lang="en-US" dirty="0"/>
              <a:t>Click to add text</a:t>
            </a:r>
            <a:endParaRPr lang="en-US" dirty="0"/>
          </a:p>
        </p:txBody>
      </p:sp>
      <p:sp>
        <p:nvSpPr>
          <p:cNvPr id="7" name="Text Placeholder 7"/>
          <p:cNvSpPr>
            <a:spLocks noGrp="1"/>
          </p:cNvSpPr>
          <p:nvPr>
            <p:ph type="body" sz="quarter" idx="13" hasCustomPrompt="1"/>
          </p:nvPr>
        </p:nvSpPr>
        <p:spPr>
          <a:xfrm>
            <a:off x="824242" y="3006909"/>
            <a:ext cx="788639" cy="533400"/>
          </a:xfrm>
        </p:spPr>
        <p:txBody>
          <a:bodyPr lIns="0" tIns="0" rIns="0" bIns="0" anchor="ctr">
            <a:noAutofit/>
          </a:bodyPr>
          <a:lstStyle>
            <a:lvl1pPr marL="0" indent="0" algn="ctr">
              <a:lnSpc>
                <a:spcPct val="60000"/>
              </a:lnSpc>
              <a:spcBef>
                <a:spcPts val="0"/>
              </a:spcBef>
              <a:spcAft>
                <a:spcPts val="0"/>
              </a:spcAft>
              <a:buNone/>
              <a:defRPr sz="4400" b="0" spc="100" baseline="-25000">
                <a:solidFill>
                  <a:schemeClr val="tx2"/>
                </a:solidFill>
              </a:defRPr>
            </a:lvl1pPr>
            <a:lvl2pPr marL="201295" indent="0">
              <a:buNone/>
              <a:defRPr/>
            </a:lvl2pPr>
            <a:lvl3pPr marL="384175" indent="0">
              <a:buNone/>
              <a:defRPr/>
            </a:lvl3pPr>
            <a:lvl4pPr marL="567055" indent="0">
              <a:buNone/>
              <a:defRPr/>
            </a:lvl4pPr>
            <a:lvl5pPr marL="749935" indent="0">
              <a:buNone/>
              <a:defRPr/>
            </a:lvl5pPr>
          </a:lstStyle>
          <a:p>
            <a:pPr lvl="0"/>
            <a:r>
              <a:rPr lang="en-US" dirty="0"/>
              <a:t>o3.</a:t>
            </a:r>
            <a:endParaRPr lang="en-US" dirty="0"/>
          </a:p>
        </p:txBody>
      </p:sp>
      <p:sp>
        <p:nvSpPr>
          <p:cNvPr id="16" name="Text Placeholder 12"/>
          <p:cNvSpPr>
            <a:spLocks noGrp="1"/>
          </p:cNvSpPr>
          <p:nvPr>
            <p:ph type="body" sz="quarter" idx="18" hasCustomPrompt="1"/>
          </p:nvPr>
        </p:nvSpPr>
        <p:spPr>
          <a:xfrm>
            <a:off x="1643379" y="3009613"/>
            <a:ext cx="5885179" cy="533400"/>
          </a:xfrm>
        </p:spPr>
        <p:txBody>
          <a:bodyPr bIns="0" anchor="b">
            <a:normAutofit/>
          </a:bodyPr>
          <a:lstStyle>
            <a:lvl1pPr marL="0" indent="0">
              <a:buNone/>
              <a:defRPr sz="2000">
                <a:solidFill>
                  <a:schemeClr val="tx1">
                    <a:lumMod val="50000"/>
                    <a:lumOff val="50000"/>
                  </a:schemeClr>
                </a:solidFill>
              </a:defRPr>
            </a:lvl1pPr>
            <a:lvl2pPr marL="201295" indent="0">
              <a:buNone/>
              <a:defRPr/>
            </a:lvl2pPr>
            <a:lvl3pPr marL="384175" indent="0">
              <a:buNone/>
              <a:defRPr/>
            </a:lvl3pPr>
            <a:lvl4pPr marL="567055" indent="0">
              <a:buNone/>
              <a:defRPr/>
            </a:lvl4pPr>
            <a:lvl5pPr marL="749935" indent="0">
              <a:buNone/>
              <a:defRPr/>
            </a:lvl5pPr>
          </a:lstStyle>
          <a:p>
            <a:pPr lvl="0"/>
            <a:r>
              <a:rPr lang="en-US" dirty="0"/>
              <a:t>Click to add text</a:t>
            </a:r>
            <a:endParaRPr lang="en-US" dirty="0"/>
          </a:p>
        </p:txBody>
      </p:sp>
      <p:sp>
        <p:nvSpPr>
          <p:cNvPr id="9" name="Text Placeholder 7"/>
          <p:cNvSpPr>
            <a:spLocks noGrp="1"/>
          </p:cNvSpPr>
          <p:nvPr>
            <p:ph type="body" sz="quarter" idx="14" hasCustomPrompt="1"/>
          </p:nvPr>
        </p:nvSpPr>
        <p:spPr>
          <a:xfrm>
            <a:off x="824242" y="3635783"/>
            <a:ext cx="788639" cy="533400"/>
          </a:xfrm>
        </p:spPr>
        <p:txBody>
          <a:bodyPr lIns="0" tIns="0" rIns="0" bIns="0" anchor="ctr">
            <a:noAutofit/>
          </a:bodyPr>
          <a:lstStyle>
            <a:lvl1pPr marL="0" indent="0" algn="ctr">
              <a:lnSpc>
                <a:spcPct val="60000"/>
              </a:lnSpc>
              <a:spcBef>
                <a:spcPts val="0"/>
              </a:spcBef>
              <a:spcAft>
                <a:spcPts val="0"/>
              </a:spcAft>
              <a:buNone/>
              <a:defRPr sz="4400" b="0" spc="100" baseline="-25000">
                <a:solidFill>
                  <a:schemeClr val="tx2"/>
                </a:solidFill>
              </a:defRPr>
            </a:lvl1pPr>
            <a:lvl2pPr marL="201295" indent="0">
              <a:buNone/>
              <a:defRPr/>
            </a:lvl2pPr>
            <a:lvl3pPr marL="384175" indent="0">
              <a:buNone/>
              <a:defRPr/>
            </a:lvl3pPr>
            <a:lvl4pPr marL="567055" indent="0">
              <a:buNone/>
              <a:defRPr/>
            </a:lvl4pPr>
            <a:lvl5pPr marL="749935" indent="0">
              <a:buNone/>
              <a:defRPr/>
            </a:lvl5pPr>
          </a:lstStyle>
          <a:p>
            <a:pPr lvl="0"/>
            <a:r>
              <a:rPr lang="en-US" dirty="0"/>
              <a:t>o4.</a:t>
            </a:r>
            <a:endParaRPr lang="en-US" dirty="0"/>
          </a:p>
        </p:txBody>
      </p:sp>
      <p:sp>
        <p:nvSpPr>
          <p:cNvPr id="17" name="Text Placeholder 12"/>
          <p:cNvSpPr>
            <a:spLocks noGrp="1"/>
          </p:cNvSpPr>
          <p:nvPr>
            <p:ph type="body" sz="quarter" idx="19" hasCustomPrompt="1"/>
          </p:nvPr>
        </p:nvSpPr>
        <p:spPr>
          <a:xfrm>
            <a:off x="1643379" y="3638169"/>
            <a:ext cx="5885179" cy="533400"/>
          </a:xfrm>
        </p:spPr>
        <p:txBody>
          <a:bodyPr bIns="0" anchor="b"/>
          <a:lstStyle>
            <a:lvl1pPr marL="0" indent="0">
              <a:buNone/>
              <a:defRPr>
                <a:solidFill>
                  <a:schemeClr val="tx1">
                    <a:lumMod val="50000"/>
                    <a:lumOff val="50000"/>
                  </a:schemeClr>
                </a:solidFill>
              </a:defRPr>
            </a:lvl1pPr>
            <a:lvl2pPr marL="201295" indent="0">
              <a:buNone/>
              <a:defRPr/>
            </a:lvl2pPr>
            <a:lvl3pPr marL="384175" indent="0">
              <a:buNone/>
              <a:defRPr/>
            </a:lvl3pPr>
            <a:lvl4pPr marL="567055" indent="0">
              <a:buNone/>
              <a:defRPr/>
            </a:lvl4pPr>
            <a:lvl5pPr marL="749935" indent="0">
              <a:buNone/>
              <a:defRPr/>
            </a:lvl5pPr>
          </a:lstStyle>
          <a:p>
            <a:pPr lvl="0"/>
            <a:r>
              <a:rPr lang="en-US" dirty="0"/>
              <a:t>Click to add text</a:t>
            </a:r>
            <a:endParaRPr lang="en-US" dirty="0"/>
          </a:p>
        </p:txBody>
      </p:sp>
      <p:sp>
        <p:nvSpPr>
          <p:cNvPr id="10" name="Text Placeholder 7"/>
          <p:cNvSpPr>
            <a:spLocks noGrp="1"/>
          </p:cNvSpPr>
          <p:nvPr>
            <p:ph type="body" sz="quarter" idx="15" hasCustomPrompt="1"/>
          </p:nvPr>
        </p:nvSpPr>
        <p:spPr>
          <a:xfrm>
            <a:off x="824242" y="4264656"/>
            <a:ext cx="788639" cy="533400"/>
          </a:xfrm>
        </p:spPr>
        <p:txBody>
          <a:bodyPr lIns="0" tIns="0" rIns="0" bIns="0" anchor="ctr">
            <a:noAutofit/>
          </a:bodyPr>
          <a:lstStyle>
            <a:lvl1pPr marL="0" indent="0" algn="ctr">
              <a:lnSpc>
                <a:spcPct val="60000"/>
              </a:lnSpc>
              <a:spcBef>
                <a:spcPts val="0"/>
              </a:spcBef>
              <a:spcAft>
                <a:spcPts val="0"/>
              </a:spcAft>
              <a:buNone/>
              <a:defRPr sz="5400" b="0" spc="100" baseline="-25000">
                <a:solidFill>
                  <a:schemeClr val="tx2"/>
                </a:solidFill>
              </a:defRPr>
            </a:lvl1pPr>
            <a:lvl2pPr marL="201295" indent="0">
              <a:buNone/>
              <a:defRPr/>
            </a:lvl2pPr>
            <a:lvl3pPr marL="384175" indent="0">
              <a:buNone/>
              <a:defRPr/>
            </a:lvl3pPr>
            <a:lvl4pPr marL="567055" indent="0">
              <a:buNone/>
              <a:defRPr/>
            </a:lvl4pPr>
            <a:lvl5pPr marL="749935" indent="0">
              <a:buNone/>
              <a:defRPr/>
            </a:lvl5pPr>
          </a:lstStyle>
          <a:p>
            <a:pPr lvl="0"/>
            <a:r>
              <a:rPr lang="en-US" dirty="0"/>
              <a:t>o5.</a:t>
            </a:r>
            <a:endParaRPr lang="en-US" dirty="0"/>
          </a:p>
        </p:txBody>
      </p:sp>
      <p:sp>
        <p:nvSpPr>
          <p:cNvPr id="20" name="Text Placeholder 12"/>
          <p:cNvSpPr>
            <a:spLocks noGrp="1"/>
          </p:cNvSpPr>
          <p:nvPr>
            <p:ph type="body" sz="quarter" idx="20" hasCustomPrompt="1"/>
          </p:nvPr>
        </p:nvSpPr>
        <p:spPr>
          <a:xfrm>
            <a:off x="1643379" y="4269747"/>
            <a:ext cx="5885179" cy="533400"/>
          </a:xfrm>
        </p:spPr>
        <p:txBody>
          <a:bodyPr bIns="0" anchor="b">
            <a:normAutofit/>
          </a:bodyPr>
          <a:lstStyle>
            <a:lvl1pPr marL="0" indent="0">
              <a:buNone/>
              <a:defRPr sz="2400">
                <a:solidFill>
                  <a:schemeClr val="tx1"/>
                </a:solidFill>
              </a:defRPr>
            </a:lvl1pPr>
            <a:lvl2pPr marL="201295" indent="0">
              <a:buNone/>
              <a:defRPr/>
            </a:lvl2pPr>
            <a:lvl3pPr marL="384175" indent="0">
              <a:buNone/>
              <a:defRPr/>
            </a:lvl3pPr>
            <a:lvl4pPr marL="567055" indent="0">
              <a:buNone/>
              <a:defRPr/>
            </a:lvl4pPr>
            <a:lvl5pPr marL="749935" indent="0">
              <a:buNone/>
              <a:defRPr/>
            </a:lvl5pPr>
          </a:lstStyle>
          <a:p>
            <a:pPr lvl="0"/>
            <a:r>
              <a:rPr lang="en-US" dirty="0"/>
              <a:t>Click to add text</a:t>
            </a:r>
            <a:endParaRPr lang="en-US" dirty="0"/>
          </a:p>
        </p:txBody>
      </p:sp>
      <p:cxnSp>
        <p:nvCxnSpPr>
          <p:cNvPr id="22" name="Straight Connector 21"/>
          <p:cNvCxnSpPr/>
          <p:nvPr userDrawn="1"/>
        </p:nvCxnSpPr>
        <p:spPr>
          <a:xfrm rot="10800000" flipH="1">
            <a:off x="6889763" y="0"/>
            <a:ext cx="1822122" cy="6871447"/>
          </a:xfrm>
          <a:prstGeom prst="line">
            <a:avLst/>
          </a:prstGeom>
          <a:ln w="22225">
            <a:solidFill>
              <a:schemeClr val="tx2"/>
            </a:solidFill>
          </a:ln>
        </p:spPr>
        <p:style>
          <a:lnRef idx="1">
            <a:schemeClr val="accent1"/>
          </a:lnRef>
          <a:fillRef idx="0">
            <a:schemeClr val="accent1"/>
          </a:fillRef>
          <a:effectRef idx="0">
            <a:schemeClr val="accent1"/>
          </a:effectRef>
          <a:fontRef idx="minor">
            <a:schemeClr val="tx1"/>
          </a:fontRef>
        </p:style>
      </p:cxnSp>
      <p:sp>
        <p:nvSpPr>
          <p:cNvPr id="24" name="Footer Placeholder 8"/>
          <p:cNvSpPr>
            <a:spLocks noGrp="1"/>
          </p:cNvSpPr>
          <p:nvPr>
            <p:ph type="ftr" sz="quarter" idx="3"/>
          </p:nvPr>
        </p:nvSpPr>
        <p:spPr>
          <a:xfrm>
            <a:off x="824241" y="6290774"/>
            <a:ext cx="6637071" cy="365125"/>
          </a:xfrm>
          <a:prstGeom prst="rect">
            <a:avLst/>
          </a:prstGeom>
        </p:spPr>
        <p:txBody>
          <a:bodyPr/>
          <a:lstStyle>
            <a:lvl1pPr>
              <a:defRPr sz="1100" b="0" i="0" cap="all" baseline="0">
                <a:solidFill>
                  <a:schemeClr val="tx1"/>
                </a:solidFill>
                <a:latin typeface="+mn-lt"/>
              </a:defRPr>
            </a:lvl1pPr>
          </a:lstStyle>
          <a:p>
            <a:r>
              <a:rPr lang="en-US" dirty="0"/>
              <a:t>Add footer here</a:t>
            </a:r>
            <a:endParaRPr lang="en-US" dirty="0"/>
          </a:p>
        </p:txBody>
      </p:sp>
      <p:sp>
        <p:nvSpPr>
          <p:cNvPr id="21" name="Slide Number Placeholder 9"/>
          <p:cNvSpPr>
            <a:spLocks noGrp="1"/>
          </p:cNvSpPr>
          <p:nvPr>
            <p:ph type="sldNum" sz="quarter" idx="4"/>
          </p:nvPr>
        </p:nvSpPr>
        <p:spPr>
          <a:xfrm>
            <a:off x="10768546" y="6290774"/>
            <a:ext cx="617912" cy="365125"/>
          </a:xfrm>
          <a:prstGeom prst="rect">
            <a:avLst/>
          </a:prstGeom>
        </p:spPr>
        <p:txBody>
          <a:bodyPr/>
          <a:lstStyle>
            <a:lvl1pPr algn="r">
              <a:defRPr sz="1100" b="0" i="0">
                <a:solidFill>
                  <a:schemeClr val="bg1"/>
                </a:solidFill>
                <a:latin typeface="+mn-lt"/>
              </a:defRPr>
            </a:lvl1pPr>
          </a:lstStyle>
          <a:p>
            <a:fld id="{3A98EE3D-8CD1-4C3F-BD1C-C98C9596463C}" type="slidenum">
              <a:rPr lang="en-US" smtClean="0"/>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showMasterSp="0" userDrawn="1">
  <p:cSld name="Closing Slide">
    <p:bg>
      <p:bgPr>
        <a:solidFill>
          <a:schemeClr val="tx1"/>
        </a:solidFill>
        <a:effectLst/>
      </p:bgPr>
    </p:bg>
    <p:spTree>
      <p:nvGrpSpPr>
        <p:cNvPr id="1" name=""/>
        <p:cNvGrpSpPr/>
        <p:nvPr/>
      </p:nvGrpSpPr>
      <p:grpSpPr>
        <a:xfrm>
          <a:off x="0" y="0"/>
          <a:ext cx="0" cy="0"/>
          <a:chOff x="0" y="0"/>
          <a:chExt cx="0" cy="0"/>
        </a:xfrm>
      </p:grpSpPr>
      <p:grpSp>
        <p:nvGrpSpPr>
          <p:cNvPr id="10" name="Group 9"/>
          <p:cNvGrpSpPr/>
          <p:nvPr userDrawn="1"/>
        </p:nvGrpSpPr>
        <p:grpSpPr>
          <a:xfrm>
            <a:off x="5382569" y="2242"/>
            <a:ext cx="6806909" cy="6862481"/>
            <a:chOff x="5382569" y="2242"/>
            <a:chExt cx="6806909" cy="6862481"/>
          </a:xfrm>
        </p:grpSpPr>
        <p:pic>
          <p:nvPicPr>
            <p:cNvPr id="6" name="Graphic 5"/>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140328" y="2242"/>
              <a:ext cx="6049150" cy="6862481"/>
            </a:xfrm>
            <a:prstGeom prst="rect">
              <a:avLst/>
            </a:prstGeom>
          </p:spPr>
        </p:pic>
        <p:pic>
          <p:nvPicPr>
            <p:cNvPr id="8" name="Graphic 7"/>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0800000">
              <a:off x="5382569" y="5060315"/>
              <a:ext cx="927943" cy="1801301"/>
            </a:xfrm>
            <a:prstGeom prst="rect">
              <a:avLst/>
            </a:prstGeom>
          </p:spPr>
        </p:pic>
      </p:grpSp>
      <p:sp>
        <p:nvSpPr>
          <p:cNvPr id="2" name="Title 1"/>
          <p:cNvSpPr>
            <a:spLocks noGrp="1"/>
          </p:cNvSpPr>
          <p:nvPr>
            <p:ph type="ctrTitle" hasCustomPrompt="1"/>
          </p:nvPr>
        </p:nvSpPr>
        <p:spPr>
          <a:xfrm>
            <a:off x="6970326" y="1679216"/>
            <a:ext cx="4786877" cy="1518315"/>
          </a:xfrm>
        </p:spPr>
        <p:txBody>
          <a:bodyPr anchor="b">
            <a:normAutofit/>
          </a:bodyPr>
          <a:lstStyle>
            <a:lvl1pPr algn="l">
              <a:lnSpc>
                <a:spcPct val="90000"/>
              </a:lnSpc>
              <a:defRPr sz="6000" spc="100" baseline="0">
                <a:solidFill>
                  <a:schemeClr val="accent1"/>
                </a:solidFill>
              </a:defRPr>
            </a:lvl1pPr>
          </a:lstStyle>
          <a:p>
            <a:r>
              <a:rPr lang="en-US" dirty="0"/>
              <a:t>Add title </a:t>
            </a:r>
            <a:endParaRPr lang="en-US" dirty="0"/>
          </a:p>
        </p:txBody>
      </p:sp>
      <p:sp>
        <p:nvSpPr>
          <p:cNvPr id="14" name="Picture Placeholder 13"/>
          <p:cNvSpPr>
            <a:spLocks noGrp="1"/>
          </p:cNvSpPr>
          <p:nvPr>
            <p:ph type="pic" sz="quarter" idx="11"/>
          </p:nvPr>
        </p:nvSpPr>
        <p:spPr>
          <a:xfrm>
            <a:off x="-29499" y="-2236"/>
            <a:ext cx="6814124" cy="6871095"/>
          </a:xfrm>
          <a:custGeom>
            <a:avLst/>
            <a:gdLst>
              <a:gd name="connsiteX0" fmla="*/ 0 w 6064250"/>
              <a:gd name="connsiteY0" fmla="*/ 0 h 6877051"/>
              <a:gd name="connsiteX1" fmla="*/ 606425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1" fmla="*/ 0 w 6064250"/>
              <a:gd name="connsiteY0-2" fmla="*/ 0 h 6877051"/>
              <a:gd name="connsiteX1-3" fmla="*/ 5840730 w 6064250"/>
              <a:gd name="connsiteY1-4" fmla="*/ 0 h 6877051"/>
              <a:gd name="connsiteX2-5" fmla="*/ 6064250 w 6064250"/>
              <a:gd name="connsiteY2-6" fmla="*/ 6877051 h 6877051"/>
              <a:gd name="connsiteX3-7" fmla="*/ 0 w 6064250"/>
              <a:gd name="connsiteY3-8" fmla="*/ 6877051 h 6877051"/>
              <a:gd name="connsiteX4-9" fmla="*/ 0 w 6064250"/>
              <a:gd name="connsiteY4-10" fmla="*/ 0 h 6877051"/>
              <a:gd name="connsiteX0-11" fmla="*/ 0 w 5840730"/>
              <a:gd name="connsiteY0-12" fmla="*/ 0 h 6887937"/>
              <a:gd name="connsiteX1-13" fmla="*/ 5840730 w 5840730"/>
              <a:gd name="connsiteY1-14" fmla="*/ 0 h 6887937"/>
              <a:gd name="connsiteX2-15" fmla="*/ 4028621 w 5840730"/>
              <a:gd name="connsiteY2-16" fmla="*/ 6887937 h 6887937"/>
              <a:gd name="connsiteX3-17" fmla="*/ 0 w 5840730"/>
              <a:gd name="connsiteY3-18" fmla="*/ 6877051 h 6887937"/>
              <a:gd name="connsiteX4-19" fmla="*/ 0 w 5840730"/>
              <a:gd name="connsiteY4-20" fmla="*/ 0 h 6887937"/>
              <a:gd name="connsiteX0-21" fmla="*/ 0 w 5840730"/>
              <a:gd name="connsiteY0-22" fmla="*/ 0 h 6887937"/>
              <a:gd name="connsiteX1-23" fmla="*/ 5840730 w 5840730"/>
              <a:gd name="connsiteY1-24" fmla="*/ 0 h 6887937"/>
              <a:gd name="connsiteX2-25" fmla="*/ 5090160 w 5840730"/>
              <a:gd name="connsiteY2-26" fmla="*/ 2775915 h 6887937"/>
              <a:gd name="connsiteX3-27" fmla="*/ 4028621 w 5840730"/>
              <a:gd name="connsiteY3-28" fmla="*/ 6887937 h 6887937"/>
              <a:gd name="connsiteX4-29" fmla="*/ 0 w 5840730"/>
              <a:gd name="connsiteY4-30" fmla="*/ 6877051 h 6887937"/>
              <a:gd name="connsiteX5" fmla="*/ 0 w 5840730"/>
              <a:gd name="connsiteY5" fmla="*/ 0 h 6887937"/>
              <a:gd name="connsiteX0-31" fmla="*/ 0 w 5840730"/>
              <a:gd name="connsiteY0-32" fmla="*/ 0 h 6887937"/>
              <a:gd name="connsiteX1-33" fmla="*/ 5840730 w 5840730"/>
              <a:gd name="connsiteY1-34" fmla="*/ 0 h 6887937"/>
              <a:gd name="connsiteX2-35" fmla="*/ 5090160 w 5840730"/>
              <a:gd name="connsiteY2-36" fmla="*/ 2775915 h 6887937"/>
              <a:gd name="connsiteX3-37" fmla="*/ 4991100 w 5840730"/>
              <a:gd name="connsiteY3-38" fmla="*/ 3134055 h 6887937"/>
              <a:gd name="connsiteX4-39" fmla="*/ 4028621 w 5840730"/>
              <a:gd name="connsiteY4-40" fmla="*/ 6887937 h 6887937"/>
              <a:gd name="connsiteX5-41" fmla="*/ 0 w 5840730"/>
              <a:gd name="connsiteY5-42" fmla="*/ 6877051 h 6887937"/>
              <a:gd name="connsiteX6" fmla="*/ 0 w 5840730"/>
              <a:gd name="connsiteY6" fmla="*/ 0 h 6887937"/>
              <a:gd name="connsiteX0-43" fmla="*/ 0 w 5840730"/>
              <a:gd name="connsiteY0-44" fmla="*/ 0 h 6887937"/>
              <a:gd name="connsiteX1-45" fmla="*/ 5840730 w 5840730"/>
              <a:gd name="connsiteY1-46" fmla="*/ 0 h 6887937"/>
              <a:gd name="connsiteX2-47" fmla="*/ 5090160 w 5840730"/>
              <a:gd name="connsiteY2-48" fmla="*/ 2775915 h 6887937"/>
              <a:gd name="connsiteX3-49" fmla="*/ 4991100 w 5840730"/>
              <a:gd name="connsiteY3-50" fmla="*/ 3134055 h 6887937"/>
              <a:gd name="connsiteX4-51" fmla="*/ 4785360 w 5840730"/>
              <a:gd name="connsiteY4-52" fmla="*/ 3926535 h 6887937"/>
              <a:gd name="connsiteX5-53" fmla="*/ 4028621 w 5840730"/>
              <a:gd name="connsiteY5-54" fmla="*/ 6887937 h 6887937"/>
              <a:gd name="connsiteX6-55" fmla="*/ 0 w 5840730"/>
              <a:gd name="connsiteY6-56" fmla="*/ 6877051 h 6887937"/>
              <a:gd name="connsiteX7" fmla="*/ 0 w 5840730"/>
              <a:gd name="connsiteY7" fmla="*/ 0 h 6887937"/>
              <a:gd name="connsiteX0-57" fmla="*/ 0 w 5840730"/>
              <a:gd name="connsiteY0-58" fmla="*/ 0 h 6887937"/>
              <a:gd name="connsiteX1-59" fmla="*/ 5840730 w 5840730"/>
              <a:gd name="connsiteY1-60" fmla="*/ 0 h 6887937"/>
              <a:gd name="connsiteX2-61" fmla="*/ 5090160 w 5840730"/>
              <a:gd name="connsiteY2-62" fmla="*/ 2775915 h 6887937"/>
              <a:gd name="connsiteX3-63" fmla="*/ 4991100 w 5840730"/>
              <a:gd name="connsiteY3-64" fmla="*/ 3134055 h 6887937"/>
              <a:gd name="connsiteX4-65" fmla="*/ 4922520 w 5840730"/>
              <a:gd name="connsiteY4-66" fmla="*/ 3415995 h 6887937"/>
              <a:gd name="connsiteX5-67" fmla="*/ 4785360 w 5840730"/>
              <a:gd name="connsiteY5-68" fmla="*/ 3926535 h 6887937"/>
              <a:gd name="connsiteX6-69" fmla="*/ 4028621 w 5840730"/>
              <a:gd name="connsiteY6-70" fmla="*/ 6887937 h 6887937"/>
              <a:gd name="connsiteX7-71" fmla="*/ 0 w 5840730"/>
              <a:gd name="connsiteY7-72" fmla="*/ 6877051 h 6887937"/>
              <a:gd name="connsiteX8" fmla="*/ 0 w 5840730"/>
              <a:gd name="connsiteY8" fmla="*/ 0 h 6887937"/>
              <a:gd name="connsiteX0-73" fmla="*/ 0 w 5840730"/>
              <a:gd name="connsiteY0-74" fmla="*/ 0 h 6887937"/>
              <a:gd name="connsiteX1-75" fmla="*/ 5840730 w 5840730"/>
              <a:gd name="connsiteY1-76" fmla="*/ 0 h 6887937"/>
              <a:gd name="connsiteX2-77" fmla="*/ 5090160 w 5840730"/>
              <a:gd name="connsiteY2-78" fmla="*/ 2775915 h 6887937"/>
              <a:gd name="connsiteX3-79" fmla="*/ 4754880 w 5840730"/>
              <a:gd name="connsiteY3-80" fmla="*/ 2692095 h 6887937"/>
              <a:gd name="connsiteX4-81" fmla="*/ 4922520 w 5840730"/>
              <a:gd name="connsiteY4-82" fmla="*/ 3415995 h 6887937"/>
              <a:gd name="connsiteX5-83" fmla="*/ 4785360 w 5840730"/>
              <a:gd name="connsiteY5-84" fmla="*/ 3926535 h 6887937"/>
              <a:gd name="connsiteX6-85" fmla="*/ 4028621 w 5840730"/>
              <a:gd name="connsiteY6-86" fmla="*/ 6887937 h 6887937"/>
              <a:gd name="connsiteX7-87" fmla="*/ 0 w 5840730"/>
              <a:gd name="connsiteY7-88" fmla="*/ 6877051 h 6887937"/>
              <a:gd name="connsiteX8-89" fmla="*/ 0 w 5840730"/>
              <a:gd name="connsiteY8-90" fmla="*/ 0 h 6887937"/>
              <a:gd name="connsiteX0-91" fmla="*/ 0 w 5840730"/>
              <a:gd name="connsiteY0-92" fmla="*/ 0 h 6887937"/>
              <a:gd name="connsiteX1-93" fmla="*/ 5840730 w 5840730"/>
              <a:gd name="connsiteY1-94" fmla="*/ 0 h 6887937"/>
              <a:gd name="connsiteX2-95" fmla="*/ 5090160 w 5840730"/>
              <a:gd name="connsiteY2-96" fmla="*/ 2775915 h 6887937"/>
              <a:gd name="connsiteX3-97" fmla="*/ 4754880 w 5840730"/>
              <a:gd name="connsiteY3-98" fmla="*/ 2692095 h 6887937"/>
              <a:gd name="connsiteX4-99" fmla="*/ 5006340 w 5840730"/>
              <a:gd name="connsiteY4-100" fmla="*/ 1823415 h 6887937"/>
              <a:gd name="connsiteX5-101" fmla="*/ 4922520 w 5840730"/>
              <a:gd name="connsiteY5-102" fmla="*/ 3415995 h 6887937"/>
              <a:gd name="connsiteX6-103" fmla="*/ 4785360 w 5840730"/>
              <a:gd name="connsiteY6-104" fmla="*/ 3926535 h 6887937"/>
              <a:gd name="connsiteX7-105" fmla="*/ 4028621 w 5840730"/>
              <a:gd name="connsiteY7-106" fmla="*/ 6887937 h 6887937"/>
              <a:gd name="connsiteX8-107" fmla="*/ 0 w 5840730"/>
              <a:gd name="connsiteY8-108" fmla="*/ 6877051 h 6887937"/>
              <a:gd name="connsiteX9" fmla="*/ 0 w 5840730"/>
              <a:gd name="connsiteY9" fmla="*/ 0 h 6887937"/>
              <a:gd name="connsiteX0-109" fmla="*/ 0 w 5840730"/>
              <a:gd name="connsiteY0-110" fmla="*/ 0 h 6887937"/>
              <a:gd name="connsiteX1-111" fmla="*/ 5840730 w 5840730"/>
              <a:gd name="connsiteY1-112" fmla="*/ 0 h 6887937"/>
              <a:gd name="connsiteX2-113" fmla="*/ 5090160 w 5840730"/>
              <a:gd name="connsiteY2-114" fmla="*/ 2775915 h 6887937"/>
              <a:gd name="connsiteX3-115" fmla="*/ 4754880 w 5840730"/>
              <a:gd name="connsiteY3-116" fmla="*/ 2692095 h 6887937"/>
              <a:gd name="connsiteX4-117" fmla="*/ 5006340 w 5840730"/>
              <a:gd name="connsiteY4-118" fmla="*/ 1823415 h 6887937"/>
              <a:gd name="connsiteX5-119" fmla="*/ 4655820 w 5840730"/>
              <a:gd name="connsiteY5-120" fmla="*/ 1770075 h 6887937"/>
              <a:gd name="connsiteX6-121" fmla="*/ 4922520 w 5840730"/>
              <a:gd name="connsiteY6-122" fmla="*/ 3415995 h 6887937"/>
              <a:gd name="connsiteX7-123" fmla="*/ 4785360 w 5840730"/>
              <a:gd name="connsiteY7-124" fmla="*/ 3926535 h 6887937"/>
              <a:gd name="connsiteX8-125" fmla="*/ 4028621 w 5840730"/>
              <a:gd name="connsiteY8-126" fmla="*/ 6887937 h 6887937"/>
              <a:gd name="connsiteX9-127" fmla="*/ 0 w 5840730"/>
              <a:gd name="connsiteY9-128" fmla="*/ 6877051 h 6887937"/>
              <a:gd name="connsiteX10" fmla="*/ 0 w 5840730"/>
              <a:gd name="connsiteY10" fmla="*/ 0 h 6887937"/>
              <a:gd name="connsiteX0-129" fmla="*/ 0 w 5840730"/>
              <a:gd name="connsiteY0-130" fmla="*/ 0 h 6887937"/>
              <a:gd name="connsiteX1-131" fmla="*/ 5840730 w 5840730"/>
              <a:gd name="connsiteY1-132" fmla="*/ 0 h 6887937"/>
              <a:gd name="connsiteX2-133" fmla="*/ 5090160 w 5840730"/>
              <a:gd name="connsiteY2-134" fmla="*/ 2775915 h 6887937"/>
              <a:gd name="connsiteX3-135" fmla="*/ 4754880 w 5840730"/>
              <a:gd name="connsiteY3-136" fmla="*/ 2692095 h 6887937"/>
              <a:gd name="connsiteX4-137" fmla="*/ 5006340 w 5840730"/>
              <a:gd name="connsiteY4-138" fmla="*/ 1823415 h 6887937"/>
              <a:gd name="connsiteX5-139" fmla="*/ 4655820 w 5840730"/>
              <a:gd name="connsiteY5-140" fmla="*/ 1770075 h 6887937"/>
              <a:gd name="connsiteX6-141" fmla="*/ 3901440 w 5840730"/>
              <a:gd name="connsiteY6-142" fmla="*/ 4696155 h 6887937"/>
              <a:gd name="connsiteX7-143" fmla="*/ 4922520 w 5840730"/>
              <a:gd name="connsiteY7-144" fmla="*/ 3415995 h 6887937"/>
              <a:gd name="connsiteX8-145" fmla="*/ 4785360 w 5840730"/>
              <a:gd name="connsiteY8-146" fmla="*/ 3926535 h 6887937"/>
              <a:gd name="connsiteX9-147" fmla="*/ 4028621 w 5840730"/>
              <a:gd name="connsiteY9-148" fmla="*/ 6887937 h 6887937"/>
              <a:gd name="connsiteX10-149" fmla="*/ 0 w 5840730"/>
              <a:gd name="connsiteY10-150" fmla="*/ 6877051 h 6887937"/>
              <a:gd name="connsiteX11" fmla="*/ 0 w 5840730"/>
              <a:gd name="connsiteY11" fmla="*/ 0 h 6887937"/>
              <a:gd name="connsiteX0-151" fmla="*/ 0 w 5840730"/>
              <a:gd name="connsiteY0-152" fmla="*/ 0 h 6887937"/>
              <a:gd name="connsiteX1-153" fmla="*/ 5840730 w 5840730"/>
              <a:gd name="connsiteY1-154" fmla="*/ 0 h 6887937"/>
              <a:gd name="connsiteX2-155" fmla="*/ 5090160 w 5840730"/>
              <a:gd name="connsiteY2-156" fmla="*/ 2775915 h 6887937"/>
              <a:gd name="connsiteX3-157" fmla="*/ 4754880 w 5840730"/>
              <a:gd name="connsiteY3-158" fmla="*/ 2692095 h 6887937"/>
              <a:gd name="connsiteX4-159" fmla="*/ 5006340 w 5840730"/>
              <a:gd name="connsiteY4-160" fmla="*/ 1823415 h 6887937"/>
              <a:gd name="connsiteX5-161" fmla="*/ 4655820 w 5840730"/>
              <a:gd name="connsiteY5-162" fmla="*/ 1770075 h 6887937"/>
              <a:gd name="connsiteX6-163" fmla="*/ 3901440 w 5840730"/>
              <a:gd name="connsiteY6-164" fmla="*/ 4696155 h 6887937"/>
              <a:gd name="connsiteX7-165" fmla="*/ 4457700 w 5840730"/>
              <a:gd name="connsiteY7-166" fmla="*/ 3842715 h 6887937"/>
              <a:gd name="connsiteX8-167" fmla="*/ 4785360 w 5840730"/>
              <a:gd name="connsiteY8-168" fmla="*/ 3926535 h 6887937"/>
              <a:gd name="connsiteX9-169" fmla="*/ 4028621 w 5840730"/>
              <a:gd name="connsiteY9-170" fmla="*/ 6887937 h 6887937"/>
              <a:gd name="connsiteX10-171" fmla="*/ 0 w 5840730"/>
              <a:gd name="connsiteY10-172" fmla="*/ 6877051 h 6887937"/>
              <a:gd name="connsiteX11-173" fmla="*/ 0 w 5840730"/>
              <a:gd name="connsiteY11-174" fmla="*/ 0 h 6887937"/>
              <a:gd name="connsiteX0-175" fmla="*/ 0 w 5840730"/>
              <a:gd name="connsiteY0-176" fmla="*/ 0 h 6887937"/>
              <a:gd name="connsiteX1-177" fmla="*/ 5840730 w 5840730"/>
              <a:gd name="connsiteY1-178" fmla="*/ 0 h 6887937"/>
              <a:gd name="connsiteX2-179" fmla="*/ 5090160 w 5840730"/>
              <a:gd name="connsiteY2-180" fmla="*/ 2775915 h 6887937"/>
              <a:gd name="connsiteX3-181" fmla="*/ 4754880 w 5840730"/>
              <a:gd name="connsiteY3-182" fmla="*/ 2692095 h 6887937"/>
              <a:gd name="connsiteX4-183" fmla="*/ 5006340 w 5840730"/>
              <a:gd name="connsiteY4-184" fmla="*/ 1823415 h 6887937"/>
              <a:gd name="connsiteX5-185" fmla="*/ 4655820 w 5840730"/>
              <a:gd name="connsiteY5-186" fmla="*/ 1770075 h 6887937"/>
              <a:gd name="connsiteX6-187" fmla="*/ 3901440 w 5840730"/>
              <a:gd name="connsiteY6-188" fmla="*/ 4696155 h 6887937"/>
              <a:gd name="connsiteX7-189" fmla="*/ 4213860 w 5840730"/>
              <a:gd name="connsiteY7-190" fmla="*/ 4757115 h 6887937"/>
              <a:gd name="connsiteX8-191" fmla="*/ 4457700 w 5840730"/>
              <a:gd name="connsiteY8-192" fmla="*/ 3842715 h 6887937"/>
              <a:gd name="connsiteX9-193" fmla="*/ 4785360 w 5840730"/>
              <a:gd name="connsiteY9-194" fmla="*/ 3926535 h 6887937"/>
              <a:gd name="connsiteX10-195" fmla="*/ 4028621 w 5840730"/>
              <a:gd name="connsiteY10-196" fmla="*/ 6887937 h 6887937"/>
              <a:gd name="connsiteX11-197" fmla="*/ 0 w 5840730"/>
              <a:gd name="connsiteY11-198" fmla="*/ 6877051 h 6887937"/>
              <a:gd name="connsiteX12" fmla="*/ 0 w 5840730"/>
              <a:gd name="connsiteY12" fmla="*/ 0 h 6887937"/>
              <a:gd name="connsiteX0-199" fmla="*/ 0 w 5840730"/>
              <a:gd name="connsiteY0-200" fmla="*/ 0 h 6887937"/>
              <a:gd name="connsiteX1-201" fmla="*/ 5840730 w 5840730"/>
              <a:gd name="connsiteY1-202" fmla="*/ 0 h 6887937"/>
              <a:gd name="connsiteX2-203" fmla="*/ 5090160 w 5840730"/>
              <a:gd name="connsiteY2-204" fmla="*/ 2775915 h 6887937"/>
              <a:gd name="connsiteX3-205" fmla="*/ 4754880 w 5840730"/>
              <a:gd name="connsiteY3-206" fmla="*/ 2692095 h 6887937"/>
              <a:gd name="connsiteX4-207" fmla="*/ 5006340 w 5840730"/>
              <a:gd name="connsiteY4-208" fmla="*/ 1823415 h 6887937"/>
              <a:gd name="connsiteX5-209" fmla="*/ 4937760 w 5840730"/>
              <a:gd name="connsiteY5-210" fmla="*/ 1610055 h 6887937"/>
              <a:gd name="connsiteX6-211" fmla="*/ 4655820 w 5840730"/>
              <a:gd name="connsiteY6-212" fmla="*/ 1770075 h 6887937"/>
              <a:gd name="connsiteX7-213" fmla="*/ 3901440 w 5840730"/>
              <a:gd name="connsiteY7-214" fmla="*/ 4696155 h 6887937"/>
              <a:gd name="connsiteX8-215" fmla="*/ 4213860 w 5840730"/>
              <a:gd name="connsiteY8-216" fmla="*/ 4757115 h 6887937"/>
              <a:gd name="connsiteX9-217" fmla="*/ 4457700 w 5840730"/>
              <a:gd name="connsiteY9-218" fmla="*/ 3842715 h 6887937"/>
              <a:gd name="connsiteX10-219" fmla="*/ 4785360 w 5840730"/>
              <a:gd name="connsiteY10-220" fmla="*/ 3926535 h 6887937"/>
              <a:gd name="connsiteX11-221" fmla="*/ 4028621 w 5840730"/>
              <a:gd name="connsiteY11-222" fmla="*/ 6887937 h 6887937"/>
              <a:gd name="connsiteX12-223" fmla="*/ 0 w 5840730"/>
              <a:gd name="connsiteY12-224" fmla="*/ 6877051 h 6887937"/>
              <a:gd name="connsiteX13" fmla="*/ 0 w 5840730"/>
              <a:gd name="connsiteY13" fmla="*/ 0 h 6887937"/>
              <a:gd name="connsiteX0-225" fmla="*/ 0 w 5840730"/>
              <a:gd name="connsiteY0-226" fmla="*/ 0 h 6887937"/>
              <a:gd name="connsiteX1-227" fmla="*/ 5840730 w 5840730"/>
              <a:gd name="connsiteY1-228" fmla="*/ 0 h 6887937"/>
              <a:gd name="connsiteX2-229" fmla="*/ 5090160 w 5840730"/>
              <a:gd name="connsiteY2-230" fmla="*/ 2775915 h 6887937"/>
              <a:gd name="connsiteX3-231" fmla="*/ 4754880 w 5840730"/>
              <a:gd name="connsiteY3-232" fmla="*/ 2692095 h 6887937"/>
              <a:gd name="connsiteX4-233" fmla="*/ 5006340 w 5840730"/>
              <a:gd name="connsiteY4-234" fmla="*/ 1823415 h 6887937"/>
              <a:gd name="connsiteX5-235" fmla="*/ 4895850 w 5840730"/>
              <a:gd name="connsiteY5-236" fmla="*/ 1602435 h 6887937"/>
              <a:gd name="connsiteX6-237" fmla="*/ 4655820 w 5840730"/>
              <a:gd name="connsiteY6-238" fmla="*/ 1770075 h 6887937"/>
              <a:gd name="connsiteX7-239" fmla="*/ 3901440 w 5840730"/>
              <a:gd name="connsiteY7-240" fmla="*/ 4696155 h 6887937"/>
              <a:gd name="connsiteX8-241" fmla="*/ 4213860 w 5840730"/>
              <a:gd name="connsiteY8-242" fmla="*/ 4757115 h 6887937"/>
              <a:gd name="connsiteX9-243" fmla="*/ 4457700 w 5840730"/>
              <a:gd name="connsiteY9-244" fmla="*/ 3842715 h 6887937"/>
              <a:gd name="connsiteX10-245" fmla="*/ 4785360 w 5840730"/>
              <a:gd name="connsiteY10-246" fmla="*/ 3926535 h 6887937"/>
              <a:gd name="connsiteX11-247" fmla="*/ 4028621 w 5840730"/>
              <a:gd name="connsiteY11-248" fmla="*/ 6887937 h 6887937"/>
              <a:gd name="connsiteX12-249" fmla="*/ 0 w 5840730"/>
              <a:gd name="connsiteY12-250" fmla="*/ 6877051 h 6887937"/>
              <a:gd name="connsiteX13-251" fmla="*/ 0 w 5840730"/>
              <a:gd name="connsiteY13-252" fmla="*/ 0 h 6887937"/>
              <a:gd name="connsiteX0-253" fmla="*/ 0 w 5840730"/>
              <a:gd name="connsiteY0-254" fmla="*/ 0 h 6887937"/>
              <a:gd name="connsiteX1-255" fmla="*/ 5840730 w 5840730"/>
              <a:gd name="connsiteY1-256" fmla="*/ 0 h 6887937"/>
              <a:gd name="connsiteX2-257" fmla="*/ 5090160 w 5840730"/>
              <a:gd name="connsiteY2-258" fmla="*/ 2775915 h 6887937"/>
              <a:gd name="connsiteX3-259" fmla="*/ 4754880 w 5840730"/>
              <a:gd name="connsiteY3-260" fmla="*/ 2692095 h 6887937"/>
              <a:gd name="connsiteX4-261" fmla="*/ 5006340 w 5840730"/>
              <a:gd name="connsiteY4-262" fmla="*/ 1823415 h 6887937"/>
              <a:gd name="connsiteX5-263" fmla="*/ 4895850 w 5840730"/>
              <a:gd name="connsiteY5-264" fmla="*/ 1602435 h 6887937"/>
              <a:gd name="connsiteX6-265" fmla="*/ 4655820 w 5840730"/>
              <a:gd name="connsiteY6-266" fmla="*/ 1770075 h 6887937"/>
              <a:gd name="connsiteX7-267" fmla="*/ 3901440 w 5840730"/>
              <a:gd name="connsiteY7-268" fmla="*/ 4696155 h 6887937"/>
              <a:gd name="connsiteX8-269" fmla="*/ 4213860 w 5840730"/>
              <a:gd name="connsiteY8-270" fmla="*/ 4757115 h 6887937"/>
              <a:gd name="connsiteX9-271" fmla="*/ 4457700 w 5840730"/>
              <a:gd name="connsiteY9-272" fmla="*/ 3842715 h 6887937"/>
              <a:gd name="connsiteX10-273" fmla="*/ 4785360 w 5840730"/>
              <a:gd name="connsiteY10-274" fmla="*/ 3926535 h 6887937"/>
              <a:gd name="connsiteX11-275" fmla="*/ 4028621 w 5840730"/>
              <a:gd name="connsiteY11-276" fmla="*/ 6887937 h 6887937"/>
              <a:gd name="connsiteX12-277" fmla="*/ 0 w 5840730"/>
              <a:gd name="connsiteY12-278" fmla="*/ 6877051 h 6887937"/>
              <a:gd name="connsiteX13-279" fmla="*/ 0 w 5840730"/>
              <a:gd name="connsiteY13-280" fmla="*/ 0 h 6887937"/>
              <a:gd name="connsiteX0-281" fmla="*/ 0 w 5840730"/>
              <a:gd name="connsiteY0-282" fmla="*/ 0 h 6887937"/>
              <a:gd name="connsiteX1-283" fmla="*/ 5840730 w 5840730"/>
              <a:gd name="connsiteY1-284" fmla="*/ 0 h 6887937"/>
              <a:gd name="connsiteX2-285" fmla="*/ 5090160 w 5840730"/>
              <a:gd name="connsiteY2-286" fmla="*/ 2775915 h 6887937"/>
              <a:gd name="connsiteX3-287" fmla="*/ 4754880 w 5840730"/>
              <a:gd name="connsiteY3-288" fmla="*/ 2692095 h 6887937"/>
              <a:gd name="connsiteX4-289" fmla="*/ 5006340 w 5840730"/>
              <a:gd name="connsiteY4-290" fmla="*/ 1823415 h 6887937"/>
              <a:gd name="connsiteX5-291" fmla="*/ 4895850 w 5840730"/>
              <a:gd name="connsiteY5-292" fmla="*/ 1602435 h 6887937"/>
              <a:gd name="connsiteX6-293" fmla="*/ 4655820 w 5840730"/>
              <a:gd name="connsiteY6-294" fmla="*/ 1770075 h 6887937"/>
              <a:gd name="connsiteX7-295" fmla="*/ 3901440 w 5840730"/>
              <a:gd name="connsiteY7-296" fmla="*/ 4696155 h 6887937"/>
              <a:gd name="connsiteX8-297" fmla="*/ 4213860 w 5840730"/>
              <a:gd name="connsiteY8-298" fmla="*/ 4757115 h 6887937"/>
              <a:gd name="connsiteX9-299" fmla="*/ 4457700 w 5840730"/>
              <a:gd name="connsiteY9-300" fmla="*/ 3842715 h 6887937"/>
              <a:gd name="connsiteX10-301" fmla="*/ 4785360 w 5840730"/>
              <a:gd name="connsiteY10-302" fmla="*/ 3926535 h 6887937"/>
              <a:gd name="connsiteX11-303" fmla="*/ 4028621 w 5840730"/>
              <a:gd name="connsiteY11-304" fmla="*/ 6887937 h 6887937"/>
              <a:gd name="connsiteX12-305" fmla="*/ 0 w 5840730"/>
              <a:gd name="connsiteY12-306" fmla="*/ 6877051 h 6887937"/>
              <a:gd name="connsiteX13-307" fmla="*/ 0 w 5840730"/>
              <a:gd name="connsiteY13-308" fmla="*/ 0 h 6887937"/>
              <a:gd name="connsiteX0-309" fmla="*/ 0 w 5840730"/>
              <a:gd name="connsiteY0-310" fmla="*/ 0 h 6887937"/>
              <a:gd name="connsiteX1-311" fmla="*/ 5840730 w 5840730"/>
              <a:gd name="connsiteY1-312" fmla="*/ 0 h 6887937"/>
              <a:gd name="connsiteX2-313" fmla="*/ 5090160 w 5840730"/>
              <a:gd name="connsiteY2-314" fmla="*/ 2775915 h 6887937"/>
              <a:gd name="connsiteX3-315" fmla="*/ 4754880 w 5840730"/>
              <a:gd name="connsiteY3-316" fmla="*/ 2692095 h 6887937"/>
              <a:gd name="connsiteX4-317" fmla="*/ 5006340 w 5840730"/>
              <a:gd name="connsiteY4-318" fmla="*/ 1823415 h 6887937"/>
              <a:gd name="connsiteX5-319" fmla="*/ 4872990 w 5840730"/>
              <a:gd name="connsiteY5-320" fmla="*/ 1571955 h 6887937"/>
              <a:gd name="connsiteX6-321" fmla="*/ 4655820 w 5840730"/>
              <a:gd name="connsiteY6-322" fmla="*/ 1770075 h 6887937"/>
              <a:gd name="connsiteX7-323" fmla="*/ 3901440 w 5840730"/>
              <a:gd name="connsiteY7-324" fmla="*/ 4696155 h 6887937"/>
              <a:gd name="connsiteX8-325" fmla="*/ 4213860 w 5840730"/>
              <a:gd name="connsiteY8-326" fmla="*/ 4757115 h 6887937"/>
              <a:gd name="connsiteX9-327" fmla="*/ 4457700 w 5840730"/>
              <a:gd name="connsiteY9-328" fmla="*/ 3842715 h 6887937"/>
              <a:gd name="connsiteX10-329" fmla="*/ 4785360 w 5840730"/>
              <a:gd name="connsiteY10-330" fmla="*/ 3926535 h 6887937"/>
              <a:gd name="connsiteX11-331" fmla="*/ 4028621 w 5840730"/>
              <a:gd name="connsiteY11-332" fmla="*/ 6887937 h 6887937"/>
              <a:gd name="connsiteX12-333" fmla="*/ 0 w 5840730"/>
              <a:gd name="connsiteY12-334" fmla="*/ 6877051 h 6887937"/>
              <a:gd name="connsiteX13-335" fmla="*/ 0 w 5840730"/>
              <a:gd name="connsiteY13-336" fmla="*/ 0 h 6887937"/>
              <a:gd name="connsiteX0-337" fmla="*/ 0 w 5840730"/>
              <a:gd name="connsiteY0-338" fmla="*/ 0 h 6887937"/>
              <a:gd name="connsiteX1-339" fmla="*/ 5840730 w 5840730"/>
              <a:gd name="connsiteY1-340" fmla="*/ 0 h 6887937"/>
              <a:gd name="connsiteX2-341" fmla="*/ 5090160 w 5840730"/>
              <a:gd name="connsiteY2-342" fmla="*/ 2775915 h 6887937"/>
              <a:gd name="connsiteX3-343" fmla="*/ 4754880 w 5840730"/>
              <a:gd name="connsiteY3-344" fmla="*/ 2692095 h 6887937"/>
              <a:gd name="connsiteX4-345" fmla="*/ 5006340 w 5840730"/>
              <a:gd name="connsiteY4-346" fmla="*/ 1823415 h 6887937"/>
              <a:gd name="connsiteX5-347" fmla="*/ 4872990 w 5840730"/>
              <a:gd name="connsiteY5-348" fmla="*/ 1571955 h 6887937"/>
              <a:gd name="connsiteX6-349" fmla="*/ 4655820 w 5840730"/>
              <a:gd name="connsiteY6-350" fmla="*/ 1770075 h 6887937"/>
              <a:gd name="connsiteX7-351" fmla="*/ 3901440 w 5840730"/>
              <a:gd name="connsiteY7-352" fmla="*/ 4696155 h 6887937"/>
              <a:gd name="connsiteX8-353" fmla="*/ 4213860 w 5840730"/>
              <a:gd name="connsiteY8-354" fmla="*/ 4757115 h 6887937"/>
              <a:gd name="connsiteX9-355" fmla="*/ 4457700 w 5840730"/>
              <a:gd name="connsiteY9-356" fmla="*/ 3842715 h 6887937"/>
              <a:gd name="connsiteX10-357" fmla="*/ 4785360 w 5840730"/>
              <a:gd name="connsiteY10-358" fmla="*/ 3926535 h 6887937"/>
              <a:gd name="connsiteX11-359" fmla="*/ 4028621 w 5840730"/>
              <a:gd name="connsiteY11-360" fmla="*/ 6887937 h 6887937"/>
              <a:gd name="connsiteX12-361" fmla="*/ 0 w 5840730"/>
              <a:gd name="connsiteY12-362" fmla="*/ 6877051 h 6887937"/>
              <a:gd name="connsiteX13-363" fmla="*/ 0 w 5840730"/>
              <a:gd name="connsiteY13-364" fmla="*/ 0 h 6887937"/>
              <a:gd name="connsiteX0-365" fmla="*/ 0 w 5840730"/>
              <a:gd name="connsiteY0-366" fmla="*/ 0 h 6887937"/>
              <a:gd name="connsiteX1-367" fmla="*/ 5840730 w 5840730"/>
              <a:gd name="connsiteY1-368" fmla="*/ 0 h 6887937"/>
              <a:gd name="connsiteX2-369" fmla="*/ 5090160 w 5840730"/>
              <a:gd name="connsiteY2-370" fmla="*/ 2775915 h 6887937"/>
              <a:gd name="connsiteX3-371" fmla="*/ 4754880 w 5840730"/>
              <a:gd name="connsiteY3-372" fmla="*/ 2692095 h 6887937"/>
              <a:gd name="connsiteX4-373" fmla="*/ 5006340 w 5840730"/>
              <a:gd name="connsiteY4-374" fmla="*/ 1823415 h 6887937"/>
              <a:gd name="connsiteX5-375" fmla="*/ 4872990 w 5840730"/>
              <a:gd name="connsiteY5-376" fmla="*/ 1571955 h 6887937"/>
              <a:gd name="connsiteX6-377" fmla="*/ 4655820 w 5840730"/>
              <a:gd name="connsiteY6-378" fmla="*/ 1770075 h 6887937"/>
              <a:gd name="connsiteX7-379" fmla="*/ 3901440 w 5840730"/>
              <a:gd name="connsiteY7-380" fmla="*/ 4696155 h 6887937"/>
              <a:gd name="connsiteX8-381" fmla="*/ 4213860 w 5840730"/>
              <a:gd name="connsiteY8-382" fmla="*/ 4757115 h 6887937"/>
              <a:gd name="connsiteX9-383" fmla="*/ 4457700 w 5840730"/>
              <a:gd name="connsiteY9-384" fmla="*/ 3842715 h 6887937"/>
              <a:gd name="connsiteX10-385" fmla="*/ 4785360 w 5840730"/>
              <a:gd name="connsiteY10-386" fmla="*/ 3926535 h 6887937"/>
              <a:gd name="connsiteX11-387" fmla="*/ 4028621 w 5840730"/>
              <a:gd name="connsiteY11-388" fmla="*/ 6887937 h 6887937"/>
              <a:gd name="connsiteX12-389" fmla="*/ 0 w 5840730"/>
              <a:gd name="connsiteY12-390" fmla="*/ 6877051 h 6887937"/>
              <a:gd name="connsiteX13-391" fmla="*/ 0 w 5840730"/>
              <a:gd name="connsiteY13-392" fmla="*/ 0 h 6887937"/>
              <a:gd name="connsiteX0-393" fmla="*/ 0 w 5840730"/>
              <a:gd name="connsiteY0-394" fmla="*/ 0 h 6887937"/>
              <a:gd name="connsiteX1-395" fmla="*/ 5840730 w 5840730"/>
              <a:gd name="connsiteY1-396" fmla="*/ 0 h 6887937"/>
              <a:gd name="connsiteX2-397" fmla="*/ 5090160 w 5840730"/>
              <a:gd name="connsiteY2-398" fmla="*/ 2775915 h 6887937"/>
              <a:gd name="connsiteX3-399" fmla="*/ 4754880 w 5840730"/>
              <a:gd name="connsiteY3-400" fmla="*/ 2692095 h 6887937"/>
              <a:gd name="connsiteX4-401" fmla="*/ 5006340 w 5840730"/>
              <a:gd name="connsiteY4-402" fmla="*/ 1823415 h 6887937"/>
              <a:gd name="connsiteX5-403" fmla="*/ 4872990 w 5840730"/>
              <a:gd name="connsiteY5-404" fmla="*/ 1571955 h 6887937"/>
              <a:gd name="connsiteX6-405" fmla="*/ 4655820 w 5840730"/>
              <a:gd name="connsiteY6-406" fmla="*/ 1770075 h 6887937"/>
              <a:gd name="connsiteX7-407" fmla="*/ 3901440 w 5840730"/>
              <a:gd name="connsiteY7-408" fmla="*/ 4696155 h 6887937"/>
              <a:gd name="connsiteX8-409" fmla="*/ 4213860 w 5840730"/>
              <a:gd name="connsiteY8-410" fmla="*/ 4757115 h 6887937"/>
              <a:gd name="connsiteX9-411" fmla="*/ 4457700 w 5840730"/>
              <a:gd name="connsiteY9-412" fmla="*/ 3842715 h 6887937"/>
              <a:gd name="connsiteX10-413" fmla="*/ 4785360 w 5840730"/>
              <a:gd name="connsiteY10-414" fmla="*/ 3926535 h 6887937"/>
              <a:gd name="connsiteX11-415" fmla="*/ 4028621 w 5840730"/>
              <a:gd name="connsiteY11-416" fmla="*/ 6887937 h 6887937"/>
              <a:gd name="connsiteX12-417" fmla="*/ 0 w 5840730"/>
              <a:gd name="connsiteY12-418" fmla="*/ 6877051 h 6887937"/>
              <a:gd name="connsiteX13-419" fmla="*/ 0 w 5840730"/>
              <a:gd name="connsiteY13-420" fmla="*/ 0 h 6887937"/>
              <a:gd name="connsiteX0-421" fmla="*/ 0 w 5840730"/>
              <a:gd name="connsiteY0-422" fmla="*/ 0 h 6887937"/>
              <a:gd name="connsiteX1-423" fmla="*/ 5840730 w 5840730"/>
              <a:gd name="connsiteY1-424" fmla="*/ 0 h 6887937"/>
              <a:gd name="connsiteX2-425" fmla="*/ 5090160 w 5840730"/>
              <a:gd name="connsiteY2-426" fmla="*/ 2775915 h 6887937"/>
              <a:gd name="connsiteX3-427" fmla="*/ 4754880 w 5840730"/>
              <a:gd name="connsiteY3-428" fmla="*/ 2692095 h 6887937"/>
              <a:gd name="connsiteX4-429" fmla="*/ 5006340 w 5840730"/>
              <a:gd name="connsiteY4-430" fmla="*/ 1823415 h 6887937"/>
              <a:gd name="connsiteX5-431" fmla="*/ 4872990 w 5840730"/>
              <a:gd name="connsiteY5-432" fmla="*/ 1571955 h 6887937"/>
              <a:gd name="connsiteX6-433" fmla="*/ 4655820 w 5840730"/>
              <a:gd name="connsiteY6-434" fmla="*/ 1770075 h 6887937"/>
              <a:gd name="connsiteX7-435" fmla="*/ 3901440 w 5840730"/>
              <a:gd name="connsiteY7-436" fmla="*/ 4696155 h 6887937"/>
              <a:gd name="connsiteX8-437" fmla="*/ 4213860 w 5840730"/>
              <a:gd name="connsiteY8-438" fmla="*/ 4757115 h 6887937"/>
              <a:gd name="connsiteX9-439" fmla="*/ 4457700 w 5840730"/>
              <a:gd name="connsiteY9-440" fmla="*/ 3842715 h 6887937"/>
              <a:gd name="connsiteX10-441" fmla="*/ 4785360 w 5840730"/>
              <a:gd name="connsiteY10-442" fmla="*/ 3926535 h 6887937"/>
              <a:gd name="connsiteX11-443" fmla="*/ 4028621 w 5840730"/>
              <a:gd name="connsiteY11-444" fmla="*/ 6887937 h 6887937"/>
              <a:gd name="connsiteX12-445" fmla="*/ 0 w 5840730"/>
              <a:gd name="connsiteY12-446" fmla="*/ 6877051 h 6887937"/>
              <a:gd name="connsiteX13-447" fmla="*/ 0 w 5840730"/>
              <a:gd name="connsiteY13-448" fmla="*/ 0 h 6887937"/>
              <a:gd name="connsiteX0-449" fmla="*/ 0 w 5840730"/>
              <a:gd name="connsiteY0-450" fmla="*/ 0 h 6887937"/>
              <a:gd name="connsiteX1-451" fmla="*/ 5840730 w 5840730"/>
              <a:gd name="connsiteY1-452" fmla="*/ 0 h 6887937"/>
              <a:gd name="connsiteX2-453" fmla="*/ 5090160 w 5840730"/>
              <a:gd name="connsiteY2-454" fmla="*/ 2775915 h 6887937"/>
              <a:gd name="connsiteX3-455" fmla="*/ 4754880 w 5840730"/>
              <a:gd name="connsiteY3-456" fmla="*/ 2692095 h 6887937"/>
              <a:gd name="connsiteX4-457" fmla="*/ 4994910 w 5840730"/>
              <a:gd name="connsiteY4-458" fmla="*/ 1857705 h 6887937"/>
              <a:gd name="connsiteX5-459" fmla="*/ 4872990 w 5840730"/>
              <a:gd name="connsiteY5-460" fmla="*/ 1571955 h 6887937"/>
              <a:gd name="connsiteX6-461" fmla="*/ 4655820 w 5840730"/>
              <a:gd name="connsiteY6-462" fmla="*/ 1770075 h 6887937"/>
              <a:gd name="connsiteX7-463" fmla="*/ 3901440 w 5840730"/>
              <a:gd name="connsiteY7-464" fmla="*/ 4696155 h 6887937"/>
              <a:gd name="connsiteX8-465" fmla="*/ 4213860 w 5840730"/>
              <a:gd name="connsiteY8-466" fmla="*/ 4757115 h 6887937"/>
              <a:gd name="connsiteX9-467" fmla="*/ 4457700 w 5840730"/>
              <a:gd name="connsiteY9-468" fmla="*/ 3842715 h 6887937"/>
              <a:gd name="connsiteX10-469" fmla="*/ 4785360 w 5840730"/>
              <a:gd name="connsiteY10-470" fmla="*/ 3926535 h 6887937"/>
              <a:gd name="connsiteX11-471" fmla="*/ 4028621 w 5840730"/>
              <a:gd name="connsiteY11-472" fmla="*/ 6887937 h 6887937"/>
              <a:gd name="connsiteX12-473" fmla="*/ 0 w 5840730"/>
              <a:gd name="connsiteY12-474" fmla="*/ 6877051 h 6887937"/>
              <a:gd name="connsiteX13-475" fmla="*/ 0 w 5840730"/>
              <a:gd name="connsiteY13-476" fmla="*/ 0 h 6887937"/>
              <a:gd name="connsiteX0-477" fmla="*/ 0 w 5840730"/>
              <a:gd name="connsiteY0-478" fmla="*/ 0 h 6887937"/>
              <a:gd name="connsiteX1-479" fmla="*/ 5840730 w 5840730"/>
              <a:gd name="connsiteY1-480" fmla="*/ 0 h 6887937"/>
              <a:gd name="connsiteX2-481" fmla="*/ 5090160 w 5840730"/>
              <a:gd name="connsiteY2-482" fmla="*/ 2775915 h 6887937"/>
              <a:gd name="connsiteX3-483" fmla="*/ 4754880 w 5840730"/>
              <a:gd name="connsiteY3-484" fmla="*/ 2692095 h 6887937"/>
              <a:gd name="connsiteX4-485" fmla="*/ 4994910 w 5840730"/>
              <a:gd name="connsiteY4-486" fmla="*/ 1857705 h 6887937"/>
              <a:gd name="connsiteX5-487" fmla="*/ 4872990 w 5840730"/>
              <a:gd name="connsiteY5-488" fmla="*/ 1571955 h 6887937"/>
              <a:gd name="connsiteX6-489" fmla="*/ 4655820 w 5840730"/>
              <a:gd name="connsiteY6-490" fmla="*/ 1770075 h 6887937"/>
              <a:gd name="connsiteX7-491" fmla="*/ 3901440 w 5840730"/>
              <a:gd name="connsiteY7-492" fmla="*/ 4696155 h 6887937"/>
              <a:gd name="connsiteX8-493" fmla="*/ 4213860 w 5840730"/>
              <a:gd name="connsiteY8-494" fmla="*/ 4757115 h 6887937"/>
              <a:gd name="connsiteX9-495" fmla="*/ 4457700 w 5840730"/>
              <a:gd name="connsiteY9-496" fmla="*/ 3842715 h 6887937"/>
              <a:gd name="connsiteX10-497" fmla="*/ 4785360 w 5840730"/>
              <a:gd name="connsiteY10-498" fmla="*/ 3926535 h 6887937"/>
              <a:gd name="connsiteX11-499" fmla="*/ 4028621 w 5840730"/>
              <a:gd name="connsiteY11-500" fmla="*/ 6887937 h 6887937"/>
              <a:gd name="connsiteX12-501" fmla="*/ 0 w 5840730"/>
              <a:gd name="connsiteY12-502" fmla="*/ 6877051 h 6887937"/>
              <a:gd name="connsiteX13-503" fmla="*/ 0 w 5840730"/>
              <a:gd name="connsiteY13-504" fmla="*/ 0 h 6887937"/>
              <a:gd name="connsiteX0-505" fmla="*/ 0 w 5840730"/>
              <a:gd name="connsiteY0-506" fmla="*/ 0 h 6887937"/>
              <a:gd name="connsiteX1-507" fmla="*/ 5840730 w 5840730"/>
              <a:gd name="connsiteY1-508" fmla="*/ 0 h 6887937"/>
              <a:gd name="connsiteX2-509" fmla="*/ 5090160 w 5840730"/>
              <a:gd name="connsiteY2-510" fmla="*/ 2775915 h 6887937"/>
              <a:gd name="connsiteX3-511" fmla="*/ 4754880 w 5840730"/>
              <a:gd name="connsiteY3-512" fmla="*/ 2692095 h 6887937"/>
              <a:gd name="connsiteX4-513" fmla="*/ 4994910 w 5840730"/>
              <a:gd name="connsiteY4-514" fmla="*/ 1857705 h 6887937"/>
              <a:gd name="connsiteX5-515" fmla="*/ 4872990 w 5840730"/>
              <a:gd name="connsiteY5-516" fmla="*/ 1571955 h 6887937"/>
              <a:gd name="connsiteX6-517" fmla="*/ 4655820 w 5840730"/>
              <a:gd name="connsiteY6-518" fmla="*/ 1770075 h 6887937"/>
              <a:gd name="connsiteX7-519" fmla="*/ 3901440 w 5840730"/>
              <a:gd name="connsiteY7-520" fmla="*/ 4696155 h 6887937"/>
              <a:gd name="connsiteX8-521" fmla="*/ 4213860 w 5840730"/>
              <a:gd name="connsiteY8-522" fmla="*/ 4757115 h 6887937"/>
              <a:gd name="connsiteX9-523" fmla="*/ 4457700 w 5840730"/>
              <a:gd name="connsiteY9-524" fmla="*/ 3842715 h 6887937"/>
              <a:gd name="connsiteX10-525" fmla="*/ 4785360 w 5840730"/>
              <a:gd name="connsiteY10-526" fmla="*/ 3926535 h 6887937"/>
              <a:gd name="connsiteX11-527" fmla="*/ 4028621 w 5840730"/>
              <a:gd name="connsiteY11-528" fmla="*/ 6887937 h 6887937"/>
              <a:gd name="connsiteX12-529" fmla="*/ 0 w 5840730"/>
              <a:gd name="connsiteY12-530" fmla="*/ 6877051 h 6887937"/>
              <a:gd name="connsiteX13-531" fmla="*/ 0 w 5840730"/>
              <a:gd name="connsiteY13-532" fmla="*/ 0 h 6887937"/>
              <a:gd name="connsiteX0-533" fmla="*/ 0 w 5840730"/>
              <a:gd name="connsiteY0-534" fmla="*/ 0 h 6887937"/>
              <a:gd name="connsiteX1-535" fmla="*/ 5840730 w 5840730"/>
              <a:gd name="connsiteY1-536" fmla="*/ 0 h 6887937"/>
              <a:gd name="connsiteX2-537" fmla="*/ 5090160 w 5840730"/>
              <a:gd name="connsiteY2-538" fmla="*/ 2775915 h 6887937"/>
              <a:gd name="connsiteX3-539" fmla="*/ 4754880 w 5840730"/>
              <a:gd name="connsiteY3-540" fmla="*/ 2692095 h 6887937"/>
              <a:gd name="connsiteX4-541" fmla="*/ 4994910 w 5840730"/>
              <a:gd name="connsiteY4-542" fmla="*/ 1857705 h 6887937"/>
              <a:gd name="connsiteX5-543" fmla="*/ 4872990 w 5840730"/>
              <a:gd name="connsiteY5-544" fmla="*/ 1571955 h 6887937"/>
              <a:gd name="connsiteX6-545" fmla="*/ 4655820 w 5840730"/>
              <a:gd name="connsiteY6-546" fmla="*/ 1770075 h 6887937"/>
              <a:gd name="connsiteX7-547" fmla="*/ 3901440 w 5840730"/>
              <a:gd name="connsiteY7-548" fmla="*/ 4696155 h 6887937"/>
              <a:gd name="connsiteX8-549" fmla="*/ 4213860 w 5840730"/>
              <a:gd name="connsiteY8-550" fmla="*/ 4757115 h 6887937"/>
              <a:gd name="connsiteX9-551" fmla="*/ 4457700 w 5840730"/>
              <a:gd name="connsiteY9-552" fmla="*/ 3842715 h 6887937"/>
              <a:gd name="connsiteX10-553" fmla="*/ 4785360 w 5840730"/>
              <a:gd name="connsiteY10-554" fmla="*/ 3926535 h 6887937"/>
              <a:gd name="connsiteX11-555" fmla="*/ 4028621 w 5840730"/>
              <a:gd name="connsiteY11-556" fmla="*/ 6887937 h 6887937"/>
              <a:gd name="connsiteX12-557" fmla="*/ 0 w 5840730"/>
              <a:gd name="connsiteY12-558" fmla="*/ 6877051 h 6887937"/>
              <a:gd name="connsiteX13-559" fmla="*/ 0 w 5840730"/>
              <a:gd name="connsiteY13-560" fmla="*/ 0 h 6887937"/>
              <a:gd name="connsiteX0-561" fmla="*/ 0 w 5840730"/>
              <a:gd name="connsiteY0-562" fmla="*/ 0 h 6887937"/>
              <a:gd name="connsiteX1-563" fmla="*/ 5840730 w 5840730"/>
              <a:gd name="connsiteY1-564" fmla="*/ 0 h 6887937"/>
              <a:gd name="connsiteX2-565" fmla="*/ 5090160 w 5840730"/>
              <a:gd name="connsiteY2-566" fmla="*/ 2775915 h 6887937"/>
              <a:gd name="connsiteX3-567" fmla="*/ 4754880 w 5840730"/>
              <a:gd name="connsiteY3-568" fmla="*/ 2692095 h 6887937"/>
              <a:gd name="connsiteX4-569" fmla="*/ 4994910 w 5840730"/>
              <a:gd name="connsiteY4-570" fmla="*/ 1857705 h 6887937"/>
              <a:gd name="connsiteX5-571" fmla="*/ 4872990 w 5840730"/>
              <a:gd name="connsiteY5-572" fmla="*/ 1571955 h 6887937"/>
              <a:gd name="connsiteX6-573" fmla="*/ 4655820 w 5840730"/>
              <a:gd name="connsiteY6-574" fmla="*/ 1770075 h 6887937"/>
              <a:gd name="connsiteX7-575" fmla="*/ 3901440 w 5840730"/>
              <a:gd name="connsiteY7-576" fmla="*/ 4696155 h 6887937"/>
              <a:gd name="connsiteX8-577" fmla="*/ 4213860 w 5840730"/>
              <a:gd name="connsiteY8-578" fmla="*/ 4757115 h 6887937"/>
              <a:gd name="connsiteX9-579" fmla="*/ 4457700 w 5840730"/>
              <a:gd name="connsiteY9-580" fmla="*/ 3842715 h 6887937"/>
              <a:gd name="connsiteX10-581" fmla="*/ 4785360 w 5840730"/>
              <a:gd name="connsiteY10-582" fmla="*/ 3926535 h 6887937"/>
              <a:gd name="connsiteX11-583" fmla="*/ 4028621 w 5840730"/>
              <a:gd name="connsiteY11-584" fmla="*/ 6887937 h 6887937"/>
              <a:gd name="connsiteX12-585" fmla="*/ 0 w 5840730"/>
              <a:gd name="connsiteY12-586" fmla="*/ 6877051 h 6887937"/>
              <a:gd name="connsiteX13-587" fmla="*/ 0 w 5840730"/>
              <a:gd name="connsiteY13-588" fmla="*/ 0 h 6887937"/>
              <a:gd name="connsiteX0-589" fmla="*/ 0 w 5840730"/>
              <a:gd name="connsiteY0-590" fmla="*/ 0 h 6887937"/>
              <a:gd name="connsiteX1-591" fmla="*/ 5840730 w 5840730"/>
              <a:gd name="connsiteY1-592" fmla="*/ 0 h 6887937"/>
              <a:gd name="connsiteX2-593" fmla="*/ 5090160 w 5840730"/>
              <a:gd name="connsiteY2-594" fmla="*/ 2775915 h 6887937"/>
              <a:gd name="connsiteX3-595" fmla="*/ 4754880 w 5840730"/>
              <a:gd name="connsiteY3-596" fmla="*/ 2692095 h 6887937"/>
              <a:gd name="connsiteX4-597" fmla="*/ 4979670 w 5840730"/>
              <a:gd name="connsiteY4-598" fmla="*/ 1865325 h 6887937"/>
              <a:gd name="connsiteX5-599" fmla="*/ 4872990 w 5840730"/>
              <a:gd name="connsiteY5-600" fmla="*/ 1571955 h 6887937"/>
              <a:gd name="connsiteX6-601" fmla="*/ 4655820 w 5840730"/>
              <a:gd name="connsiteY6-602" fmla="*/ 1770075 h 6887937"/>
              <a:gd name="connsiteX7-603" fmla="*/ 3901440 w 5840730"/>
              <a:gd name="connsiteY7-604" fmla="*/ 4696155 h 6887937"/>
              <a:gd name="connsiteX8-605" fmla="*/ 4213860 w 5840730"/>
              <a:gd name="connsiteY8-606" fmla="*/ 4757115 h 6887937"/>
              <a:gd name="connsiteX9-607" fmla="*/ 4457700 w 5840730"/>
              <a:gd name="connsiteY9-608" fmla="*/ 3842715 h 6887937"/>
              <a:gd name="connsiteX10-609" fmla="*/ 4785360 w 5840730"/>
              <a:gd name="connsiteY10-610" fmla="*/ 3926535 h 6887937"/>
              <a:gd name="connsiteX11-611" fmla="*/ 4028621 w 5840730"/>
              <a:gd name="connsiteY11-612" fmla="*/ 6887937 h 6887937"/>
              <a:gd name="connsiteX12-613" fmla="*/ 0 w 5840730"/>
              <a:gd name="connsiteY12-614" fmla="*/ 6877051 h 6887937"/>
              <a:gd name="connsiteX13-615" fmla="*/ 0 w 5840730"/>
              <a:gd name="connsiteY13-616" fmla="*/ 0 h 6887937"/>
              <a:gd name="connsiteX0-617" fmla="*/ 0 w 5840730"/>
              <a:gd name="connsiteY0-618" fmla="*/ 0 h 6887937"/>
              <a:gd name="connsiteX1-619" fmla="*/ 5840730 w 5840730"/>
              <a:gd name="connsiteY1-620" fmla="*/ 0 h 6887937"/>
              <a:gd name="connsiteX2-621" fmla="*/ 5090160 w 5840730"/>
              <a:gd name="connsiteY2-622" fmla="*/ 2775915 h 6887937"/>
              <a:gd name="connsiteX3-623" fmla="*/ 4754880 w 5840730"/>
              <a:gd name="connsiteY3-624" fmla="*/ 2692095 h 6887937"/>
              <a:gd name="connsiteX4-625" fmla="*/ 4956810 w 5840730"/>
              <a:gd name="connsiteY4-626" fmla="*/ 1865325 h 6887937"/>
              <a:gd name="connsiteX5-627" fmla="*/ 4872990 w 5840730"/>
              <a:gd name="connsiteY5-628" fmla="*/ 1571955 h 6887937"/>
              <a:gd name="connsiteX6-629" fmla="*/ 4655820 w 5840730"/>
              <a:gd name="connsiteY6-630" fmla="*/ 1770075 h 6887937"/>
              <a:gd name="connsiteX7-631" fmla="*/ 3901440 w 5840730"/>
              <a:gd name="connsiteY7-632" fmla="*/ 4696155 h 6887937"/>
              <a:gd name="connsiteX8-633" fmla="*/ 4213860 w 5840730"/>
              <a:gd name="connsiteY8-634" fmla="*/ 4757115 h 6887937"/>
              <a:gd name="connsiteX9-635" fmla="*/ 4457700 w 5840730"/>
              <a:gd name="connsiteY9-636" fmla="*/ 3842715 h 6887937"/>
              <a:gd name="connsiteX10-637" fmla="*/ 4785360 w 5840730"/>
              <a:gd name="connsiteY10-638" fmla="*/ 3926535 h 6887937"/>
              <a:gd name="connsiteX11-639" fmla="*/ 4028621 w 5840730"/>
              <a:gd name="connsiteY11-640" fmla="*/ 6887937 h 6887937"/>
              <a:gd name="connsiteX12-641" fmla="*/ 0 w 5840730"/>
              <a:gd name="connsiteY12-642" fmla="*/ 6877051 h 6887937"/>
              <a:gd name="connsiteX13-643" fmla="*/ 0 w 5840730"/>
              <a:gd name="connsiteY13-644" fmla="*/ 0 h 6887937"/>
              <a:gd name="connsiteX0-645" fmla="*/ 0 w 5840730"/>
              <a:gd name="connsiteY0-646" fmla="*/ 0 h 6887937"/>
              <a:gd name="connsiteX1-647" fmla="*/ 5840730 w 5840730"/>
              <a:gd name="connsiteY1-648" fmla="*/ 0 h 6887937"/>
              <a:gd name="connsiteX2-649" fmla="*/ 5090160 w 5840730"/>
              <a:gd name="connsiteY2-650" fmla="*/ 2775915 h 6887937"/>
              <a:gd name="connsiteX3-651" fmla="*/ 4754880 w 5840730"/>
              <a:gd name="connsiteY3-652" fmla="*/ 2692095 h 6887937"/>
              <a:gd name="connsiteX4-653" fmla="*/ 4979670 w 5840730"/>
              <a:gd name="connsiteY4-654" fmla="*/ 1846275 h 6887937"/>
              <a:gd name="connsiteX5-655" fmla="*/ 4872990 w 5840730"/>
              <a:gd name="connsiteY5-656" fmla="*/ 1571955 h 6887937"/>
              <a:gd name="connsiteX6-657" fmla="*/ 4655820 w 5840730"/>
              <a:gd name="connsiteY6-658" fmla="*/ 1770075 h 6887937"/>
              <a:gd name="connsiteX7-659" fmla="*/ 3901440 w 5840730"/>
              <a:gd name="connsiteY7-660" fmla="*/ 4696155 h 6887937"/>
              <a:gd name="connsiteX8-661" fmla="*/ 4213860 w 5840730"/>
              <a:gd name="connsiteY8-662" fmla="*/ 4757115 h 6887937"/>
              <a:gd name="connsiteX9-663" fmla="*/ 4457700 w 5840730"/>
              <a:gd name="connsiteY9-664" fmla="*/ 3842715 h 6887937"/>
              <a:gd name="connsiteX10-665" fmla="*/ 4785360 w 5840730"/>
              <a:gd name="connsiteY10-666" fmla="*/ 3926535 h 6887937"/>
              <a:gd name="connsiteX11-667" fmla="*/ 4028621 w 5840730"/>
              <a:gd name="connsiteY11-668" fmla="*/ 6887937 h 6887937"/>
              <a:gd name="connsiteX12-669" fmla="*/ 0 w 5840730"/>
              <a:gd name="connsiteY12-670" fmla="*/ 6877051 h 6887937"/>
              <a:gd name="connsiteX13-671" fmla="*/ 0 w 5840730"/>
              <a:gd name="connsiteY13-672" fmla="*/ 0 h 6887937"/>
              <a:gd name="connsiteX0-673" fmla="*/ 0 w 5840730"/>
              <a:gd name="connsiteY0-674" fmla="*/ 0 h 6887937"/>
              <a:gd name="connsiteX1-675" fmla="*/ 5840730 w 5840730"/>
              <a:gd name="connsiteY1-676" fmla="*/ 0 h 6887937"/>
              <a:gd name="connsiteX2-677" fmla="*/ 5090160 w 5840730"/>
              <a:gd name="connsiteY2-678" fmla="*/ 2775915 h 6887937"/>
              <a:gd name="connsiteX3-679" fmla="*/ 4754880 w 5840730"/>
              <a:gd name="connsiteY3-680" fmla="*/ 2692095 h 6887937"/>
              <a:gd name="connsiteX4-681" fmla="*/ 4979670 w 5840730"/>
              <a:gd name="connsiteY4-682" fmla="*/ 1846275 h 6887937"/>
              <a:gd name="connsiteX5-683" fmla="*/ 4872990 w 5840730"/>
              <a:gd name="connsiteY5-684" fmla="*/ 1571955 h 6887937"/>
              <a:gd name="connsiteX6-685" fmla="*/ 4655820 w 5840730"/>
              <a:gd name="connsiteY6-686" fmla="*/ 1770075 h 6887937"/>
              <a:gd name="connsiteX7-687" fmla="*/ 3901440 w 5840730"/>
              <a:gd name="connsiteY7-688" fmla="*/ 4696155 h 6887937"/>
              <a:gd name="connsiteX8-689" fmla="*/ 4213860 w 5840730"/>
              <a:gd name="connsiteY8-690" fmla="*/ 4757115 h 6887937"/>
              <a:gd name="connsiteX9-691" fmla="*/ 4457700 w 5840730"/>
              <a:gd name="connsiteY9-692" fmla="*/ 3842715 h 6887937"/>
              <a:gd name="connsiteX10-693" fmla="*/ 4785360 w 5840730"/>
              <a:gd name="connsiteY10-694" fmla="*/ 3926535 h 6887937"/>
              <a:gd name="connsiteX11-695" fmla="*/ 4028621 w 5840730"/>
              <a:gd name="connsiteY11-696" fmla="*/ 6887937 h 6887937"/>
              <a:gd name="connsiteX12-697" fmla="*/ 0 w 5840730"/>
              <a:gd name="connsiteY12-698" fmla="*/ 6877051 h 6887937"/>
              <a:gd name="connsiteX13-699" fmla="*/ 0 w 5840730"/>
              <a:gd name="connsiteY13-700" fmla="*/ 0 h 6887937"/>
              <a:gd name="connsiteX0-701" fmla="*/ 0 w 5840730"/>
              <a:gd name="connsiteY0-702" fmla="*/ 0 h 6887937"/>
              <a:gd name="connsiteX1-703" fmla="*/ 5840730 w 5840730"/>
              <a:gd name="connsiteY1-704" fmla="*/ 0 h 6887937"/>
              <a:gd name="connsiteX2-705" fmla="*/ 5090160 w 5840730"/>
              <a:gd name="connsiteY2-706" fmla="*/ 2775915 h 6887937"/>
              <a:gd name="connsiteX3-707" fmla="*/ 4754880 w 5840730"/>
              <a:gd name="connsiteY3-708" fmla="*/ 2692095 h 6887937"/>
              <a:gd name="connsiteX4-709" fmla="*/ 4979670 w 5840730"/>
              <a:gd name="connsiteY4-710" fmla="*/ 1846275 h 6887937"/>
              <a:gd name="connsiteX5-711" fmla="*/ 4872990 w 5840730"/>
              <a:gd name="connsiteY5-712" fmla="*/ 1571955 h 6887937"/>
              <a:gd name="connsiteX6-713" fmla="*/ 4655820 w 5840730"/>
              <a:gd name="connsiteY6-714" fmla="*/ 1770075 h 6887937"/>
              <a:gd name="connsiteX7-715" fmla="*/ 3901440 w 5840730"/>
              <a:gd name="connsiteY7-716" fmla="*/ 4696155 h 6887937"/>
              <a:gd name="connsiteX8-717" fmla="*/ 4213860 w 5840730"/>
              <a:gd name="connsiteY8-718" fmla="*/ 4757115 h 6887937"/>
              <a:gd name="connsiteX9-719" fmla="*/ 4457700 w 5840730"/>
              <a:gd name="connsiteY9-720" fmla="*/ 3842715 h 6887937"/>
              <a:gd name="connsiteX10-721" fmla="*/ 4785360 w 5840730"/>
              <a:gd name="connsiteY10-722" fmla="*/ 3926535 h 6887937"/>
              <a:gd name="connsiteX11-723" fmla="*/ 4028621 w 5840730"/>
              <a:gd name="connsiteY11-724" fmla="*/ 6887937 h 6887937"/>
              <a:gd name="connsiteX12-725" fmla="*/ 0 w 5840730"/>
              <a:gd name="connsiteY12-726" fmla="*/ 6877051 h 6887937"/>
              <a:gd name="connsiteX13-727" fmla="*/ 0 w 5840730"/>
              <a:gd name="connsiteY13-728" fmla="*/ 0 h 6887937"/>
              <a:gd name="connsiteX0-729" fmla="*/ 0 w 5840730"/>
              <a:gd name="connsiteY0-730" fmla="*/ 0 h 6887937"/>
              <a:gd name="connsiteX1-731" fmla="*/ 5840730 w 5840730"/>
              <a:gd name="connsiteY1-732" fmla="*/ 0 h 6887937"/>
              <a:gd name="connsiteX2-733" fmla="*/ 5090160 w 5840730"/>
              <a:gd name="connsiteY2-734" fmla="*/ 2775915 h 6887937"/>
              <a:gd name="connsiteX3-735" fmla="*/ 4754880 w 5840730"/>
              <a:gd name="connsiteY3-736" fmla="*/ 2692095 h 6887937"/>
              <a:gd name="connsiteX4-737" fmla="*/ 4979670 w 5840730"/>
              <a:gd name="connsiteY4-738" fmla="*/ 1846275 h 6887937"/>
              <a:gd name="connsiteX5-739" fmla="*/ 4872990 w 5840730"/>
              <a:gd name="connsiteY5-740" fmla="*/ 1571955 h 6887937"/>
              <a:gd name="connsiteX6-741" fmla="*/ 4655820 w 5840730"/>
              <a:gd name="connsiteY6-742" fmla="*/ 1770075 h 6887937"/>
              <a:gd name="connsiteX7-743" fmla="*/ 3901440 w 5840730"/>
              <a:gd name="connsiteY7-744" fmla="*/ 4696155 h 6887937"/>
              <a:gd name="connsiteX8-745" fmla="*/ 4213860 w 5840730"/>
              <a:gd name="connsiteY8-746" fmla="*/ 4757115 h 6887937"/>
              <a:gd name="connsiteX9-747" fmla="*/ 4457700 w 5840730"/>
              <a:gd name="connsiteY9-748" fmla="*/ 3842715 h 6887937"/>
              <a:gd name="connsiteX10-749" fmla="*/ 4785360 w 5840730"/>
              <a:gd name="connsiteY10-750" fmla="*/ 3926535 h 6887937"/>
              <a:gd name="connsiteX11-751" fmla="*/ 4028621 w 5840730"/>
              <a:gd name="connsiteY11-752" fmla="*/ 6887937 h 6887937"/>
              <a:gd name="connsiteX12-753" fmla="*/ 0 w 5840730"/>
              <a:gd name="connsiteY12-754" fmla="*/ 6877051 h 6887937"/>
              <a:gd name="connsiteX13-755" fmla="*/ 0 w 5840730"/>
              <a:gd name="connsiteY13-756" fmla="*/ 0 h 6887937"/>
              <a:gd name="connsiteX0-757" fmla="*/ 0 w 5840730"/>
              <a:gd name="connsiteY0-758" fmla="*/ 0 h 6887937"/>
              <a:gd name="connsiteX1-759" fmla="*/ 5840730 w 5840730"/>
              <a:gd name="connsiteY1-760" fmla="*/ 0 h 6887937"/>
              <a:gd name="connsiteX2-761" fmla="*/ 5090160 w 5840730"/>
              <a:gd name="connsiteY2-762" fmla="*/ 2775915 h 6887937"/>
              <a:gd name="connsiteX3-763" fmla="*/ 4754880 w 5840730"/>
              <a:gd name="connsiteY3-764" fmla="*/ 2692095 h 6887937"/>
              <a:gd name="connsiteX4-765" fmla="*/ 4979670 w 5840730"/>
              <a:gd name="connsiteY4-766" fmla="*/ 1846275 h 6887937"/>
              <a:gd name="connsiteX5-767" fmla="*/ 4872990 w 5840730"/>
              <a:gd name="connsiteY5-768" fmla="*/ 1571955 h 6887937"/>
              <a:gd name="connsiteX6-769" fmla="*/ 4655820 w 5840730"/>
              <a:gd name="connsiteY6-770" fmla="*/ 1770075 h 6887937"/>
              <a:gd name="connsiteX7-771" fmla="*/ 3901440 w 5840730"/>
              <a:gd name="connsiteY7-772" fmla="*/ 4696155 h 6887937"/>
              <a:gd name="connsiteX8-773" fmla="*/ 4213860 w 5840730"/>
              <a:gd name="connsiteY8-774" fmla="*/ 4757115 h 6887937"/>
              <a:gd name="connsiteX9-775" fmla="*/ 4457700 w 5840730"/>
              <a:gd name="connsiteY9-776" fmla="*/ 3842715 h 6887937"/>
              <a:gd name="connsiteX10-777" fmla="*/ 4785360 w 5840730"/>
              <a:gd name="connsiteY10-778" fmla="*/ 3926535 h 6887937"/>
              <a:gd name="connsiteX11-779" fmla="*/ 4028621 w 5840730"/>
              <a:gd name="connsiteY11-780" fmla="*/ 6887937 h 6887937"/>
              <a:gd name="connsiteX12-781" fmla="*/ 0 w 5840730"/>
              <a:gd name="connsiteY12-782" fmla="*/ 6877051 h 6887937"/>
              <a:gd name="connsiteX13-783" fmla="*/ 0 w 5840730"/>
              <a:gd name="connsiteY13-784" fmla="*/ 0 h 6887937"/>
              <a:gd name="connsiteX0-785" fmla="*/ 0 w 5840730"/>
              <a:gd name="connsiteY0-786" fmla="*/ 0 h 6887937"/>
              <a:gd name="connsiteX1-787" fmla="*/ 5840730 w 5840730"/>
              <a:gd name="connsiteY1-788" fmla="*/ 0 h 6887937"/>
              <a:gd name="connsiteX2-789" fmla="*/ 5090160 w 5840730"/>
              <a:gd name="connsiteY2-790" fmla="*/ 2775915 h 6887937"/>
              <a:gd name="connsiteX3-791" fmla="*/ 4754880 w 5840730"/>
              <a:gd name="connsiteY3-792" fmla="*/ 2692095 h 6887937"/>
              <a:gd name="connsiteX4-793" fmla="*/ 4979670 w 5840730"/>
              <a:gd name="connsiteY4-794" fmla="*/ 1846275 h 6887937"/>
              <a:gd name="connsiteX5-795" fmla="*/ 4872990 w 5840730"/>
              <a:gd name="connsiteY5-796" fmla="*/ 1571955 h 6887937"/>
              <a:gd name="connsiteX6-797" fmla="*/ 4655820 w 5840730"/>
              <a:gd name="connsiteY6-798" fmla="*/ 1770075 h 6887937"/>
              <a:gd name="connsiteX7-799" fmla="*/ 3901440 w 5840730"/>
              <a:gd name="connsiteY7-800" fmla="*/ 4696155 h 6887937"/>
              <a:gd name="connsiteX8-801" fmla="*/ 4213860 w 5840730"/>
              <a:gd name="connsiteY8-802" fmla="*/ 4757115 h 6887937"/>
              <a:gd name="connsiteX9-803" fmla="*/ 4457700 w 5840730"/>
              <a:gd name="connsiteY9-804" fmla="*/ 3842715 h 6887937"/>
              <a:gd name="connsiteX10-805" fmla="*/ 4785360 w 5840730"/>
              <a:gd name="connsiteY10-806" fmla="*/ 3926535 h 6887937"/>
              <a:gd name="connsiteX11-807" fmla="*/ 4028621 w 5840730"/>
              <a:gd name="connsiteY11-808" fmla="*/ 6887937 h 6887937"/>
              <a:gd name="connsiteX12-809" fmla="*/ 0 w 5840730"/>
              <a:gd name="connsiteY12-810" fmla="*/ 6877051 h 6887937"/>
              <a:gd name="connsiteX13-811" fmla="*/ 0 w 5840730"/>
              <a:gd name="connsiteY13-812" fmla="*/ 0 h 6887937"/>
              <a:gd name="connsiteX0-813" fmla="*/ 0 w 5840730"/>
              <a:gd name="connsiteY0-814" fmla="*/ 0 h 6887937"/>
              <a:gd name="connsiteX1-815" fmla="*/ 5840730 w 5840730"/>
              <a:gd name="connsiteY1-816" fmla="*/ 0 h 6887937"/>
              <a:gd name="connsiteX2-817" fmla="*/ 5090160 w 5840730"/>
              <a:gd name="connsiteY2-818" fmla="*/ 2775915 h 6887937"/>
              <a:gd name="connsiteX3-819" fmla="*/ 4933950 w 5840730"/>
              <a:gd name="connsiteY3-820" fmla="*/ 2737815 h 6887937"/>
              <a:gd name="connsiteX4-821" fmla="*/ 4754880 w 5840730"/>
              <a:gd name="connsiteY4-822" fmla="*/ 2692095 h 6887937"/>
              <a:gd name="connsiteX5-823" fmla="*/ 4979670 w 5840730"/>
              <a:gd name="connsiteY5-824" fmla="*/ 1846275 h 6887937"/>
              <a:gd name="connsiteX6-825" fmla="*/ 4872990 w 5840730"/>
              <a:gd name="connsiteY6-826" fmla="*/ 1571955 h 6887937"/>
              <a:gd name="connsiteX7-827" fmla="*/ 4655820 w 5840730"/>
              <a:gd name="connsiteY7-828" fmla="*/ 1770075 h 6887937"/>
              <a:gd name="connsiteX8-829" fmla="*/ 3901440 w 5840730"/>
              <a:gd name="connsiteY8-830" fmla="*/ 4696155 h 6887937"/>
              <a:gd name="connsiteX9-831" fmla="*/ 4213860 w 5840730"/>
              <a:gd name="connsiteY9-832" fmla="*/ 4757115 h 6887937"/>
              <a:gd name="connsiteX10-833" fmla="*/ 4457700 w 5840730"/>
              <a:gd name="connsiteY10-834" fmla="*/ 3842715 h 6887937"/>
              <a:gd name="connsiteX11-835" fmla="*/ 4785360 w 5840730"/>
              <a:gd name="connsiteY11-836" fmla="*/ 3926535 h 6887937"/>
              <a:gd name="connsiteX12-837" fmla="*/ 4028621 w 5840730"/>
              <a:gd name="connsiteY12-838" fmla="*/ 6887937 h 6887937"/>
              <a:gd name="connsiteX13-839" fmla="*/ 0 w 5840730"/>
              <a:gd name="connsiteY13-840" fmla="*/ 6877051 h 6887937"/>
              <a:gd name="connsiteX14" fmla="*/ 0 w 5840730"/>
              <a:gd name="connsiteY14" fmla="*/ 0 h 6887937"/>
              <a:gd name="connsiteX0-841" fmla="*/ 0 w 5840730"/>
              <a:gd name="connsiteY0-842" fmla="*/ 0 h 6887937"/>
              <a:gd name="connsiteX1-843" fmla="*/ 5840730 w 5840730"/>
              <a:gd name="connsiteY1-844" fmla="*/ 0 h 6887937"/>
              <a:gd name="connsiteX2-845" fmla="*/ 5090160 w 5840730"/>
              <a:gd name="connsiteY2-846" fmla="*/ 2775915 h 6887937"/>
              <a:gd name="connsiteX3-847" fmla="*/ 4861560 w 5840730"/>
              <a:gd name="connsiteY3-848" fmla="*/ 2943555 h 6887937"/>
              <a:gd name="connsiteX4-849" fmla="*/ 4754880 w 5840730"/>
              <a:gd name="connsiteY4-850" fmla="*/ 2692095 h 6887937"/>
              <a:gd name="connsiteX5-851" fmla="*/ 4979670 w 5840730"/>
              <a:gd name="connsiteY5-852" fmla="*/ 1846275 h 6887937"/>
              <a:gd name="connsiteX6-853" fmla="*/ 4872990 w 5840730"/>
              <a:gd name="connsiteY6-854" fmla="*/ 1571955 h 6887937"/>
              <a:gd name="connsiteX7-855" fmla="*/ 4655820 w 5840730"/>
              <a:gd name="connsiteY7-856" fmla="*/ 1770075 h 6887937"/>
              <a:gd name="connsiteX8-857" fmla="*/ 3901440 w 5840730"/>
              <a:gd name="connsiteY8-858" fmla="*/ 4696155 h 6887937"/>
              <a:gd name="connsiteX9-859" fmla="*/ 4213860 w 5840730"/>
              <a:gd name="connsiteY9-860" fmla="*/ 4757115 h 6887937"/>
              <a:gd name="connsiteX10-861" fmla="*/ 4457700 w 5840730"/>
              <a:gd name="connsiteY10-862" fmla="*/ 3842715 h 6887937"/>
              <a:gd name="connsiteX11-863" fmla="*/ 4785360 w 5840730"/>
              <a:gd name="connsiteY11-864" fmla="*/ 3926535 h 6887937"/>
              <a:gd name="connsiteX12-865" fmla="*/ 4028621 w 5840730"/>
              <a:gd name="connsiteY12-866" fmla="*/ 6887937 h 6887937"/>
              <a:gd name="connsiteX13-867" fmla="*/ 0 w 5840730"/>
              <a:gd name="connsiteY13-868" fmla="*/ 6877051 h 6887937"/>
              <a:gd name="connsiteX14-869" fmla="*/ 0 w 5840730"/>
              <a:gd name="connsiteY14-870" fmla="*/ 0 h 6887937"/>
              <a:gd name="connsiteX0-871" fmla="*/ 0 w 5840730"/>
              <a:gd name="connsiteY0-872" fmla="*/ 0 h 6887937"/>
              <a:gd name="connsiteX1-873" fmla="*/ 5840730 w 5840730"/>
              <a:gd name="connsiteY1-874" fmla="*/ 0 h 6887937"/>
              <a:gd name="connsiteX2-875" fmla="*/ 5090160 w 5840730"/>
              <a:gd name="connsiteY2-876" fmla="*/ 2775915 h 6887937"/>
              <a:gd name="connsiteX3-877" fmla="*/ 4842510 w 5840730"/>
              <a:gd name="connsiteY3-878" fmla="*/ 3019755 h 6887937"/>
              <a:gd name="connsiteX4-879" fmla="*/ 4754880 w 5840730"/>
              <a:gd name="connsiteY4-880" fmla="*/ 2692095 h 6887937"/>
              <a:gd name="connsiteX5-881" fmla="*/ 4979670 w 5840730"/>
              <a:gd name="connsiteY5-882" fmla="*/ 1846275 h 6887937"/>
              <a:gd name="connsiteX6-883" fmla="*/ 4872990 w 5840730"/>
              <a:gd name="connsiteY6-884" fmla="*/ 1571955 h 6887937"/>
              <a:gd name="connsiteX7-885" fmla="*/ 4655820 w 5840730"/>
              <a:gd name="connsiteY7-886" fmla="*/ 1770075 h 6887937"/>
              <a:gd name="connsiteX8-887" fmla="*/ 3901440 w 5840730"/>
              <a:gd name="connsiteY8-888" fmla="*/ 4696155 h 6887937"/>
              <a:gd name="connsiteX9-889" fmla="*/ 4213860 w 5840730"/>
              <a:gd name="connsiteY9-890" fmla="*/ 4757115 h 6887937"/>
              <a:gd name="connsiteX10-891" fmla="*/ 4457700 w 5840730"/>
              <a:gd name="connsiteY10-892" fmla="*/ 3842715 h 6887937"/>
              <a:gd name="connsiteX11-893" fmla="*/ 4785360 w 5840730"/>
              <a:gd name="connsiteY11-894" fmla="*/ 3926535 h 6887937"/>
              <a:gd name="connsiteX12-895" fmla="*/ 4028621 w 5840730"/>
              <a:gd name="connsiteY12-896" fmla="*/ 6887937 h 6887937"/>
              <a:gd name="connsiteX13-897" fmla="*/ 0 w 5840730"/>
              <a:gd name="connsiteY13-898" fmla="*/ 6877051 h 6887937"/>
              <a:gd name="connsiteX14-899" fmla="*/ 0 w 5840730"/>
              <a:gd name="connsiteY14-900" fmla="*/ 0 h 6887937"/>
              <a:gd name="connsiteX0-901" fmla="*/ 0 w 5840730"/>
              <a:gd name="connsiteY0-902" fmla="*/ 0 h 6887937"/>
              <a:gd name="connsiteX1-903" fmla="*/ 5840730 w 5840730"/>
              <a:gd name="connsiteY1-904" fmla="*/ 0 h 6887937"/>
              <a:gd name="connsiteX2-905" fmla="*/ 5090160 w 5840730"/>
              <a:gd name="connsiteY2-906" fmla="*/ 2775915 h 6887937"/>
              <a:gd name="connsiteX3-907" fmla="*/ 4853940 w 5840730"/>
              <a:gd name="connsiteY3-908" fmla="*/ 2962605 h 6887937"/>
              <a:gd name="connsiteX4-909" fmla="*/ 4754880 w 5840730"/>
              <a:gd name="connsiteY4-910" fmla="*/ 2692095 h 6887937"/>
              <a:gd name="connsiteX5-911" fmla="*/ 4979670 w 5840730"/>
              <a:gd name="connsiteY5-912" fmla="*/ 1846275 h 6887937"/>
              <a:gd name="connsiteX6-913" fmla="*/ 4872990 w 5840730"/>
              <a:gd name="connsiteY6-914" fmla="*/ 1571955 h 6887937"/>
              <a:gd name="connsiteX7-915" fmla="*/ 4655820 w 5840730"/>
              <a:gd name="connsiteY7-916" fmla="*/ 1770075 h 6887937"/>
              <a:gd name="connsiteX8-917" fmla="*/ 3901440 w 5840730"/>
              <a:gd name="connsiteY8-918" fmla="*/ 4696155 h 6887937"/>
              <a:gd name="connsiteX9-919" fmla="*/ 4213860 w 5840730"/>
              <a:gd name="connsiteY9-920" fmla="*/ 4757115 h 6887937"/>
              <a:gd name="connsiteX10-921" fmla="*/ 4457700 w 5840730"/>
              <a:gd name="connsiteY10-922" fmla="*/ 3842715 h 6887937"/>
              <a:gd name="connsiteX11-923" fmla="*/ 4785360 w 5840730"/>
              <a:gd name="connsiteY11-924" fmla="*/ 3926535 h 6887937"/>
              <a:gd name="connsiteX12-925" fmla="*/ 4028621 w 5840730"/>
              <a:gd name="connsiteY12-926" fmla="*/ 6887937 h 6887937"/>
              <a:gd name="connsiteX13-927" fmla="*/ 0 w 5840730"/>
              <a:gd name="connsiteY13-928" fmla="*/ 6877051 h 6887937"/>
              <a:gd name="connsiteX14-929" fmla="*/ 0 w 5840730"/>
              <a:gd name="connsiteY14-930" fmla="*/ 0 h 6887937"/>
              <a:gd name="connsiteX0-931" fmla="*/ 0 w 5840730"/>
              <a:gd name="connsiteY0-932" fmla="*/ 0 h 6887937"/>
              <a:gd name="connsiteX1-933" fmla="*/ 5840730 w 5840730"/>
              <a:gd name="connsiteY1-934" fmla="*/ 0 h 6887937"/>
              <a:gd name="connsiteX2-935" fmla="*/ 5090160 w 5840730"/>
              <a:gd name="connsiteY2-936" fmla="*/ 2775915 h 6887937"/>
              <a:gd name="connsiteX3-937" fmla="*/ 4853940 w 5840730"/>
              <a:gd name="connsiteY3-938" fmla="*/ 2962605 h 6887937"/>
              <a:gd name="connsiteX4-939" fmla="*/ 4754880 w 5840730"/>
              <a:gd name="connsiteY4-940" fmla="*/ 2692095 h 6887937"/>
              <a:gd name="connsiteX5-941" fmla="*/ 4979670 w 5840730"/>
              <a:gd name="connsiteY5-942" fmla="*/ 1846275 h 6887937"/>
              <a:gd name="connsiteX6-943" fmla="*/ 4872990 w 5840730"/>
              <a:gd name="connsiteY6-944" fmla="*/ 1571955 h 6887937"/>
              <a:gd name="connsiteX7-945" fmla="*/ 4655820 w 5840730"/>
              <a:gd name="connsiteY7-946" fmla="*/ 1770075 h 6887937"/>
              <a:gd name="connsiteX8-947" fmla="*/ 3901440 w 5840730"/>
              <a:gd name="connsiteY8-948" fmla="*/ 4696155 h 6887937"/>
              <a:gd name="connsiteX9-949" fmla="*/ 4213860 w 5840730"/>
              <a:gd name="connsiteY9-950" fmla="*/ 4757115 h 6887937"/>
              <a:gd name="connsiteX10-951" fmla="*/ 4457700 w 5840730"/>
              <a:gd name="connsiteY10-952" fmla="*/ 3842715 h 6887937"/>
              <a:gd name="connsiteX11-953" fmla="*/ 4785360 w 5840730"/>
              <a:gd name="connsiteY11-954" fmla="*/ 3926535 h 6887937"/>
              <a:gd name="connsiteX12-955" fmla="*/ 4028621 w 5840730"/>
              <a:gd name="connsiteY12-956" fmla="*/ 6887937 h 6887937"/>
              <a:gd name="connsiteX13-957" fmla="*/ 0 w 5840730"/>
              <a:gd name="connsiteY13-958" fmla="*/ 6877051 h 6887937"/>
              <a:gd name="connsiteX14-959" fmla="*/ 0 w 5840730"/>
              <a:gd name="connsiteY14-960" fmla="*/ 0 h 6887937"/>
              <a:gd name="connsiteX0-961" fmla="*/ 0 w 5840730"/>
              <a:gd name="connsiteY0-962" fmla="*/ 0 h 6887937"/>
              <a:gd name="connsiteX1-963" fmla="*/ 5840730 w 5840730"/>
              <a:gd name="connsiteY1-964" fmla="*/ 0 h 6887937"/>
              <a:gd name="connsiteX2-965" fmla="*/ 5090160 w 5840730"/>
              <a:gd name="connsiteY2-966" fmla="*/ 2775915 h 6887937"/>
              <a:gd name="connsiteX3-967" fmla="*/ 4853940 w 5840730"/>
              <a:gd name="connsiteY3-968" fmla="*/ 2962605 h 6887937"/>
              <a:gd name="connsiteX4-969" fmla="*/ 4754880 w 5840730"/>
              <a:gd name="connsiteY4-970" fmla="*/ 2692095 h 6887937"/>
              <a:gd name="connsiteX5-971" fmla="*/ 4979670 w 5840730"/>
              <a:gd name="connsiteY5-972" fmla="*/ 1846275 h 6887937"/>
              <a:gd name="connsiteX6-973" fmla="*/ 4872990 w 5840730"/>
              <a:gd name="connsiteY6-974" fmla="*/ 1571955 h 6887937"/>
              <a:gd name="connsiteX7-975" fmla="*/ 4655820 w 5840730"/>
              <a:gd name="connsiteY7-976" fmla="*/ 1770075 h 6887937"/>
              <a:gd name="connsiteX8-977" fmla="*/ 3901440 w 5840730"/>
              <a:gd name="connsiteY8-978" fmla="*/ 4696155 h 6887937"/>
              <a:gd name="connsiteX9-979" fmla="*/ 4213860 w 5840730"/>
              <a:gd name="connsiteY9-980" fmla="*/ 4757115 h 6887937"/>
              <a:gd name="connsiteX10-981" fmla="*/ 4457700 w 5840730"/>
              <a:gd name="connsiteY10-982" fmla="*/ 3842715 h 6887937"/>
              <a:gd name="connsiteX11-983" fmla="*/ 4785360 w 5840730"/>
              <a:gd name="connsiteY11-984" fmla="*/ 3926535 h 6887937"/>
              <a:gd name="connsiteX12-985" fmla="*/ 4028621 w 5840730"/>
              <a:gd name="connsiteY12-986" fmla="*/ 6887937 h 6887937"/>
              <a:gd name="connsiteX13-987" fmla="*/ 0 w 5840730"/>
              <a:gd name="connsiteY13-988" fmla="*/ 6877051 h 6887937"/>
              <a:gd name="connsiteX14-989" fmla="*/ 0 w 5840730"/>
              <a:gd name="connsiteY14-990" fmla="*/ 0 h 6887937"/>
              <a:gd name="connsiteX0-991" fmla="*/ 0 w 5840730"/>
              <a:gd name="connsiteY0-992" fmla="*/ 0 h 6887937"/>
              <a:gd name="connsiteX1-993" fmla="*/ 5840730 w 5840730"/>
              <a:gd name="connsiteY1-994" fmla="*/ 0 h 6887937"/>
              <a:gd name="connsiteX2-995" fmla="*/ 5090160 w 5840730"/>
              <a:gd name="connsiteY2-996" fmla="*/ 2775915 h 6887937"/>
              <a:gd name="connsiteX3-997" fmla="*/ 4853940 w 5840730"/>
              <a:gd name="connsiteY3-998" fmla="*/ 2962605 h 6887937"/>
              <a:gd name="connsiteX4-999" fmla="*/ 4754880 w 5840730"/>
              <a:gd name="connsiteY4-1000" fmla="*/ 2692095 h 6887937"/>
              <a:gd name="connsiteX5-1001" fmla="*/ 4979670 w 5840730"/>
              <a:gd name="connsiteY5-1002" fmla="*/ 1846275 h 6887937"/>
              <a:gd name="connsiteX6-1003" fmla="*/ 4872990 w 5840730"/>
              <a:gd name="connsiteY6-1004" fmla="*/ 1571955 h 6887937"/>
              <a:gd name="connsiteX7-1005" fmla="*/ 4655820 w 5840730"/>
              <a:gd name="connsiteY7-1006" fmla="*/ 1770075 h 6887937"/>
              <a:gd name="connsiteX8-1007" fmla="*/ 3901440 w 5840730"/>
              <a:gd name="connsiteY8-1008" fmla="*/ 4696155 h 6887937"/>
              <a:gd name="connsiteX9-1009" fmla="*/ 4213860 w 5840730"/>
              <a:gd name="connsiteY9-1010" fmla="*/ 4757115 h 6887937"/>
              <a:gd name="connsiteX10-1011" fmla="*/ 4457700 w 5840730"/>
              <a:gd name="connsiteY10-1012" fmla="*/ 3842715 h 6887937"/>
              <a:gd name="connsiteX11-1013" fmla="*/ 4785360 w 5840730"/>
              <a:gd name="connsiteY11-1014" fmla="*/ 3926535 h 6887937"/>
              <a:gd name="connsiteX12-1015" fmla="*/ 4028621 w 5840730"/>
              <a:gd name="connsiteY12-1016" fmla="*/ 6887937 h 6887937"/>
              <a:gd name="connsiteX13-1017" fmla="*/ 0 w 5840730"/>
              <a:gd name="connsiteY13-1018" fmla="*/ 6877051 h 6887937"/>
              <a:gd name="connsiteX14-1019" fmla="*/ 0 w 5840730"/>
              <a:gd name="connsiteY14-1020" fmla="*/ 0 h 6887937"/>
              <a:gd name="connsiteX0-1021" fmla="*/ 0 w 5840730"/>
              <a:gd name="connsiteY0-1022" fmla="*/ 0 h 6887937"/>
              <a:gd name="connsiteX1-1023" fmla="*/ 5840730 w 5840730"/>
              <a:gd name="connsiteY1-1024" fmla="*/ 0 h 6887937"/>
              <a:gd name="connsiteX2-1025" fmla="*/ 5090160 w 5840730"/>
              <a:gd name="connsiteY2-1026" fmla="*/ 2775915 h 6887937"/>
              <a:gd name="connsiteX3-1027" fmla="*/ 4853940 w 5840730"/>
              <a:gd name="connsiteY3-1028" fmla="*/ 2962605 h 6887937"/>
              <a:gd name="connsiteX4-1029" fmla="*/ 4754880 w 5840730"/>
              <a:gd name="connsiteY4-1030" fmla="*/ 2692095 h 6887937"/>
              <a:gd name="connsiteX5-1031" fmla="*/ 4979670 w 5840730"/>
              <a:gd name="connsiteY5-1032" fmla="*/ 1846275 h 6887937"/>
              <a:gd name="connsiteX6-1033" fmla="*/ 4872990 w 5840730"/>
              <a:gd name="connsiteY6-1034" fmla="*/ 1571955 h 6887937"/>
              <a:gd name="connsiteX7-1035" fmla="*/ 4655820 w 5840730"/>
              <a:gd name="connsiteY7-1036" fmla="*/ 1770075 h 6887937"/>
              <a:gd name="connsiteX8-1037" fmla="*/ 3901440 w 5840730"/>
              <a:gd name="connsiteY8-1038" fmla="*/ 4696155 h 6887937"/>
              <a:gd name="connsiteX9-1039" fmla="*/ 4213860 w 5840730"/>
              <a:gd name="connsiteY9-1040" fmla="*/ 4757115 h 6887937"/>
              <a:gd name="connsiteX10-1041" fmla="*/ 4457700 w 5840730"/>
              <a:gd name="connsiteY10-1042" fmla="*/ 3842715 h 6887937"/>
              <a:gd name="connsiteX11-1043" fmla="*/ 4785360 w 5840730"/>
              <a:gd name="connsiteY11-1044" fmla="*/ 3926535 h 6887937"/>
              <a:gd name="connsiteX12-1045" fmla="*/ 4028621 w 5840730"/>
              <a:gd name="connsiteY12-1046" fmla="*/ 6887937 h 6887937"/>
              <a:gd name="connsiteX13-1047" fmla="*/ 0 w 5840730"/>
              <a:gd name="connsiteY13-1048" fmla="*/ 6877051 h 6887937"/>
              <a:gd name="connsiteX14-1049" fmla="*/ 0 w 5840730"/>
              <a:gd name="connsiteY14-1050" fmla="*/ 0 h 6887937"/>
              <a:gd name="connsiteX0-1051" fmla="*/ 0 w 5840730"/>
              <a:gd name="connsiteY0-1052" fmla="*/ 0 h 6887937"/>
              <a:gd name="connsiteX1-1053" fmla="*/ 5840730 w 5840730"/>
              <a:gd name="connsiteY1-1054" fmla="*/ 0 h 6887937"/>
              <a:gd name="connsiteX2-1055" fmla="*/ 5090160 w 5840730"/>
              <a:gd name="connsiteY2-1056" fmla="*/ 2775915 h 6887937"/>
              <a:gd name="connsiteX3-1057" fmla="*/ 4853940 w 5840730"/>
              <a:gd name="connsiteY3-1058" fmla="*/ 2962605 h 6887937"/>
              <a:gd name="connsiteX4-1059" fmla="*/ 4754880 w 5840730"/>
              <a:gd name="connsiteY4-1060" fmla="*/ 2692095 h 6887937"/>
              <a:gd name="connsiteX5-1061" fmla="*/ 4979670 w 5840730"/>
              <a:gd name="connsiteY5-1062" fmla="*/ 1846275 h 6887937"/>
              <a:gd name="connsiteX6-1063" fmla="*/ 4872990 w 5840730"/>
              <a:gd name="connsiteY6-1064" fmla="*/ 1571955 h 6887937"/>
              <a:gd name="connsiteX7-1065" fmla="*/ 4655820 w 5840730"/>
              <a:gd name="connsiteY7-1066" fmla="*/ 1770075 h 6887937"/>
              <a:gd name="connsiteX8-1067" fmla="*/ 3901440 w 5840730"/>
              <a:gd name="connsiteY8-1068" fmla="*/ 4696155 h 6887937"/>
              <a:gd name="connsiteX9-1069" fmla="*/ 4213860 w 5840730"/>
              <a:gd name="connsiteY9-1070" fmla="*/ 4757115 h 6887937"/>
              <a:gd name="connsiteX10-1071" fmla="*/ 4457700 w 5840730"/>
              <a:gd name="connsiteY10-1072" fmla="*/ 3842715 h 6887937"/>
              <a:gd name="connsiteX11-1073" fmla="*/ 4785360 w 5840730"/>
              <a:gd name="connsiteY11-1074" fmla="*/ 3926535 h 6887937"/>
              <a:gd name="connsiteX12-1075" fmla="*/ 4028621 w 5840730"/>
              <a:gd name="connsiteY12-1076" fmla="*/ 6887937 h 6887937"/>
              <a:gd name="connsiteX13-1077" fmla="*/ 0 w 5840730"/>
              <a:gd name="connsiteY13-1078" fmla="*/ 6877051 h 6887937"/>
              <a:gd name="connsiteX14-1079" fmla="*/ 0 w 5840730"/>
              <a:gd name="connsiteY14-1080" fmla="*/ 0 h 6887937"/>
              <a:gd name="connsiteX0-1081" fmla="*/ 0 w 5840730"/>
              <a:gd name="connsiteY0-1082" fmla="*/ 0 h 6887937"/>
              <a:gd name="connsiteX1-1083" fmla="*/ 5840730 w 5840730"/>
              <a:gd name="connsiteY1-1084" fmla="*/ 0 h 6887937"/>
              <a:gd name="connsiteX2-1085" fmla="*/ 5090160 w 5840730"/>
              <a:gd name="connsiteY2-1086" fmla="*/ 2775915 h 6887937"/>
              <a:gd name="connsiteX3-1087" fmla="*/ 4853940 w 5840730"/>
              <a:gd name="connsiteY3-1088" fmla="*/ 2962605 h 6887937"/>
              <a:gd name="connsiteX4-1089" fmla="*/ 4754880 w 5840730"/>
              <a:gd name="connsiteY4-1090" fmla="*/ 2692095 h 6887937"/>
              <a:gd name="connsiteX5-1091" fmla="*/ 4979670 w 5840730"/>
              <a:gd name="connsiteY5-1092" fmla="*/ 1846275 h 6887937"/>
              <a:gd name="connsiteX6-1093" fmla="*/ 4872990 w 5840730"/>
              <a:gd name="connsiteY6-1094" fmla="*/ 1571955 h 6887937"/>
              <a:gd name="connsiteX7-1095" fmla="*/ 4655820 w 5840730"/>
              <a:gd name="connsiteY7-1096" fmla="*/ 1770075 h 6887937"/>
              <a:gd name="connsiteX8-1097" fmla="*/ 3901440 w 5840730"/>
              <a:gd name="connsiteY8-1098" fmla="*/ 4696155 h 6887937"/>
              <a:gd name="connsiteX9-1099" fmla="*/ 4213860 w 5840730"/>
              <a:gd name="connsiteY9-1100" fmla="*/ 4757115 h 6887937"/>
              <a:gd name="connsiteX10-1101" fmla="*/ 4457700 w 5840730"/>
              <a:gd name="connsiteY10-1102" fmla="*/ 3842715 h 6887937"/>
              <a:gd name="connsiteX11-1103" fmla="*/ 4785360 w 5840730"/>
              <a:gd name="connsiteY11-1104" fmla="*/ 3926535 h 6887937"/>
              <a:gd name="connsiteX12-1105" fmla="*/ 4028621 w 5840730"/>
              <a:gd name="connsiteY12-1106" fmla="*/ 6887937 h 6887937"/>
              <a:gd name="connsiteX13-1107" fmla="*/ 0 w 5840730"/>
              <a:gd name="connsiteY13-1108" fmla="*/ 6877051 h 6887937"/>
              <a:gd name="connsiteX14-1109" fmla="*/ 0 w 5840730"/>
              <a:gd name="connsiteY14-1110" fmla="*/ 0 h 6887937"/>
              <a:gd name="connsiteX0-1111" fmla="*/ 0 w 5840730"/>
              <a:gd name="connsiteY0-1112" fmla="*/ 0 h 6887937"/>
              <a:gd name="connsiteX1-1113" fmla="*/ 5840730 w 5840730"/>
              <a:gd name="connsiteY1-1114" fmla="*/ 0 h 6887937"/>
              <a:gd name="connsiteX2-1115" fmla="*/ 5090160 w 5840730"/>
              <a:gd name="connsiteY2-1116" fmla="*/ 2775915 h 6887937"/>
              <a:gd name="connsiteX3-1117" fmla="*/ 4853940 w 5840730"/>
              <a:gd name="connsiteY3-1118" fmla="*/ 2962605 h 6887937"/>
              <a:gd name="connsiteX4-1119" fmla="*/ 4754880 w 5840730"/>
              <a:gd name="connsiteY4-1120" fmla="*/ 2692095 h 6887937"/>
              <a:gd name="connsiteX5-1121" fmla="*/ 4979670 w 5840730"/>
              <a:gd name="connsiteY5-1122" fmla="*/ 1846275 h 6887937"/>
              <a:gd name="connsiteX6-1123" fmla="*/ 4872990 w 5840730"/>
              <a:gd name="connsiteY6-1124" fmla="*/ 1571955 h 6887937"/>
              <a:gd name="connsiteX7-1125" fmla="*/ 4655820 w 5840730"/>
              <a:gd name="connsiteY7-1126" fmla="*/ 1770075 h 6887937"/>
              <a:gd name="connsiteX8-1127" fmla="*/ 3901440 w 5840730"/>
              <a:gd name="connsiteY8-1128" fmla="*/ 4696155 h 6887937"/>
              <a:gd name="connsiteX9-1129" fmla="*/ 4213860 w 5840730"/>
              <a:gd name="connsiteY9-1130" fmla="*/ 4757115 h 6887937"/>
              <a:gd name="connsiteX10-1131" fmla="*/ 4457700 w 5840730"/>
              <a:gd name="connsiteY10-1132" fmla="*/ 3842715 h 6887937"/>
              <a:gd name="connsiteX11-1133" fmla="*/ 4785360 w 5840730"/>
              <a:gd name="connsiteY11-1134" fmla="*/ 3926535 h 6887937"/>
              <a:gd name="connsiteX12-1135" fmla="*/ 4028621 w 5840730"/>
              <a:gd name="connsiteY12-1136" fmla="*/ 6887937 h 6887937"/>
              <a:gd name="connsiteX13-1137" fmla="*/ 0 w 5840730"/>
              <a:gd name="connsiteY13-1138" fmla="*/ 6877051 h 6887937"/>
              <a:gd name="connsiteX14-1139" fmla="*/ 0 w 5840730"/>
              <a:gd name="connsiteY14-1140" fmla="*/ 0 h 6887937"/>
              <a:gd name="connsiteX0-1141" fmla="*/ 0 w 5840730"/>
              <a:gd name="connsiteY0-1142" fmla="*/ 0 h 6887937"/>
              <a:gd name="connsiteX1-1143" fmla="*/ 5840730 w 5840730"/>
              <a:gd name="connsiteY1-1144" fmla="*/ 0 h 6887937"/>
              <a:gd name="connsiteX2-1145" fmla="*/ 5090160 w 5840730"/>
              <a:gd name="connsiteY2-1146" fmla="*/ 2775915 h 6887937"/>
              <a:gd name="connsiteX3-1147" fmla="*/ 4853940 w 5840730"/>
              <a:gd name="connsiteY3-1148" fmla="*/ 2962605 h 6887937"/>
              <a:gd name="connsiteX4-1149" fmla="*/ 4754880 w 5840730"/>
              <a:gd name="connsiteY4-1150" fmla="*/ 2692095 h 6887937"/>
              <a:gd name="connsiteX5-1151" fmla="*/ 4979670 w 5840730"/>
              <a:gd name="connsiteY5-1152" fmla="*/ 1846275 h 6887937"/>
              <a:gd name="connsiteX6-1153" fmla="*/ 4872990 w 5840730"/>
              <a:gd name="connsiteY6-1154" fmla="*/ 1571955 h 6887937"/>
              <a:gd name="connsiteX7-1155" fmla="*/ 4655820 w 5840730"/>
              <a:gd name="connsiteY7-1156" fmla="*/ 1770075 h 6887937"/>
              <a:gd name="connsiteX8-1157" fmla="*/ 3901440 w 5840730"/>
              <a:gd name="connsiteY8-1158" fmla="*/ 4696155 h 6887937"/>
              <a:gd name="connsiteX9-1159" fmla="*/ 4213860 w 5840730"/>
              <a:gd name="connsiteY9-1160" fmla="*/ 4757115 h 6887937"/>
              <a:gd name="connsiteX10-1161" fmla="*/ 4457700 w 5840730"/>
              <a:gd name="connsiteY10-1162" fmla="*/ 3842715 h 6887937"/>
              <a:gd name="connsiteX11-1163" fmla="*/ 4785360 w 5840730"/>
              <a:gd name="connsiteY11-1164" fmla="*/ 3926535 h 6887937"/>
              <a:gd name="connsiteX12-1165" fmla="*/ 4028621 w 5840730"/>
              <a:gd name="connsiteY12-1166" fmla="*/ 6887937 h 6887937"/>
              <a:gd name="connsiteX13-1167" fmla="*/ 0 w 5840730"/>
              <a:gd name="connsiteY13-1168" fmla="*/ 6877051 h 6887937"/>
              <a:gd name="connsiteX14-1169" fmla="*/ 0 w 5840730"/>
              <a:gd name="connsiteY14-1170" fmla="*/ 0 h 6887937"/>
              <a:gd name="connsiteX0-1171" fmla="*/ 0 w 5840730"/>
              <a:gd name="connsiteY0-1172" fmla="*/ 0 h 6887937"/>
              <a:gd name="connsiteX1-1173" fmla="*/ 5840730 w 5840730"/>
              <a:gd name="connsiteY1-1174" fmla="*/ 0 h 6887937"/>
              <a:gd name="connsiteX2-1175" fmla="*/ 5090160 w 5840730"/>
              <a:gd name="connsiteY2-1176" fmla="*/ 2775915 h 6887937"/>
              <a:gd name="connsiteX3-1177" fmla="*/ 4853940 w 5840730"/>
              <a:gd name="connsiteY3-1178" fmla="*/ 2962605 h 6887937"/>
              <a:gd name="connsiteX4-1179" fmla="*/ 4754880 w 5840730"/>
              <a:gd name="connsiteY4-1180" fmla="*/ 2692095 h 6887937"/>
              <a:gd name="connsiteX5-1181" fmla="*/ 4979670 w 5840730"/>
              <a:gd name="connsiteY5-1182" fmla="*/ 1846275 h 6887937"/>
              <a:gd name="connsiteX6-1183" fmla="*/ 4872990 w 5840730"/>
              <a:gd name="connsiteY6-1184" fmla="*/ 1571955 h 6887937"/>
              <a:gd name="connsiteX7-1185" fmla="*/ 4655820 w 5840730"/>
              <a:gd name="connsiteY7-1186" fmla="*/ 1770075 h 6887937"/>
              <a:gd name="connsiteX8-1187" fmla="*/ 3901440 w 5840730"/>
              <a:gd name="connsiteY8-1188" fmla="*/ 4696155 h 6887937"/>
              <a:gd name="connsiteX9-1189" fmla="*/ 4213860 w 5840730"/>
              <a:gd name="connsiteY9-1190" fmla="*/ 4757115 h 6887937"/>
              <a:gd name="connsiteX10-1191" fmla="*/ 4457700 w 5840730"/>
              <a:gd name="connsiteY10-1192" fmla="*/ 3842715 h 6887937"/>
              <a:gd name="connsiteX11-1193" fmla="*/ 4785360 w 5840730"/>
              <a:gd name="connsiteY11-1194" fmla="*/ 3926535 h 6887937"/>
              <a:gd name="connsiteX12-1195" fmla="*/ 4028621 w 5840730"/>
              <a:gd name="connsiteY12-1196" fmla="*/ 6887937 h 6887937"/>
              <a:gd name="connsiteX13-1197" fmla="*/ 0 w 5840730"/>
              <a:gd name="connsiteY13-1198" fmla="*/ 6877051 h 6887937"/>
              <a:gd name="connsiteX14-1199" fmla="*/ 0 w 5840730"/>
              <a:gd name="connsiteY14-1200" fmla="*/ 0 h 6887937"/>
              <a:gd name="connsiteX0-1201" fmla="*/ 0 w 5840730"/>
              <a:gd name="connsiteY0-1202" fmla="*/ 0 h 6887937"/>
              <a:gd name="connsiteX1-1203" fmla="*/ 5840730 w 5840730"/>
              <a:gd name="connsiteY1-1204" fmla="*/ 0 h 6887937"/>
              <a:gd name="connsiteX2-1205" fmla="*/ 5090160 w 5840730"/>
              <a:gd name="connsiteY2-1206" fmla="*/ 2775915 h 6887937"/>
              <a:gd name="connsiteX3-1207" fmla="*/ 4853940 w 5840730"/>
              <a:gd name="connsiteY3-1208" fmla="*/ 2962605 h 6887937"/>
              <a:gd name="connsiteX4-1209" fmla="*/ 4754880 w 5840730"/>
              <a:gd name="connsiteY4-1210" fmla="*/ 2692095 h 6887937"/>
              <a:gd name="connsiteX5-1211" fmla="*/ 4979670 w 5840730"/>
              <a:gd name="connsiteY5-1212" fmla="*/ 1846275 h 6887937"/>
              <a:gd name="connsiteX6-1213" fmla="*/ 4872990 w 5840730"/>
              <a:gd name="connsiteY6-1214" fmla="*/ 1571955 h 6887937"/>
              <a:gd name="connsiteX7-1215" fmla="*/ 4655820 w 5840730"/>
              <a:gd name="connsiteY7-1216" fmla="*/ 1770075 h 6887937"/>
              <a:gd name="connsiteX8-1217" fmla="*/ 3901440 w 5840730"/>
              <a:gd name="connsiteY8-1218" fmla="*/ 4696155 h 6887937"/>
              <a:gd name="connsiteX9-1219" fmla="*/ 4213860 w 5840730"/>
              <a:gd name="connsiteY9-1220" fmla="*/ 4757115 h 6887937"/>
              <a:gd name="connsiteX10-1221" fmla="*/ 4457700 w 5840730"/>
              <a:gd name="connsiteY10-1222" fmla="*/ 3842715 h 6887937"/>
              <a:gd name="connsiteX11-1223" fmla="*/ 4785360 w 5840730"/>
              <a:gd name="connsiteY11-1224" fmla="*/ 3926535 h 6887937"/>
              <a:gd name="connsiteX12-1225" fmla="*/ 4028621 w 5840730"/>
              <a:gd name="connsiteY12-1226" fmla="*/ 6887937 h 6887937"/>
              <a:gd name="connsiteX13-1227" fmla="*/ 0 w 5840730"/>
              <a:gd name="connsiteY13-1228" fmla="*/ 6877051 h 6887937"/>
              <a:gd name="connsiteX14-1229" fmla="*/ 0 w 5840730"/>
              <a:gd name="connsiteY14-1230" fmla="*/ 0 h 6887937"/>
              <a:gd name="connsiteX0-1231" fmla="*/ 0 w 5840730"/>
              <a:gd name="connsiteY0-1232" fmla="*/ 0 h 6887937"/>
              <a:gd name="connsiteX1-1233" fmla="*/ 5840730 w 5840730"/>
              <a:gd name="connsiteY1-1234" fmla="*/ 0 h 6887937"/>
              <a:gd name="connsiteX2-1235" fmla="*/ 5090160 w 5840730"/>
              <a:gd name="connsiteY2-1236" fmla="*/ 2775915 h 6887937"/>
              <a:gd name="connsiteX3-1237" fmla="*/ 4853940 w 5840730"/>
              <a:gd name="connsiteY3-1238" fmla="*/ 2962605 h 6887937"/>
              <a:gd name="connsiteX4-1239" fmla="*/ 4754880 w 5840730"/>
              <a:gd name="connsiteY4-1240" fmla="*/ 2692095 h 6887937"/>
              <a:gd name="connsiteX5-1241" fmla="*/ 4979670 w 5840730"/>
              <a:gd name="connsiteY5-1242" fmla="*/ 1846275 h 6887937"/>
              <a:gd name="connsiteX6-1243" fmla="*/ 4872990 w 5840730"/>
              <a:gd name="connsiteY6-1244" fmla="*/ 1571955 h 6887937"/>
              <a:gd name="connsiteX7-1245" fmla="*/ 4655820 w 5840730"/>
              <a:gd name="connsiteY7-1246" fmla="*/ 1770075 h 6887937"/>
              <a:gd name="connsiteX8-1247" fmla="*/ 3901440 w 5840730"/>
              <a:gd name="connsiteY8-1248" fmla="*/ 4696155 h 6887937"/>
              <a:gd name="connsiteX9-1249" fmla="*/ 4213860 w 5840730"/>
              <a:gd name="connsiteY9-1250" fmla="*/ 4757115 h 6887937"/>
              <a:gd name="connsiteX10-1251" fmla="*/ 4457700 w 5840730"/>
              <a:gd name="connsiteY10-1252" fmla="*/ 3842715 h 6887937"/>
              <a:gd name="connsiteX11-1253" fmla="*/ 4785360 w 5840730"/>
              <a:gd name="connsiteY11-1254" fmla="*/ 3926535 h 6887937"/>
              <a:gd name="connsiteX12-1255" fmla="*/ 4028621 w 5840730"/>
              <a:gd name="connsiteY12-1256" fmla="*/ 6887937 h 6887937"/>
              <a:gd name="connsiteX13-1257" fmla="*/ 0 w 5840730"/>
              <a:gd name="connsiteY13-1258" fmla="*/ 6877051 h 6887937"/>
              <a:gd name="connsiteX14-1259" fmla="*/ 0 w 5840730"/>
              <a:gd name="connsiteY14-1260" fmla="*/ 0 h 6887937"/>
              <a:gd name="connsiteX0-1261" fmla="*/ 0 w 5840730"/>
              <a:gd name="connsiteY0-1262" fmla="*/ 0 h 6887937"/>
              <a:gd name="connsiteX1-1263" fmla="*/ 5840730 w 5840730"/>
              <a:gd name="connsiteY1-1264" fmla="*/ 0 h 6887937"/>
              <a:gd name="connsiteX2-1265" fmla="*/ 5090160 w 5840730"/>
              <a:gd name="connsiteY2-1266" fmla="*/ 2775915 h 6887937"/>
              <a:gd name="connsiteX3-1267" fmla="*/ 4853940 w 5840730"/>
              <a:gd name="connsiteY3-1268" fmla="*/ 2962605 h 6887937"/>
              <a:gd name="connsiteX4-1269" fmla="*/ 4754880 w 5840730"/>
              <a:gd name="connsiteY4-1270" fmla="*/ 2692095 h 6887937"/>
              <a:gd name="connsiteX5-1271" fmla="*/ 4979670 w 5840730"/>
              <a:gd name="connsiteY5-1272" fmla="*/ 1846275 h 6887937"/>
              <a:gd name="connsiteX6-1273" fmla="*/ 4872990 w 5840730"/>
              <a:gd name="connsiteY6-1274" fmla="*/ 1571955 h 6887937"/>
              <a:gd name="connsiteX7-1275" fmla="*/ 4655820 w 5840730"/>
              <a:gd name="connsiteY7-1276" fmla="*/ 1770075 h 6887937"/>
              <a:gd name="connsiteX8-1277" fmla="*/ 3901440 w 5840730"/>
              <a:gd name="connsiteY8-1278" fmla="*/ 4696155 h 6887937"/>
              <a:gd name="connsiteX9-1279" fmla="*/ 4213860 w 5840730"/>
              <a:gd name="connsiteY9-1280" fmla="*/ 4757115 h 6887937"/>
              <a:gd name="connsiteX10-1281" fmla="*/ 4457700 w 5840730"/>
              <a:gd name="connsiteY10-1282" fmla="*/ 3842715 h 6887937"/>
              <a:gd name="connsiteX11-1283" fmla="*/ 4785360 w 5840730"/>
              <a:gd name="connsiteY11-1284" fmla="*/ 3926535 h 6887937"/>
              <a:gd name="connsiteX12-1285" fmla="*/ 4028621 w 5840730"/>
              <a:gd name="connsiteY12-1286" fmla="*/ 6887937 h 6887937"/>
              <a:gd name="connsiteX13-1287" fmla="*/ 0 w 5840730"/>
              <a:gd name="connsiteY13-1288" fmla="*/ 6877051 h 6887937"/>
              <a:gd name="connsiteX14-1289" fmla="*/ 0 w 5840730"/>
              <a:gd name="connsiteY14-1290" fmla="*/ 0 h 6887937"/>
              <a:gd name="connsiteX0-1291" fmla="*/ 0 w 5840730"/>
              <a:gd name="connsiteY0-1292" fmla="*/ 0 h 6887937"/>
              <a:gd name="connsiteX1-1293" fmla="*/ 5840730 w 5840730"/>
              <a:gd name="connsiteY1-1294" fmla="*/ 0 h 6887937"/>
              <a:gd name="connsiteX2-1295" fmla="*/ 5090160 w 5840730"/>
              <a:gd name="connsiteY2-1296" fmla="*/ 2775915 h 6887937"/>
              <a:gd name="connsiteX3-1297" fmla="*/ 4853940 w 5840730"/>
              <a:gd name="connsiteY3-1298" fmla="*/ 2962605 h 6887937"/>
              <a:gd name="connsiteX4-1299" fmla="*/ 4754880 w 5840730"/>
              <a:gd name="connsiteY4-1300" fmla="*/ 2692095 h 6887937"/>
              <a:gd name="connsiteX5-1301" fmla="*/ 4979670 w 5840730"/>
              <a:gd name="connsiteY5-1302" fmla="*/ 1846275 h 6887937"/>
              <a:gd name="connsiteX6-1303" fmla="*/ 4872990 w 5840730"/>
              <a:gd name="connsiteY6-1304" fmla="*/ 1571955 h 6887937"/>
              <a:gd name="connsiteX7-1305" fmla="*/ 4655820 w 5840730"/>
              <a:gd name="connsiteY7-1306" fmla="*/ 1770075 h 6887937"/>
              <a:gd name="connsiteX8-1307" fmla="*/ 3901440 w 5840730"/>
              <a:gd name="connsiteY8-1308" fmla="*/ 4696155 h 6887937"/>
              <a:gd name="connsiteX9-1309" fmla="*/ 4213860 w 5840730"/>
              <a:gd name="connsiteY9-1310" fmla="*/ 4757115 h 6887937"/>
              <a:gd name="connsiteX10-1311" fmla="*/ 4457700 w 5840730"/>
              <a:gd name="connsiteY10-1312" fmla="*/ 3842715 h 6887937"/>
              <a:gd name="connsiteX11-1313" fmla="*/ 4785360 w 5840730"/>
              <a:gd name="connsiteY11-1314" fmla="*/ 3926535 h 6887937"/>
              <a:gd name="connsiteX12-1315" fmla="*/ 4028621 w 5840730"/>
              <a:gd name="connsiteY12-1316" fmla="*/ 6887937 h 6887937"/>
              <a:gd name="connsiteX13-1317" fmla="*/ 0 w 5840730"/>
              <a:gd name="connsiteY13-1318" fmla="*/ 6877051 h 6887937"/>
              <a:gd name="connsiteX14-1319" fmla="*/ 0 w 5840730"/>
              <a:gd name="connsiteY14-1320" fmla="*/ 0 h 6887937"/>
              <a:gd name="connsiteX0-1321" fmla="*/ 0 w 5840730"/>
              <a:gd name="connsiteY0-1322" fmla="*/ 0 h 6887937"/>
              <a:gd name="connsiteX1-1323" fmla="*/ 5840730 w 5840730"/>
              <a:gd name="connsiteY1-1324" fmla="*/ 0 h 6887937"/>
              <a:gd name="connsiteX2-1325" fmla="*/ 5090160 w 5840730"/>
              <a:gd name="connsiteY2-1326" fmla="*/ 2775915 h 6887937"/>
              <a:gd name="connsiteX3-1327" fmla="*/ 4853940 w 5840730"/>
              <a:gd name="connsiteY3-1328" fmla="*/ 2962605 h 6887937"/>
              <a:gd name="connsiteX4-1329" fmla="*/ 4754880 w 5840730"/>
              <a:gd name="connsiteY4-1330" fmla="*/ 2692095 h 6887937"/>
              <a:gd name="connsiteX5-1331" fmla="*/ 4979670 w 5840730"/>
              <a:gd name="connsiteY5-1332" fmla="*/ 1846275 h 6887937"/>
              <a:gd name="connsiteX6-1333" fmla="*/ 4872990 w 5840730"/>
              <a:gd name="connsiteY6-1334" fmla="*/ 1571955 h 6887937"/>
              <a:gd name="connsiteX7-1335" fmla="*/ 4655820 w 5840730"/>
              <a:gd name="connsiteY7-1336" fmla="*/ 1770075 h 6887937"/>
              <a:gd name="connsiteX8-1337" fmla="*/ 3901440 w 5840730"/>
              <a:gd name="connsiteY8-1338" fmla="*/ 4696155 h 6887937"/>
              <a:gd name="connsiteX9-1339" fmla="*/ 4213860 w 5840730"/>
              <a:gd name="connsiteY9-1340" fmla="*/ 4757115 h 6887937"/>
              <a:gd name="connsiteX10-1341" fmla="*/ 4457700 w 5840730"/>
              <a:gd name="connsiteY10-1342" fmla="*/ 3842715 h 6887937"/>
              <a:gd name="connsiteX11-1343" fmla="*/ 4785360 w 5840730"/>
              <a:gd name="connsiteY11-1344" fmla="*/ 3926535 h 6887937"/>
              <a:gd name="connsiteX12-1345" fmla="*/ 4028621 w 5840730"/>
              <a:gd name="connsiteY12-1346" fmla="*/ 6887937 h 6887937"/>
              <a:gd name="connsiteX13-1347" fmla="*/ 0 w 5840730"/>
              <a:gd name="connsiteY13-1348" fmla="*/ 6877051 h 6887937"/>
              <a:gd name="connsiteX14-1349" fmla="*/ 0 w 5840730"/>
              <a:gd name="connsiteY14-1350" fmla="*/ 0 h 6887937"/>
              <a:gd name="connsiteX0-1351" fmla="*/ 0 w 5840730"/>
              <a:gd name="connsiteY0-1352" fmla="*/ 0 h 6887937"/>
              <a:gd name="connsiteX1-1353" fmla="*/ 5840730 w 5840730"/>
              <a:gd name="connsiteY1-1354" fmla="*/ 0 h 6887937"/>
              <a:gd name="connsiteX2-1355" fmla="*/ 5090160 w 5840730"/>
              <a:gd name="connsiteY2-1356" fmla="*/ 2775915 h 6887937"/>
              <a:gd name="connsiteX3-1357" fmla="*/ 4853940 w 5840730"/>
              <a:gd name="connsiteY3-1358" fmla="*/ 2962605 h 6887937"/>
              <a:gd name="connsiteX4-1359" fmla="*/ 4754880 w 5840730"/>
              <a:gd name="connsiteY4-1360" fmla="*/ 2692095 h 6887937"/>
              <a:gd name="connsiteX5-1361" fmla="*/ 4979670 w 5840730"/>
              <a:gd name="connsiteY5-1362" fmla="*/ 1846275 h 6887937"/>
              <a:gd name="connsiteX6-1363" fmla="*/ 4872990 w 5840730"/>
              <a:gd name="connsiteY6-1364" fmla="*/ 1571955 h 6887937"/>
              <a:gd name="connsiteX7-1365" fmla="*/ 4655820 w 5840730"/>
              <a:gd name="connsiteY7-1366" fmla="*/ 1770075 h 6887937"/>
              <a:gd name="connsiteX8-1367" fmla="*/ 3901440 w 5840730"/>
              <a:gd name="connsiteY8-1368" fmla="*/ 4696155 h 6887937"/>
              <a:gd name="connsiteX9-1369" fmla="*/ 4213860 w 5840730"/>
              <a:gd name="connsiteY9-1370" fmla="*/ 4757115 h 6887937"/>
              <a:gd name="connsiteX10-1371" fmla="*/ 4457700 w 5840730"/>
              <a:gd name="connsiteY10-1372" fmla="*/ 3842715 h 6887937"/>
              <a:gd name="connsiteX11-1373" fmla="*/ 4560570 w 5840730"/>
              <a:gd name="connsiteY11-1374" fmla="*/ 4120845 h 6887937"/>
              <a:gd name="connsiteX12-1375" fmla="*/ 4785360 w 5840730"/>
              <a:gd name="connsiteY12-1376" fmla="*/ 3926535 h 6887937"/>
              <a:gd name="connsiteX13-1377" fmla="*/ 4028621 w 5840730"/>
              <a:gd name="connsiteY13-1378" fmla="*/ 6887937 h 6887937"/>
              <a:gd name="connsiteX14-1379" fmla="*/ 0 w 5840730"/>
              <a:gd name="connsiteY14-1380" fmla="*/ 6877051 h 6887937"/>
              <a:gd name="connsiteX15" fmla="*/ 0 w 5840730"/>
              <a:gd name="connsiteY15" fmla="*/ 0 h 6887937"/>
              <a:gd name="connsiteX0-1381" fmla="*/ 0 w 5840730"/>
              <a:gd name="connsiteY0-1382" fmla="*/ 0 h 6887937"/>
              <a:gd name="connsiteX1-1383" fmla="*/ 5840730 w 5840730"/>
              <a:gd name="connsiteY1-1384" fmla="*/ 0 h 6887937"/>
              <a:gd name="connsiteX2-1385" fmla="*/ 5090160 w 5840730"/>
              <a:gd name="connsiteY2-1386" fmla="*/ 2775915 h 6887937"/>
              <a:gd name="connsiteX3-1387" fmla="*/ 4853940 w 5840730"/>
              <a:gd name="connsiteY3-1388" fmla="*/ 2962605 h 6887937"/>
              <a:gd name="connsiteX4-1389" fmla="*/ 4754880 w 5840730"/>
              <a:gd name="connsiteY4-1390" fmla="*/ 2692095 h 6887937"/>
              <a:gd name="connsiteX5-1391" fmla="*/ 4979670 w 5840730"/>
              <a:gd name="connsiteY5-1392" fmla="*/ 1846275 h 6887937"/>
              <a:gd name="connsiteX6-1393" fmla="*/ 4872990 w 5840730"/>
              <a:gd name="connsiteY6-1394" fmla="*/ 1571955 h 6887937"/>
              <a:gd name="connsiteX7-1395" fmla="*/ 4655820 w 5840730"/>
              <a:gd name="connsiteY7-1396" fmla="*/ 1770075 h 6887937"/>
              <a:gd name="connsiteX8-1397" fmla="*/ 3901440 w 5840730"/>
              <a:gd name="connsiteY8-1398" fmla="*/ 4696155 h 6887937"/>
              <a:gd name="connsiteX9-1399" fmla="*/ 4213860 w 5840730"/>
              <a:gd name="connsiteY9-1400" fmla="*/ 4757115 h 6887937"/>
              <a:gd name="connsiteX10-1401" fmla="*/ 4457700 w 5840730"/>
              <a:gd name="connsiteY10-1402" fmla="*/ 3842715 h 6887937"/>
              <a:gd name="connsiteX11-1403" fmla="*/ 4709160 w 5840730"/>
              <a:gd name="connsiteY11-1404" fmla="*/ 3633165 h 6887937"/>
              <a:gd name="connsiteX12-1405" fmla="*/ 4785360 w 5840730"/>
              <a:gd name="connsiteY12-1406" fmla="*/ 3926535 h 6887937"/>
              <a:gd name="connsiteX13-1407" fmla="*/ 4028621 w 5840730"/>
              <a:gd name="connsiteY13-1408" fmla="*/ 6887937 h 6887937"/>
              <a:gd name="connsiteX14-1409" fmla="*/ 0 w 5840730"/>
              <a:gd name="connsiteY14-1410" fmla="*/ 6877051 h 6887937"/>
              <a:gd name="connsiteX15-1411" fmla="*/ 0 w 5840730"/>
              <a:gd name="connsiteY15-1412" fmla="*/ 0 h 6887937"/>
              <a:gd name="connsiteX0-1413" fmla="*/ 0 w 5840730"/>
              <a:gd name="connsiteY0-1414" fmla="*/ 0 h 6887937"/>
              <a:gd name="connsiteX1-1415" fmla="*/ 5840730 w 5840730"/>
              <a:gd name="connsiteY1-1416" fmla="*/ 0 h 6887937"/>
              <a:gd name="connsiteX2-1417" fmla="*/ 5090160 w 5840730"/>
              <a:gd name="connsiteY2-1418" fmla="*/ 2775915 h 6887937"/>
              <a:gd name="connsiteX3-1419" fmla="*/ 4853940 w 5840730"/>
              <a:gd name="connsiteY3-1420" fmla="*/ 2962605 h 6887937"/>
              <a:gd name="connsiteX4-1421" fmla="*/ 4754880 w 5840730"/>
              <a:gd name="connsiteY4-1422" fmla="*/ 2692095 h 6887937"/>
              <a:gd name="connsiteX5-1423" fmla="*/ 4979670 w 5840730"/>
              <a:gd name="connsiteY5-1424" fmla="*/ 1846275 h 6887937"/>
              <a:gd name="connsiteX6-1425" fmla="*/ 4872990 w 5840730"/>
              <a:gd name="connsiteY6-1426" fmla="*/ 1571955 h 6887937"/>
              <a:gd name="connsiteX7-1427" fmla="*/ 4655820 w 5840730"/>
              <a:gd name="connsiteY7-1428" fmla="*/ 1770075 h 6887937"/>
              <a:gd name="connsiteX8-1429" fmla="*/ 3901440 w 5840730"/>
              <a:gd name="connsiteY8-1430" fmla="*/ 4696155 h 6887937"/>
              <a:gd name="connsiteX9-1431" fmla="*/ 4213860 w 5840730"/>
              <a:gd name="connsiteY9-1432" fmla="*/ 4757115 h 6887937"/>
              <a:gd name="connsiteX10-1433" fmla="*/ 4457700 w 5840730"/>
              <a:gd name="connsiteY10-1434" fmla="*/ 3842715 h 6887937"/>
              <a:gd name="connsiteX11-1435" fmla="*/ 4686300 w 5840730"/>
              <a:gd name="connsiteY11-1436" fmla="*/ 3713175 h 6887937"/>
              <a:gd name="connsiteX12-1437" fmla="*/ 4785360 w 5840730"/>
              <a:gd name="connsiteY12-1438" fmla="*/ 3926535 h 6887937"/>
              <a:gd name="connsiteX13-1439" fmla="*/ 4028621 w 5840730"/>
              <a:gd name="connsiteY13-1440" fmla="*/ 6887937 h 6887937"/>
              <a:gd name="connsiteX14-1441" fmla="*/ 0 w 5840730"/>
              <a:gd name="connsiteY14-1442" fmla="*/ 6877051 h 6887937"/>
              <a:gd name="connsiteX15-1443" fmla="*/ 0 w 5840730"/>
              <a:gd name="connsiteY15-1444" fmla="*/ 0 h 6887937"/>
              <a:gd name="connsiteX0-1445" fmla="*/ 0 w 5840730"/>
              <a:gd name="connsiteY0-1446" fmla="*/ 0 h 6887937"/>
              <a:gd name="connsiteX1-1447" fmla="*/ 5840730 w 5840730"/>
              <a:gd name="connsiteY1-1448" fmla="*/ 0 h 6887937"/>
              <a:gd name="connsiteX2-1449" fmla="*/ 5090160 w 5840730"/>
              <a:gd name="connsiteY2-1450" fmla="*/ 2775915 h 6887937"/>
              <a:gd name="connsiteX3-1451" fmla="*/ 4853940 w 5840730"/>
              <a:gd name="connsiteY3-1452" fmla="*/ 2962605 h 6887937"/>
              <a:gd name="connsiteX4-1453" fmla="*/ 4754880 w 5840730"/>
              <a:gd name="connsiteY4-1454" fmla="*/ 2692095 h 6887937"/>
              <a:gd name="connsiteX5-1455" fmla="*/ 4979670 w 5840730"/>
              <a:gd name="connsiteY5-1456" fmla="*/ 1846275 h 6887937"/>
              <a:gd name="connsiteX6-1457" fmla="*/ 4872990 w 5840730"/>
              <a:gd name="connsiteY6-1458" fmla="*/ 1571955 h 6887937"/>
              <a:gd name="connsiteX7-1459" fmla="*/ 4655820 w 5840730"/>
              <a:gd name="connsiteY7-1460" fmla="*/ 1770075 h 6887937"/>
              <a:gd name="connsiteX8-1461" fmla="*/ 3901440 w 5840730"/>
              <a:gd name="connsiteY8-1462" fmla="*/ 4696155 h 6887937"/>
              <a:gd name="connsiteX9-1463" fmla="*/ 4213860 w 5840730"/>
              <a:gd name="connsiteY9-1464" fmla="*/ 4757115 h 6887937"/>
              <a:gd name="connsiteX10-1465" fmla="*/ 4457700 w 5840730"/>
              <a:gd name="connsiteY10-1466" fmla="*/ 3842715 h 6887937"/>
              <a:gd name="connsiteX11-1467" fmla="*/ 4686300 w 5840730"/>
              <a:gd name="connsiteY11-1468" fmla="*/ 3713175 h 6887937"/>
              <a:gd name="connsiteX12-1469" fmla="*/ 4785360 w 5840730"/>
              <a:gd name="connsiteY12-1470" fmla="*/ 3926535 h 6887937"/>
              <a:gd name="connsiteX13-1471" fmla="*/ 4028621 w 5840730"/>
              <a:gd name="connsiteY13-1472" fmla="*/ 6887937 h 6887937"/>
              <a:gd name="connsiteX14-1473" fmla="*/ 0 w 5840730"/>
              <a:gd name="connsiteY14-1474" fmla="*/ 6877051 h 6887937"/>
              <a:gd name="connsiteX15-1475" fmla="*/ 0 w 5840730"/>
              <a:gd name="connsiteY15-1476" fmla="*/ 0 h 6887937"/>
              <a:gd name="connsiteX0-1477" fmla="*/ 0 w 5840730"/>
              <a:gd name="connsiteY0-1478" fmla="*/ 0 h 6887937"/>
              <a:gd name="connsiteX1-1479" fmla="*/ 5840730 w 5840730"/>
              <a:gd name="connsiteY1-1480" fmla="*/ 0 h 6887937"/>
              <a:gd name="connsiteX2-1481" fmla="*/ 5090160 w 5840730"/>
              <a:gd name="connsiteY2-1482" fmla="*/ 2775915 h 6887937"/>
              <a:gd name="connsiteX3-1483" fmla="*/ 4853940 w 5840730"/>
              <a:gd name="connsiteY3-1484" fmla="*/ 2962605 h 6887937"/>
              <a:gd name="connsiteX4-1485" fmla="*/ 4754880 w 5840730"/>
              <a:gd name="connsiteY4-1486" fmla="*/ 2692095 h 6887937"/>
              <a:gd name="connsiteX5-1487" fmla="*/ 4979670 w 5840730"/>
              <a:gd name="connsiteY5-1488" fmla="*/ 1846275 h 6887937"/>
              <a:gd name="connsiteX6-1489" fmla="*/ 4872990 w 5840730"/>
              <a:gd name="connsiteY6-1490" fmla="*/ 1571955 h 6887937"/>
              <a:gd name="connsiteX7-1491" fmla="*/ 4655820 w 5840730"/>
              <a:gd name="connsiteY7-1492" fmla="*/ 1770075 h 6887937"/>
              <a:gd name="connsiteX8-1493" fmla="*/ 3901440 w 5840730"/>
              <a:gd name="connsiteY8-1494" fmla="*/ 4696155 h 6887937"/>
              <a:gd name="connsiteX9-1495" fmla="*/ 4213860 w 5840730"/>
              <a:gd name="connsiteY9-1496" fmla="*/ 4757115 h 6887937"/>
              <a:gd name="connsiteX10-1497" fmla="*/ 4457700 w 5840730"/>
              <a:gd name="connsiteY10-1498" fmla="*/ 3842715 h 6887937"/>
              <a:gd name="connsiteX11-1499" fmla="*/ 4686300 w 5840730"/>
              <a:gd name="connsiteY11-1500" fmla="*/ 3713175 h 6887937"/>
              <a:gd name="connsiteX12-1501" fmla="*/ 4785360 w 5840730"/>
              <a:gd name="connsiteY12-1502" fmla="*/ 3926535 h 6887937"/>
              <a:gd name="connsiteX13-1503" fmla="*/ 4028621 w 5840730"/>
              <a:gd name="connsiteY13-1504" fmla="*/ 6887937 h 6887937"/>
              <a:gd name="connsiteX14-1505" fmla="*/ 0 w 5840730"/>
              <a:gd name="connsiteY14-1506" fmla="*/ 6877051 h 6887937"/>
              <a:gd name="connsiteX15-1507" fmla="*/ 0 w 5840730"/>
              <a:gd name="connsiteY15-1508" fmla="*/ 0 h 6887937"/>
              <a:gd name="connsiteX0-1509" fmla="*/ 0 w 5840730"/>
              <a:gd name="connsiteY0-1510" fmla="*/ 0 h 6887937"/>
              <a:gd name="connsiteX1-1511" fmla="*/ 5840730 w 5840730"/>
              <a:gd name="connsiteY1-1512" fmla="*/ 0 h 6887937"/>
              <a:gd name="connsiteX2-1513" fmla="*/ 5090160 w 5840730"/>
              <a:gd name="connsiteY2-1514" fmla="*/ 2775915 h 6887937"/>
              <a:gd name="connsiteX3-1515" fmla="*/ 4853940 w 5840730"/>
              <a:gd name="connsiteY3-1516" fmla="*/ 2962605 h 6887937"/>
              <a:gd name="connsiteX4-1517" fmla="*/ 4754880 w 5840730"/>
              <a:gd name="connsiteY4-1518" fmla="*/ 2692095 h 6887937"/>
              <a:gd name="connsiteX5-1519" fmla="*/ 4979670 w 5840730"/>
              <a:gd name="connsiteY5-1520" fmla="*/ 1846275 h 6887937"/>
              <a:gd name="connsiteX6-1521" fmla="*/ 4872990 w 5840730"/>
              <a:gd name="connsiteY6-1522" fmla="*/ 1571955 h 6887937"/>
              <a:gd name="connsiteX7-1523" fmla="*/ 4655820 w 5840730"/>
              <a:gd name="connsiteY7-1524" fmla="*/ 1770075 h 6887937"/>
              <a:gd name="connsiteX8-1525" fmla="*/ 3901440 w 5840730"/>
              <a:gd name="connsiteY8-1526" fmla="*/ 4696155 h 6887937"/>
              <a:gd name="connsiteX9-1527" fmla="*/ 4213860 w 5840730"/>
              <a:gd name="connsiteY9-1528" fmla="*/ 4757115 h 6887937"/>
              <a:gd name="connsiteX10-1529" fmla="*/ 4457700 w 5840730"/>
              <a:gd name="connsiteY10-1530" fmla="*/ 3842715 h 6887937"/>
              <a:gd name="connsiteX11-1531" fmla="*/ 4686300 w 5840730"/>
              <a:gd name="connsiteY11-1532" fmla="*/ 3713175 h 6887937"/>
              <a:gd name="connsiteX12-1533" fmla="*/ 4785360 w 5840730"/>
              <a:gd name="connsiteY12-1534" fmla="*/ 3926535 h 6887937"/>
              <a:gd name="connsiteX13-1535" fmla="*/ 4028621 w 5840730"/>
              <a:gd name="connsiteY13-1536" fmla="*/ 6887937 h 6887937"/>
              <a:gd name="connsiteX14-1537" fmla="*/ 0 w 5840730"/>
              <a:gd name="connsiteY14-1538" fmla="*/ 6877051 h 6887937"/>
              <a:gd name="connsiteX15-1539" fmla="*/ 0 w 5840730"/>
              <a:gd name="connsiteY15-1540" fmla="*/ 0 h 6887937"/>
              <a:gd name="connsiteX0-1541" fmla="*/ 0 w 5840730"/>
              <a:gd name="connsiteY0-1542" fmla="*/ 0 h 6887937"/>
              <a:gd name="connsiteX1-1543" fmla="*/ 5840730 w 5840730"/>
              <a:gd name="connsiteY1-1544" fmla="*/ 0 h 6887937"/>
              <a:gd name="connsiteX2-1545" fmla="*/ 5090160 w 5840730"/>
              <a:gd name="connsiteY2-1546" fmla="*/ 2775915 h 6887937"/>
              <a:gd name="connsiteX3-1547" fmla="*/ 4853940 w 5840730"/>
              <a:gd name="connsiteY3-1548" fmla="*/ 2962605 h 6887937"/>
              <a:gd name="connsiteX4-1549" fmla="*/ 4754880 w 5840730"/>
              <a:gd name="connsiteY4-1550" fmla="*/ 2692095 h 6887937"/>
              <a:gd name="connsiteX5-1551" fmla="*/ 4979670 w 5840730"/>
              <a:gd name="connsiteY5-1552" fmla="*/ 1846275 h 6887937"/>
              <a:gd name="connsiteX6-1553" fmla="*/ 4872990 w 5840730"/>
              <a:gd name="connsiteY6-1554" fmla="*/ 1571955 h 6887937"/>
              <a:gd name="connsiteX7-1555" fmla="*/ 4655820 w 5840730"/>
              <a:gd name="connsiteY7-1556" fmla="*/ 1770075 h 6887937"/>
              <a:gd name="connsiteX8-1557" fmla="*/ 3901440 w 5840730"/>
              <a:gd name="connsiteY8-1558" fmla="*/ 4696155 h 6887937"/>
              <a:gd name="connsiteX9-1559" fmla="*/ 4213860 w 5840730"/>
              <a:gd name="connsiteY9-1560" fmla="*/ 4757115 h 6887937"/>
              <a:gd name="connsiteX10-1561" fmla="*/ 4457700 w 5840730"/>
              <a:gd name="connsiteY10-1562" fmla="*/ 3842715 h 6887937"/>
              <a:gd name="connsiteX11-1563" fmla="*/ 4686300 w 5840730"/>
              <a:gd name="connsiteY11-1564" fmla="*/ 3713175 h 6887937"/>
              <a:gd name="connsiteX12-1565" fmla="*/ 4785360 w 5840730"/>
              <a:gd name="connsiteY12-1566" fmla="*/ 3926535 h 6887937"/>
              <a:gd name="connsiteX13-1567" fmla="*/ 4028621 w 5840730"/>
              <a:gd name="connsiteY13-1568" fmla="*/ 6887937 h 6887937"/>
              <a:gd name="connsiteX14-1569" fmla="*/ 0 w 5840730"/>
              <a:gd name="connsiteY14-1570" fmla="*/ 6877051 h 6887937"/>
              <a:gd name="connsiteX15-1571" fmla="*/ 0 w 5840730"/>
              <a:gd name="connsiteY15-1572" fmla="*/ 0 h 6887937"/>
              <a:gd name="connsiteX0-1573" fmla="*/ 0 w 5840730"/>
              <a:gd name="connsiteY0-1574" fmla="*/ 0 h 6887937"/>
              <a:gd name="connsiteX1-1575" fmla="*/ 5840730 w 5840730"/>
              <a:gd name="connsiteY1-1576" fmla="*/ 0 h 6887937"/>
              <a:gd name="connsiteX2-1577" fmla="*/ 5090160 w 5840730"/>
              <a:gd name="connsiteY2-1578" fmla="*/ 2775915 h 6887937"/>
              <a:gd name="connsiteX3-1579" fmla="*/ 4853940 w 5840730"/>
              <a:gd name="connsiteY3-1580" fmla="*/ 2962605 h 6887937"/>
              <a:gd name="connsiteX4-1581" fmla="*/ 4754880 w 5840730"/>
              <a:gd name="connsiteY4-1582" fmla="*/ 2692095 h 6887937"/>
              <a:gd name="connsiteX5-1583" fmla="*/ 4979670 w 5840730"/>
              <a:gd name="connsiteY5-1584" fmla="*/ 1846275 h 6887937"/>
              <a:gd name="connsiteX6-1585" fmla="*/ 4872990 w 5840730"/>
              <a:gd name="connsiteY6-1586" fmla="*/ 1571955 h 6887937"/>
              <a:gd name="connsiteX7-1587" fmla="*/ 4655820 w 5840730"/>
              <a:gd name="connsiteY7-1588" fmla="*/ 1770075 h 6887937"/>
              <a:gd name="connsiteX8-1589" fmla="*/ 3901440 w 5840730"/>
              <a:gd name="connsiteY8-1590" fmla="*/ 4696155 h 6887937"/>
              <a:gd name="connsiteX9-1591" fmla="*/ 4213860 w 5840730"/>
              <a:gd name="connsiteY9-1592" fmla="*/ 4757115 h 6887937"/>
              <a:gd name="connsiteX10-1593" fmla="*/ 4457700 w 5840730"/>
              <a:gd name="connsiteY10-1594" fmla="*/ 3842715 h 6887937"/>
              <a:gd name="connsiteX11-1595" fmla="*/ 4686300 w 5840730"/>
              <a:gd name="connsiteY11-1596" fmla="*/ 3713175 h 6887937"/>
              <a:gd name="connsiteX12-1597" fmla="*/ 4785360 w 5840730"/>
              <a:gd name="connsiteY12-1598" fmla="*/ 3926535 h 6887937"/>
              <a:gd name="connsiteX13-1599" fmla="*/ 4028621 w 5840730"/>
              <a:gd name="connsiteY13-1600" fmla="*/ 6887937 h 6887937"/>
              <a:gd name="connsiteX14-1601" fmla="*/ 0 w 5840730"/>
              <a:gd name="connsiteY14-1602" fmla="*/ 6877051 h 6887937"/>
              <a:gd name="connsiteX15-1603" fmla="*/ 0 w 5840730"/>
              <a:gd name="connsiteY15-1604" fmla="*/ 0 h 6887937"/>
              <a:gd name="connsiteX0-1605" fmla="*/ 0 w 5840730"/>
              <a:gd name="connsiteY0-1606" fmla="*/ 0 h 6887937"/>
              <a:gd name="connsiteX1-1607" fmla="*/ 5840730 w 5840730"/>
              <a:gd name="connsiteY1-1608" fmla="*/ 0 h 6887937"/>
              <a:gd name="connsiteX2-1609" fmla="*/ 5090160 w 5840730"/>
              <a:gd name="connsiteY2-1610" fmla="*/ 2775915 h 6887937"/>
              <a:gd name="connsiteX3-1611" fmla="*/ 4853940 w 5840730"/>
              <a:gd name="connsiteY3-1612" fmla="*/ 2962605 h 6887937"/>
              <a:gd name="connsiteX4-1613" fmla="*/ 4754880 w 5840730"/>
              <a:gd name="connsiteY4-1614" fmla="*/ 2692095 h 6887937"/>
              <a:gd name="connsiteX5-1615" fmla="*/ 4979670 w 5840730"/>
              <a:gd name="connsiteY5-1616" fmla="*/ 1846275 h 6887937"/>
              <a:gd name="connsiteX6-1617" fmla="*/ 4872990 w 5840730"/>
              <a:gd name="connsiteY6-1618" fmla="*/ 1571955 h 6887937"/>
              <a:gd name="connsiteX7-1619" fmla="*/ 4655820 w 5840730"/>
              <a:gd name="connsiteY7-1620" fmla="*/ 1770075 h 6887937"/>
              <a:gd name="connsiteX8-1621" fmla="*/ 3901440 w 5840730"/>
              <a:gd name="connsiteY8-1622" fmla="*/ 4696155 h 6887937"/>
              <a:gd name="connsiteX9-1623" fmla="*/ 4213860 w 5840730"/>
              <a:gd name="connsiteY9-1624" fmla="*/ 4757115 h 6887937"/>
              <a:gd name="connsiteX10-1625" fmla="*/ 4457700 w 5840730"/>
              <a:gd name="connsiteY10-1626" fmla="*/ 3842715 h 6887937"/>
              <a:gd name="connsiteX11-1627" fmla="*/ 4686300 w 5840730"/>
              <a:gd name="connsiteY11-1628" fmla="*/ 3713175 h 6887937"/>
              <a:gd name="connsiteX12-1629" fmla="*/ 4785360 w 5840730"/>
              <a:gd name="connsiteY12-1630" fmla="*/ 3926535 h 6887937"/>
              <a:gd name="connsiteX13-1631" fmla="*/ 4028621 w 5840730"/>
              <a:gd name="connsiteY13-1632" fmla="*/ 6887937 h 6887937"/>
              <a:gd name="connsiteX14-1633" fmla="*/ 0 w 5840730"/>
              <a:gd name="connsiteY14-1634" fmla="*/ 6877051 h 6887937"/>
              <a:gd name="connsiteX15-1635" fmla="*/ 0 w 5840730"/>
              <a:gd name="connsiteY15-1636" fmla="*/ 0 h 6887937"/>
              <a:gd name="connsiteX0-1637" fmla="*/ 0 w 5840730"/>
              <a:gd name="connsiteY0-1638" fmla="*/ 0 h 6887937"/>
              <a:gd name="connsiteX1-1639" fmla="*/ 5840730 w 5840730"/>
              <a:gd name="connsiteY1-1640" fmla="*/ 0 h 6887937"/>
              <a:gd name="connsiteX2-1641" fmla="*/ 5090160 w 5840730"/>
              <a:gd name="connsiteY2-1642" fmla="*/ 2775915 h 6887937"/>
              <a:gd name="connsiteX3-1643" fmla="*/ 4853940 w 5840730"/>
              <a:gd name="connsiteY3-1644" fmla="*/ 2962605 h 6887937"/>
              <a:gd name="connsiteX4-1645" fmla="*/ 4754880 w 5840730"/>
              <a:gd name="connsiteY4-1646" fmla="*/ 2692095 h 6887937"/>
              <a:gd name="connsiteX5-1647" fmla="*/ 4979670 w 5840730"/>
              <a:gd name="connsiteY5-1648" fmla="*/ 1846275 h 6887937"/>
              <a:gd name="connsiteX6-1649" fmla="*/ 4872990 w 5840730"/>
              <a:gd name="connsiteY6-1650" fmla="*/ 1571955 h 6887937"/>
              <a:gd name="connsiteX7-1651" fmla="*/ 4655820 w 5840730"/>
              <a:gd name="connsiteY7-1652" fmla="*/ 1770075 h 6887937"/>
              <a:gd name="connsiteX8-1653" fmla="*/ 3901440 w 5840730"/>
              <a:gd name="connsiteY8-1654" fmla="*/ 4696155 h 6887937"/>
              <a:gd name="connsiteX9-1655" fmla="*/ 4213860 w 5840730"/>
              <a:gd name="connsiteY9-1656" fmla="*/ 4757115 h 6887937"/>
              <a:gd name="connsiteX10-1657" fmla="*/ 4457700 w 5840730"/>
              <a:gd name="connsiteY10-1658" fmla="*/ 3842715 h 6887937"/>
              <a:gd name="connsiteX11-1659" fmla="*/ 4686300 w 5840730"/>
              <a:gd name="connsiteY11-1660" fmla="*/ 3713175 h 6887937"/>
              <a:gd name="connsiteX12-1661" fmla="*/ 4785360 w 5840730"/>
              <a:gd name="connsiteY12-1662" fmla="*/ 3926535 h 6887937"/>
              <a:gd name="connsiteX13-1663" fmla="*/ 4028621 w 5840730"/>
              <a:gd name="connsiteY13-1664" fmla="*/ 6887937 h 6887937"/>
              <a:gd name="connsiteX14-1665" fmla="*/ 0 w 5840730"/>
              <a:gd name="connsiteY14-1666" fmla="*/ 6877051 h 6887937"/>
              <a:gd name="connsiteX15-1667" fmla="*/ 0 w 5840730"/>
              <a:gd name="connsiteY15-1668" fmla="*/ 0 h 6887937"/>
              <a:gd name="connsiteX0-1669" fmla="*/ 0 w 5840730"/>
              <a:gd name="connsiteY0-1670" fmla="*/ 0 h 6887937"/>
              <a:gd name="connsiteX1-1671" fmla="*/ 5840730 w 5840730"/>
              <a:gd name="connsiteY1-1672" fmla="*/ 0 h 6887937"/>
              <a:gd name="connsiteX2-1673" fmla="*/ 5090160 w 5840730"/>
              <a:gd name="connsiteY2-1674" fmla="*/ 2775915 h 6887937"/>
              <a:gd name="connsiteX3-1675" fmla="*/ 4853940 w 5840730"/>
              <a:gd name="connsiteY3-1676" fmla="*/ 2962605 h 6887937"/>
              <a:gd name="connsiteX4-1677" fmla="*/ 4754880 w 5840730"/>
              <a:gd name="connsiteY4-1678" fmla="*/ 2692095 h 6887937"/>
              <a:gd name="connsiteX5-1679" fmla="*/ 4979670 w 5840730"/>
              <a:gd name="connsiteY5-1680" fmla="*/ 1846275 h 6887937"/>
              <a:gd name="connsiteX6-1681" fmla="*/ 4872990 w 5840730"/>
              <a:gd name="connsiteY6-1682" fmla="*/ 1571955 h 6887937"/>
              <a:gd name="connsiteX7-1683" fmla="*/ 4655820 w 5840730"/>
              <a:gd name="connsiteY7-1684" fmla="*/ 1770075 h 6887937"/>
              <a:gd name="connsiteX8-1685" fmla="*/ 3901440 w 5840730"/>
              <a:gd name="connsiteY8-1686" fmla="*/ 4696155 h 6887937"/>
              <a:gd name="connsiteX9-1687" fmla="*/ 4213860 w 5840730"/>
              <a:gd name="connsiteY9-1688" fmla="*/ 4757115 h 6887937"/>
              <a:gd name="connsiteX10-1689" fmla="*/ 4457700 w 5840730"/>
              <a:gd name="connsiteY10-1690" fmla="*/ 3842715 h 6887937"/>
              <a:gd name="connsiteX11-1691" fmla="*/ 4686300 w 5840730"/>
              <a:gd name="connsiteY11-1692" fmla="*/ 3713175 h 6887937"/>
              <a:gd name="connsiteX12-1693" fmla="*/ 4785360 w 5840730"/>
              <a:gd name="connsiteY12-1694" fmla="*/ 3926535 h 6887937"/>
              <a:gd name="connsiteX13-1695" fmla="*/ 4028621 w 5840730"/>
              <a:gd name="connsiteY13-1696" fmla="*/ 6887937 h 6887937"/>
              <a:gd name="connsiteX14-1697" fmla="*/ 0 w 5840730"/>
              <a:gd name="connsiteY14-1698" fmla="*/ 6877051 h 6887937"/>
              <a:gd name="connsiteX15-1699" fmla="*/ 0 w 5840730"/>
              <a:gd name="connsiteY15-1700" fmla="*/ 0 h 6887937"/>
              <a:gd name="connsiteX0-1701" fmla="*/ 0 w 5840730"/>
              <a:gd name="connsiteY0-1702" fmla="*/ 0 h 6887937"/>
              <a:gd name="connsiteX1-1703" fmla="*/ 5840730 w 5840730"/>
              <a:gd name="connsiteY1-1704" fmla="*/ 0 h 6887937"/>
              <a:gd name="connsiteX2-1705" fmla="*/ 5090160 w 5840730"/>
              <a:gd name="connsiteY2-1706" fmla="*/ 2775915 h 6887937"/>
              <a:gd name="connsiteX3-1707" fmla="*/ 4853940 w 5840730"/>
              <a:gd name="connsiteY3-1708" fmla="*/ 2962605 h 6887937"/>
              <a:gd name="connsiteX4-1709" fmla="*/ 4754880 w 5840730"/>
              <a:gd name="connsiteY4-1710" fmla="*/ 2692095 h 6887937"/>
              <a:gd name="connsiteX5-1711" fmla="*/ 4979670 w 5840730"/>
              <a:gd name="connsiteY5-1712" fmla="*/ 1846275 h 6887937"/>
              <a:gd name="connsiteX6-1713" fmla="*/ 4872990 w 5840730"/>
              <a:gd name="connsiteY6-1714" fmla="*/ 1571955 h 6887937"/>
              <a:gd name="connsiteX7-1715" fmla="*/ 4655820 w 5840730"/>
              <a:gd name="connsiteY7-1716" fmla="*/ 1770075 h 6887937"/>
              <a:gd name="connsiteX8-1717" fmla="*/ 3901440 w 5840730"/>
              <a:gd name="connsiteY8-1718" fmla="*/ 4696155 h 6887937"/>
              <a:gd name="connsiteX9-1719" fmla="*/ 4213860 w 5840730"/>
              <a:gd name="connsiteY9-1720" fmla="*/ 4757115 h 6887937"/>
              <a:gd name="connsiteX10-1721" fmla="*/ 4457700 w 5840730"/>
              <a:gd name="connsiteY10-1722" fmla="*/ 3842715 h 6887937"/>
              <a:gd name="connsiteX11-1723" fmla="*/ 4686300 w 5840730"/>
              <a:gd name="connsiteY11-1724" fmla="*/ 3713175 h 6887937"/>
              <a:gd name="connsiteX12-1725" fmla="*/ 4785360 w 5840730"/>
              <a:gd name="connsiteY12-1726" fmla="*/ 3926535 h 6887937"/>
              <a:gd name="connsiteX13-1727" fmla="*/ 4028621 w 5840730"/>
              <a:gd name="connsiteY13-1728" fmla="*/ 6887937 h 6887937"/>
              <a:gd name="connsiteX14-1729" fmla="*/ 0 w 5840730"/>
              <a:gd name="connsiteY14-1730" fmla="*/ 6877051 h 6887937"/>
              <a:gd name="connsiteX15-1731" fmla="*/ 0 w 5840730"/>
              <a:gd name="connsiteY15-1732" fmla="*/ 0 h 6887937"/>
              <a:gd name="connsiteX0-1733" fmla="*/ 0 w 5840730"/>
              <a:gd name="connsiteY0-1734" fmla="*/ 0 h 6887937"/>
              <a:gd name="connsiteX1-1735" fmla="*/ 5840730 w 5840730"/>
              <a:gd name="connsiteY1-1736" fmla="*/ 0 h 6887937"/>
              <a:gd name="connsiteX2-1737" fmla="*/ 5090160 w 5840730"/>
              <a:gd name="connsiteY2-1738" fmla="*/ 2775915 h 6887937"/>
              <a:gd name="connsiteX3-1739" fmla="*/ 4853940 w 5840730"/>
              <a:gd name="connsiteY3-1740" fmla="*/ 2962605 h 6887937"/>
              <a:gd name="connsiteX4-1741" fmla="*/ 4754880 w 5840730"/>
              <a:gd name="connsiteY4-1742" fmla="*/ 2692095 h 6887937"/>
              <a:gd name="connsiteX5-1743" fmla="*/ 4979670 w 5840730"/>
              <a:gd name="connsiteY5-1744" fmla="*/ 1846275 h 6887937"/>
              <a:gd name="connsiteX6-1745" fmla="*/ 4872990 w 5840730"/>
              <a:gd name="connsiteY6-1746" fmla="*/ 1571955 h 6887937"/>
              <a:gd name="connsiteX7-1747" fmla="*/ 4655820 w 5840730"/>
              <a:gd name="connsiteY7-1748" fmla="*/ 1770075 h 6887937"/>
              <a:gd name="connsiteX8-1749" fmla="*/ 3901440 w 5840730"/>
              <a:gd name="connsiteY8-1750" fmla="*/ 4696155 h 6887937"/>
              <a:gd name="connsiteX9-1751" fmla="*/ 4213860 w 5840730"/>
              <a:gd name="connsiteY9-1752" fmla="*/ 4757115 h 6887937"/>
              <a:gd name="connsiteX10-1753" fmla="*/ 4457700 w 5840730"/>
              <a:gd name="connsiteY10-1754" fmla="*/ 3842715 h 6887937"/>
              <a:gd name="connsiteX11-1755" fmla="*/ 4686300 w 5840730"/>
              <a:gd name="connsiteY11-1756" fmla="*/ 3713175 h 6887937"/>
              <a:gd name="connsiteX12-1757" fmla="*/ 4785360 w 5840730"/>
              <a:gd name="connsiteY12-1758" fmla="*/ 3926535 h 6887937"/>
              <a:gd name="connsiteX13-1759" fmla="*/ 4028621 w 5840730"/>
              <a:gd name="connsiteY13-1760" fmla="*/ 6887937 h 6887937"/>
              <a:gd name="connsiteX14-1761" fmla="*/ 0 w 5840730"/>
              <a:gd name="connsiteY14-1762" fmla="*/ 6877051 h 6887937"/>
              <a:gd name="connsiteX15-1763" fmla="*/ 0 w 5840730"/>
              <a:gd name="connsiteY15-1764" fmla="*/ 0 h 6887937"/>
              <a:gd name="connsiteX0-1765" fmla="*/ 0 w 5840730"/>
              <a:gd name="connsiteY0-1766" fmla="*/ 0 h 6887937"/>
              <a:gd name="connsiteX1-1767" fmla="*/ 5840730 w 5840730"/>
              <a:gd name="connsiteY1-1768" fmla="*/ 0 h 6887937"/>
              <a:gd name="connsiteX2-1769" fmla="*/ 5090160 w 5840730"/>
              <a:gd name="connsiteY2-1770" fmla="*/ 2775915 h 6887937"/>
              <a:gd name="connsiteX3-1771" fmla="*/ 4853940 w 5840730"/>
              <a:gd name="connsiteY3-1772" fmla="*/ 2962605 h 6887937"/>
              <a:gd name="connsiteX4-1773" fmla="*/ 4754880 w 5840730"/>
              <a:gd name="connsiteY4-1774" fmla="*/ 2692095 h 6887937"/>
              <a:gd name="connsiteX5-1775" fmla="*/ 4979670 w 5840730"/>
              <a:gd name="connsiteY5-1776" fmla="*/ 1846275 h 6887937"/>
              <a:gd name="connsiteX6-1777" fmla="*/ 4872990 w 5840730"/>
              <a:gd name="connsiteY6-1778" fmla="*/ 1571955 h 6887937"/>
              <a:gd name="connsiteX7-1779" fmla="*/ 4655820 w 5840730"/>
              <a:gd name="connsiteY7-1780" fmla="*/ 1770075 h 6887937"/>
              <a:gd name="connsiteX8-1781" fmla="*/ 3901440 w 5840730"/>
              <a:gd name="connsiteY8-1782" fmla="*/ 4696155 h 6887937"/>
              <a:gd name="connsiteX9-1783" fmla="*/ 4213860 w 5840730"/>
              <a:gd name="connsiteY9-1784" fmla="*/ 4757115 h 6887937"/>
              <a:gd name="connsiteX10-1785" fmla="*/ 4457700 w 5840730"/>
              <a:gd name="connsiteY10-1786" fmla="*/ 3842715 h 6887937"/>
              <a:gd name="connsiteX11-1787" fmla="*/ 4686300 w 5840730"/>
              <a:gd name="connsiteY11-1788" fmla="*/ 3713175 h 6887937"/>
              <a:gd name="connsiteX12-1789" fmla="*/ 4785360 w 5840730"/>
              <a:gd name="connsiteY12-1790" fmla="*/ 3926535 h 6887937"/>
              <a:gd name="connsiteX13-1791" fmla="*/ 4028621 w 5840730"/>
              <a:gd name="connsiteY13-1792" fmla="*/ 6887937 h 6887937"/>
              <a:gd name="connsiteX14-1793" fmla="*/ 0 w 5840730"/>
              <a:gd name="connsiteY14-1794" fmla="*/ 6877051 h 6887937"/>
              <a:gd name="connsiteX15-1795" fmla="*/ 0 w 5840730"/>
              <a:gd name="connsiteY15-1796" fmla="*/ 0 h 6887937"/>
              <a:gd name="connsiteX0-1797" fmla="*/ 0 w 5840730"/>
              <a:gd name="connsiteY0-1798" fmla="*/ 0 h 6887937"/>
              <a:gd name="connsiteX1-1799" fmla="*/ 5840730 w 5840730"/>
              <a:gd name="connsiteY1-1800" fmla="*/ 0 h 6887937"/>
              <a:gd name="connsiteX2-1801" fmla="*/ 5090160 w 5840730"/>
              <a:gd name="connsiteY2-1802" fmla="*/ 2775915 h 6887937"/>
              <a:gd name="connsiteX3-1803" fmla="*/ 4853940 w 5840730"/>
              <a:gd name="connsiteY3-1804" fmla="*/ 2962605 h 6887937"/>
              <a:gd name="connsiteX4-1805" fmla="*/ 4754880 w 5840730"/>
              <a:gd name="connsiteY4-1806" fmla="*/ 2692095 h 6887937"/>
              <a:gd name="connsiteX5-1807" fmla="*/ 4979670 w 5840730"/>
              <a:gd name="connsiteY5-1808" fmla="*/ 1846275 h 6887937"/>
              <a:gd name="connsiteX6-1809" fmla="*/ 4872990 w 5840730"/>
              <a:gd name="connsiteY6-1810" fmla="*/ 1571955 h 6887937"/>
              <a:gd name="connsiteX7-1811" fmla="*/ 4655820 w 5840730"/>
              <a:gd name="connsiteY7-1812" fmla="*/ 1770075 h 6887937"/>
              <a:gd name="connsiteX8-1813" fmla="*/ 3901440 w 5840730"/>
              <a:gd name="connsiteY8-1814" fmla="*/ 4696155 h 6887937"/>
              <a:gd name="connsiteX9-1815" fmla="*/ 4213860 w 5840730"/>
              <a:gd name="connsiteY9-1816" fmla="*/ 4757115 h 6887937"/>
              <a:gd name="connsiteX10-1817" fmla="*/ 4457700 w 5840730"/>
              <a:gd name="connsiteY10-1818" fmla="*/ 3842715 h 6887937"/>
              <a:gd name="connsiteX11-1819" fmla="*/ 4686300 w 5840730"/>
              <a:gd name="connsiteY11-1820" fmla="*/ 3713175 h 6887937"/>
              <a:gd name="connsiteX12-1821" fmla="*/ 4785360 w 5840730"/>
              <a:gd name="connsiteY12-1822" fmla="*/ 3926535 h 6887937"/>
              <a:gd name="connsiteX13-1823" fmla="*/ 4028621 w 5840730"/>
              <a:gd name="connsiteY13-1824" fmla="*/ 6887937 h 6887937"/>
              <a:gd name="connsiteX14-1825" fmla="*/ 0 w 5840730"/>
              <a:gd name="connsiteY14-1826" fmla="*/ 6877051 h 6887937"/>
              <a:gd name="connsiteX15-1827" fmla="*/ 0 w 5840730"/>
              <a:gd name="connsiteY15-1828" fmla="*/ 0 h 6887937"/>
              <a:gd name="connsiteX0-1829" fmla="*/ 0 w 5840730"/>
              <a:gd name="connsiteY0-1830" fmla="*/ 0 h 6887937"/>
              <a:gd name="connsiteX1-1831" fmla="*/ 5840730 w 5840730"/>
              <a:gd name="connsiteY1-1832" fmla="*/ 0 h 6887937"/>
              <a:gd name="connsiteX2-1833" fmla="*/ 5090160 w 5840730"/>
              <a:gd name="connsiteY2-1834" fmla="*/ 2775915 h 6887937"/>
              <a:gd name="connsiteX3-1835" fmla="*/ 4853940 w 5840730"/>
              <a:gd name="connsiteY3-1836" fmla="*/ 2962605 h 6887937"/>
              <a:gd name="connsiteX4-1837" fmla="*/ 4754880 w 5840730"/>
              <a:gd name="connsiteY4-1838" fmla="*/ 2692095 h 6887937"/>
              <a:gd name="connsiteX5-1839" fmla="*/ 4979670 w 5840730"/>
              <a:gd name="connsiteY5-1840" fmla="*/ 1846275 h 6887937"/>
              <a:gd name="connsiteX6-1841" fmla="*/ 4872990 w 5840730"/>
              <a:gd name="connsiteY6-1842" fmla="*/ 1571955 h 6887937"/>
              <a:gd name="connsiteX7-1843" fmla="*/ 4655820 w 5840730"/>
              <a:gd name="connsiteY7-1844" fmla="*/ 1770075 h 6887937"/>
              <a:gd name="connsiteX8-1845" fmla="*/ 3901440 w 5840730"/>
              <a:gd name="connsiteY8-1846" fmla="*/ 4696155 h 6887937"/>
              <a:gd name="connsiteX9-1847" fmla="*/ 4213860 w 5840730"/>
              <a:gd name="connsiteY9-1848" fmla="*/ 4757115 h 6887937"/>
              <a:gd name="connsiteX10-1849" fmla="*/ 4457700 w 5840730"/>
              <a:gd name="connsiteY10-1850" fmla="*/ 3842715 h 6887937"/>
              <a:gd name="connsiteX11-1851" fmla="*/ 4686300 w 5840730"/>
              <a:gd name="connsiteY11-1852" fmla="*/ 3713175 h 6887937"/>
              <a:gd name="connsiteX12-1853" fmla="*/ 4785360 w 5840730"/>
              <a:gd name="connsiteY12-1854" fmla="*/ 3926535 h 6887937"/>
              <a:gd name="connsiteX13-1855" fmla="*/ 4028621 w 5840730"/>
              <a:gd name="connsiteY13-1856" fmla="*/ 6887937 h 6887937"/>
              <a:gd name="connsiteX14-1857" fmla="*/ 0 w 5840730"/>
              <a:gd name="connsiteY14-1858" fmla="*/ 6877051 h 6887937"/>
              <a:gd name="connsiteX15-1859" fmla="*/ 0 w 5840730"/>
              <a:gd name="connsiteY15-1860" fmla="*/ 0 h 6887937"/>
              <a:gd name="connsiteX0-1861" fmla="*/ 0 w 5840730"/>
              <a:gd name="connsiteY0-1862" fmla="*/ 0 h 6887937"/>
              <a:gd name="connsiteX1-1863" fmla="*/ 5840730 w 5840730"/>
              <a:gd name="connsiteY1-1864" fmla="*/ 0 h 6887937"/>
              <a:gd name="connsiteX2-1865" fmla="*/ 5090160 w 5840730"/>
              <a:gd name="connsiteY2-1866" fmla="*/ 2775915 h 6887937"/>
              <a:gd name="connsiteX3-1867" fmla="*/ 4853940 w 5840730"/>
              <a:gd name="connsiteY3-1868" fmla="*/ 2962605 h 6887937"/>
              <a:gd name="connsiteX4-1869" fmla="*/ 4754880 w 5840730"/>
              <a:gd name="connsiteY4-1870" fmla="*/ 2692095 h 6887937"/>
              <a:gd name="connsiteX5-1871" fmla="*/ 4979670 w 5840730"/>
              <a:gd name="connsiteY5-1872" fmla="*/ 1846275 h 6887937"/>
              <a:gd name="connsiteX6-1873" fmla="*/ 4872990 w 5840730"/>
              <a:gd name="connsiteY6-1874" fmla="*/ 1571955 h 6887937"/>
              <a:gd name="connsiteX7-1875" fmla="*/ 4655820 w 5840730"/>
              <a:gd name="connsiteY7-1876" fmla="*/ 1770075 h 6887937"/>
              <a:gd name="connsiteX8-1877" fmla="*/ 3901440 w 5840730"/>
              <a:gd name="connsiteY8-1878" fmla="*/ 4696155 h 6887937"/>
              <a:gd name="connsiteX9-1879" fmla="*/ 4213860 w 5840730"/>
              <a:gd name="connsiteY9-1880" fmla="*/ 4757115 h 6887937"/>
              <a:gd name="connsiteX10-1881" fmla="*/ 4457700 w 5840730"/>
              <a:gd name="connsiteY10-1882" fmla="*/ 3842715 h 6887937"/>
              <a:gd name="connsiteX11-1883" fmla="*/ 4686300 w 5840730"/>
              <a:gd name="connsiteY11-1884" fmla="*/ 3713175 h 6887937"/>
              <a:gd name="connsiteX12-1885" fmla="*/ 4785360 w 5840730"/>
              <a:gd name="connsiteY12-1886" fmla="*/ 3926535 h 6887937"/>
              <a:gd name="connsiteX13-1887" fmla="*/ 4028621 w 5840730"/>
              <a:gd name="connsiteY13-1888" fmla="*/ 6887937 h 6887937"/>
              <a:gd name="connsiteX14-1889" fmla="*/ 0 w 5840730"/>
              <a:gd name="connsiteY14-1890" fmla="*/ 6877051 h 6887937"/>
              <a:gd name="connsiteX15-1891" fmla="*/ 0 w 5840730"/>
              <a:gd name="connsiteY15-1892" fmla="*/ 0 h 6887937"/>
              <a:gd name="connsiteX0-1893" fmla="*/ 0 w 5840730"/>
              <a:gd name="connsiteY0-1894" fmla="*/ 0 h 6887937"/>
              <a:gd name="connsiteX1-1895" fmla="*/ 5840730 w 5840730"/>
              <a:gd name="connsiteY1-1896" fmla="*/ 0 h 6887937"/>
              <a:gd name="connsiteX2-1897" fmla="*/ 5090160 w 5840730"/>
              <a:gd name="connsiteY2-1898" fmla="*/ 2775915 h 6887937"/>
              <a:gd name="connsiteX3-1899" fmla="*/ 4853940 w 5840730"/>
              <a:gd name="connsiteY3-1900" fmla="*/ 2962605 h 6887937"/>
              <a:gd name="connsiteX4-1901" fmla="*/ 4754880 w 5840730"/>
              <a:gd name="connsiteY4-1902" fmla="*/ 2692095 h 6887937"/>
              <a:gd name="connsiteX5-1903" fmla="*/ 4979670 w 5840730"/>
              <a:gd name="connsiteY5-1904" fmla="*/ 1846275 h 6887937"/>
              <a:gd name="connsiteX6-1905" fmla="*/ 4872990 w 5840730"/>
              <a:gd name="connsiteY6-1906" fmla="*/ 1571955 h 6887937"/>
              <a:gd name="connsiteX7-1907" fmla="*/ 4655820 w 5840730"/>
              <a:gd name="connsiteY7-1908" fmla="*/ 1770075 h 6887937"/>
              <a:gd name="connsiteX8-1909" fmla="*/ 3901440 w 5840730"/>
              <a:gd name="connsiteY8-1910" fmla="*/ 4696155 h 6887937"/>
              <a:gd name="connsiteX9-1911" fmla="*/ 3992880 w 5840730"/>
              <a:gd name="connsiteY9-1912" fmla="*/ 4905705 h 6887937"/>
              <a:gd name="connsiteX10-1913" fmla="*/ 4213860 w 5840730"/>
              <a:gd name="connsiteY10-1914" fmla="*/ 4757115 h 6887937"/>
              <a:gd name="connsiteX11-1915" fmla="*/ 4457700 w 5840730"/>
              <a:gd name="connsiteY11-1916" fmla="*/ 3842715 h 6887937"/>
              <a:gd name="connsiteX12-1917" fmla="*/ 4686300 w 5840730"/>
              <a:gd name="connsiteY12-1918" fmla="*/ 3713175 h 6887937"/>
              <a:gd name="connsiteX13-1919" fmla="*/ 4785360 w 5840730"/>
              <a:gd name="connsiteY13-1920" fmla="*/ 3926535 h 6887937"/>
              <a:gd name="connsiteX14-1921" fmla="*/ 4028621 w 5840730"/>
              <a:gd name="connsiteY14-1922" fmla="*/ 6887937 h 6887937"/>
              <a:gd name="connsiteX15-1923" fmla="*/ 0 w 5840730"/>
              <a:gd name="connsiteY15-1924" fmla="*/ 6877051 h 6887937"/>
              <a:gd name="connsiteX16" fmla="*/ 0 w 5840730"/>
              <a:gd name="connsiteY16" fmla="*/ 0 h 6887937"/>
              <a:gd name="connsiteX0-1925" fmla="*/ 0 w 5840730"/>
              <a:gd name="connsiteY0-1926" fmla="*/ 0 h 6887937"/>
              <a:gd name="connsiteX1-1927" fmla="*/ 5840730 w 5840730"/>
              <a:gd name="connsiteY1-1928" fmla="*/ 0 h 6887937"/>
              <a:gd name="connsiteX2-1929" fmla="*/ 5090160 w 5840730"/>
              <a:gd name="connsiteY2-1930" fmla="*/ 2775915 h 6887937"/>
              <a:gd name="connsiteX3-1931" fmla="*/ 4853940 w 5840730"/>
              <a:gd name="connsiteY3-1932" fmla="*/ 2962605 h 6887937"/>
              <a:gd name="connsiteX4-1933" fmla="*/ 4754880 w 5840730"/>
              <a:gd name="connsiteY4-1934" fmla="*/ 2692095 h 6887937"/>
              <a:gd name="connsiteX5-1935" fmla="*/ 4979670 w 5840730"/>
              <a:gd name="connsiteY5-1936" fmla="*/ 1846275 h 6887937"/>
              <a:gd name="connsiteX6-1937" fmla="*/ 4872990 w 5840730"/>
              <a:gd name="connsiteY6-1938" fmla="*/ 1571955 h 6887937"/>
              <a:gd name="connsiteX7-1939" fmla="*/ 4655820 w 5840730"/>
              <a:gd name="connsiteY7-1940" fmla="*/ 1770075 h 6887937"/>
              <a:gd name="connsiteX8-1941" fmla="*/ 3901440 w 5840730"/>
              <a:gd name="connsiteY8-1942" fmla="*/ 4696155 h 6887937"/>
              <a:gd name="connsiteX9-1943" fmla="*/ 3992880 w 5840730"/>
              <a:gd name="connsiteY9-1944" fmla="*/ 4905705 h 6887937"/>
              <a:gd name="connsiteX10-1945" fmla="*/ 4213860 w 5840730"/>
              <a:gd name="connsiteY10-1946" fmla="*/ 4757115 h 6887937"/>
              <a:gd name="connsiteX11-1947" fmla="*/ 4457700 w 5840730"/>
              <a:gd name="connsiteY11-1948" fmla="*/ 3842715 h 6887937"/>
              <a:gd name="connsiteX12-1949" fmla="*/ 4686300 w 5840730"/>
              <a:gd name="connsiteY12-1950" fmla="*/ 3713175 h 6887937"/>
              <a:gd name="connsiteX13-1951" fmla="*/ 4785360 w 5840730"/>
              <a:gd name="connsiteY13-1952" fmla="*/ 3926535 h 6887937"/>
              <a:gd name="connsiteX14-1953" fmla="*/ 4028621 w 5840730"/>
              <a:gd name="connsiteY14-1954" fmla="*/ 6887937 h 6887937"/>
              <a:gd name="connsiteX15-1955" fmla="*/ 0 w 5840730"/>
              <a:gd name="connsiteY15-1956" fmla="*/ 6877051 h 6887937"/>
              <a:gd name="connsiteX16-1957" fmla="*/ 0 w 5840730"/>
              <a:gd name="connsiteY16-1958" fmla="*/ 0 h 6887937"/>
              <a:gd name="connsiteX0-1959" fmla="*/ 0 w 5840730"/>
              <a:gd name="connsiteY0-1960" fmla="*/ 0 h 6887937"/>
              <a:gd name="connsiteX1-1961" fmla="*/ 5840730 w 5840730"/>
              <a:gd name="connsiteY1-1962" fmla="*/ 0 h 6887937"/>
              <a:gd name="connsiteX2-1963" fmla="*/ 5090160 w 5840730"/>
              <a:gd name="connsiteY2-1964" fmla="*/ 2775915 h 6887937"/>
              <a:gd name="connsiteX3-1965" fmla="*/ 4853940 w 5840730"/>
              <a:gd name="connsiteY3-1966" fmla="*/ 2962605 h 6887937"/>
              <a:gd name="connsiteX4-1967" fmla="*/ 4754880 w 5840730"/>
              <a:gd name="connsiteY4-1968" fmla="*/ 2692095 h 6887937"/>
              <a:gd name="connsiteX5-1969" fmla="*/ 4979670 w 5840730"/>
              <a:gd name="connsiteY5-1970" fmla="*/ 1846275 h 6887937"/>
              <a:gd name="connsiteX6-1971" fmla="*/ 4872990 w 5840730"/>
              <a:gd name="connsiteY6-1972" fmla="*/ 1571955 h 6887937"/>
              <a:gd name="connsiteX7-1973" fmla="*/ 4655820 w 5840730"/>
              <a:gd name="connsiteY7-1974" fmla="*/ 1770075 h 6887937"/>
              <a:gd name="connsiteX8-1975" fmla="*/ 3901440 w 5840730"/>
              <a:gd name="connsiteY8-1976" fmla="*/ 4696155 h 6887937"/>
              <a:gd name="connsiteX9-1977" fmla="*/ 3992880 w 5840730"/>
              <a:gd name="connsiteY9-1978" fmla="*/ 4905705 h 6887937"/>
              <a:gd name="connsiteX10-1979" fmla="*/ 4213860 w 5840730"/>
              <a:gd name="connsiteY10-1980" fmla="*/ 4757115 h 6887937"/>
              <a:gd name="connsiteX11-1981" fmla="*/ 4457700 w 5840730"/>
              <a:gd name="connsiteY11-1982" fmla="*/ 3842715 h 6887937"/>
              <a:gd name="connsiteX12-1983" fmla="*/ 4686300 w 5840730"/>
              <a:gd name="connsiteY12-1984" fmla="*/ 3713175 h 6887937"/>
              <a:gd name="connsiteX13-1985" fmla="*/ 4785360 w 5840730"/>
              <a:gd name="connsiteY13-1986" fmla="*/ 3926535 h 6887937"/>
              <a:gd name="connsiteX14-1987" fmla="*/ 4028621 w 5840730"/>
              <a:gd name="connsiteY14-1988" fmla="*/ 6887937 h 6887937"/>
              <a:gd name="connsiteX15-1989" fmla="*/ 0 w 5840730"/>
              <a:gd name="connsiteY15-1990" fmla="*/ 6877051 h 6887937"/>
              <a:gd name="connsiteX16-1991" fmla="*/ 0 w 5840730"/>
              <a:gd name="connsiteY16-1992" fmla="*/ 0 h 6887937"/>
              <a:gd name="connsiteX0-1993" fmla="*/ 0 w 5840730"/>
              <a:gd name="connsiteY0-1994" fmla="*/ 0 h 6887937"/>
              <a:gd name="connsiteX1-1995" fmla="*/ 5840730 w 5840730"/>
              <a:gd name="connsiteY1-1996" fmla="*/ 0 h 6887937"/>
              <a:gd name="connsiteX2-1997" fmla="*/ 5090160 w 5840730"/>
              <a:gd name="connsiteY2-1998" fmla="*/ 2775915 h 6887937"/>
              <a:gd name="connsiteX3-1999" fmla="*/ 4853940 w 5840730"/>
              <a:gd name="connsiteY3-2000" fmla="*/ 2962605 h 6887937"/>
              <a:gd name="connsiteX4-2001" fmla="*/ 4754880 w 5840730"/>
              <a:gd name="connsiteY4-2002" fmla="*/ 2692095 h 6887937"/>
              <a:gd name="connsiteX5-2003" fmla="*/ 4979670 w 5840730"/>
              <a:gd name="connsiteY5-2004" fmla="*/ 1846275 h 6887937"/>
              <a:gd name="connsiteX6-2005" fmla="*/ 4872990 w 5840730"/>
              <a:gd name="connsiteY6-2006" fmla="*/ 1571955 h 6887937"/>
              <a:gd name="connsiteX7-2007" fmla="*/ 4655820 w 5840730"/>
              <a:gd name="connsiteY7-2008" fmla="*/ 1770075 h 6887937"/>
              <a:gd name="connsiteX8-2009" fmla="*/ 3901440 w 5840730"/>
              <a:gd name="connsiteY8-2010" fmla="*/ 4696155 h 6887937"/>
              <a:gd name="connsiteX9-2011" fmla="*/ 3992880 w 5840730"/>
              <a:gd name="connsiteY9-2012" fmla="*/ 4905705 h 6887937"/>
              <a:gd name="connsiteX10-2013" fmla="*/ 4213860 w 5840730"/>
              <a:gd name="connsiteY10-2014" fmla="*/ 4757115 h 6887937"/>
              <a:gd name="connsiteX11-2015" fmla="*/ 4457700 w 5840730"/>
              <a:gd name="connsiteY11-2016" fmla="*/ 3842715 h 6887937"/>
              <a:gd name="connsiteX12-2017" fmla="*/ 4686300 w 5840730"/>
              <a:gd name="connsiteY12-2018" fmla="*/ 3713175 h 6887937"/>
              <a:gd name="connsiteX13-2019" fmla="*/ 4785360 w 5840730"/>
              <a:gd name="connsiteY13-2020" fmla="*/ 3926535 h 6887937"/>
              <a:gd name="connsiteX14-2021" fmla="*/ 4028621 w 5840730"/>
              <a:gd name="connsiteY14-2022" fmla="*/ 6887937 h 6887937"/>
              <a:gd name="connsiteX15-2023" fmla="*/ 0 w 5840730"/>
              <a:gd name="connsiteY15-2024" fmla="*/ 6877051 h 6887937"/>
              <a:gd name="connsiteX16-2025" fmla="*/ 0 w 5840730"/>
              <a:gd name="connsiteY16-2026" fmla="*/ 0 h 6887937"/>
              <a:gd name="connsiteX0-2027" fmla="*/ 0 w 5840730"/>
              <a:gd name="connsiteY0-2028" fmla="*/ 0 h 6887937"/>
              <a:gd name="connsiteX1-2029" fmla="*/ 5840730 w 5840730"/>
              <a:gd name="connsiteY1-2030" fmla="*/ 0 h 6887937"/>
              <a:gd name="connsiteX2-2031" fmla="*/ 5090160 w 5840730"/>
              <a:gd name="connsiteY2-2032" fmla="*/ 2775915 h 6887937"/>
              <a:gd name="connsiteX3-2033" fmla="*/ 4853940 w 5840730"/>
              <a:gd name="connsiteY3-2034" fmla="*/ 2962605 h 6887937"/>
              <a:gd name="connsiteX4-2035" fmla="*/ 4754880 w 5840730"/>
              <a:gd name="connsiteY4-2036" fmla="*/ 2692095 h 6887937"/>
              <a:gd name="connsiteX5-2037" fmla="*/ 4979670 w 5840730"/>
              <a:gd name="connsiteY5-2038" fmla="*/ 1846275 h 6887937"/>
              <a:gd name="connsiteX6-2039" fmla="*/ 4872990 w 5840730"/>
              <a:gd name="connsiteY6-2040" fmla="*/ 1571955 h 6887937"/>
              <a:gd name="connsiteX7-2041" fmla="*/ 4655820 w 5840730"/>
              <a:gd name="connsiteY7-2042" fmla="*/ 1770075 h 6887937"/>
              <a:gd name="connsiteX8-2043" fmla="*/ 3901440 w 5840730"/>
              <a:gd name="connsiteY8-2044" fmla="*/ 4696155 h 6887937"/>
              <a:gd name="connsiteX9-2045" fmla="*/ 3992880 w 5840730"/>
              <a:gd name="connsiteY9-2046" fmla="*/ 4905705 h 6887937"/>
              <a:gd name="connsiteX10-2047" fmla="*/ 4213860 w 5840730"/>
              <a:gd name="connsiteY10-2048" fmla="*/ 4757115 h 6887937"/>
              <a:gd name="connsiteX11-2049" fmla="*/ 4457700 w 5840730"/>
              <a:gd name="connsiteY11-2050" fmla="*/ 3842715 h 6887937"/>
              <a:gd name="connsiteX12-2051" fmla="*/ 4686300 w 5840730"/>
              <a:gd name="connsiteY12-2052" fmla="*/ 3713175 h 6887937"/>
              <a:gd name="connsiteX13-2053" fmla="*/ 4785360 w 5840730"/>
              <a:gd name="connsiteY13-2054" fmla="*/ 3926535 h 6887937"/>
              <a:gd name="connsiteX14-2055" fmla="*/ 4028621 w 5840730"/>
              <a:gd name="connsiteY14-2056" fmla="*/ 6887937 h 6887937"/>
              <a:gd name="connsiteX15-2057" fmla="*/ 0 w 5840730"/>
              <a:gd name="connsiteY15-2058" fmla="*/ 6877051 h 6887937"/>
              <a:gd name="connsiteX16-2059" fmla="*/ 0 w 5840730"/>
              <a:gd name="connsiteY16-2060" fmla="*/ 0 h 6887937"/>
              <a:gd name="connsiteX0-2061" fmla="*/ 0 w 5840730"/>
              <a:gd name="connsiteY0-2062" fmla="*/ 0 h 6887937"/>
              <a:gd name="connsiteX1-2063" fmla="*/ 5840730 w 5840730"/>
              <a:gd name="connsiteY1-2064" fmla="*/ 0 h 6887937"/>
              <a:gd name="connsiteX2-2065" fmla="*/ 5090160 w 5840730"/>
              <a:gd name="connsiteY2-2066" fmla="*/ 2775915 h 6887937"/>
              <a:gd name="connsiteX3-2067" fmla="*/ 4853940 w 5840730"/>
              <a:gd name="connsiteY3-2068" fmla="*/ 2962605 h 6887937"/>
              <a:gd name="connsiteX4-2069" fmla="*/ 4754880 w 5840730"/>
              <a:gd name="connsiteY4-2070" fmla="*/ 2692095 h 6887937"/>
              <a:gd name="connsiteX5-2071" fmla="*/ 4979670 w 5840730"/>
              <a:gd name="connsiteY5-2072" fmla="*/ 1846275 h 6887937"/>
              <a:gd name="connsiteX6-2073" fmla="*/ 4872990 w 5840730"/>
              <a:gd name="connsiteY6-2074" fmla="*/ 1571955 h 6887937"/>
              <a:gd name="connsiteX7-2075" fmla="*/ 4655820 w 5840730"/>
              <a:gd name="connsiteY7-2076" fmla="*/ 1770075 h 6887937"/>
              <a:gd name="connsiteX8-2077" fmla="*/ 3901440 w 5840730"/>
              <a:gd name="connsiteY8-2078" fmla="*/ 4696155 h 6887937"/>
              <a:gd name="connsiteX9-2079" fmla="*/ 3992880 w 5840730"/>
              <a:gd name="connsiteY9-2080" fmla="*/ 4905705 h 6887937"/>
              <a:gd name="connsiteX10-2081" fmla="*/ 4213860 w 5840730"/>
              <a:gd name="connsiteY10-2082" fmla="*/ 4757115 h 6887937"/>
              <a:gd name="connsiteX11-2083" fmla="*/ 4457700 w 5840730"/>
              <a:gd name="connsiteY11-2084" fmla="*/ 3842715 h 6887937"/>
              <a:gd name="connsiteX12-2085" fmla="*/ 4686300 w 5840730"/>
              <a:gd name="connsiteY12-2086" fmla="*/ 3713175 h 6887937"/>
              <a:gd name="connsiteX13-2087" fmla="*/ 4785360 w 5840730"/>
              <a:gd name="connsiteY13-2088" fmla="*/ 3926535 h 6887937"/>
              <a:gd name="connsiteX14-2089" fmla="*/ 4028621 w 5840730"/>
              <a:gd name="connsiteY14-2090" fmla="*/ 6887937 h 6887937"/>
              <a:gd name="connsiteX15-2091" fmla="*/ 0 w 5840730"/>
              <a:gd name="connsiteY15-2092" fmla="*/ 6877051 h 6887937"/>
              <a:gd name="connsiteX16-2093" fmla="*/ 0 w 5840730"/>
              <a:gd name="connsiteY16-2094" fmla="*/ 0 h 6887937"/>
              <a:gd name="connsiteX0-2095" fmla="*/ 0 w 5840730"/>
              <a:gd name="connsiteY0-2096" fmla="*/ 0 h 6887937"/>
              <a:gd name="connsiteX1-2097" fmla="*/ 5840730 w 5840730"/>
              <a:gd name="connsiteY1-2098" fmla="*/ 0 h 6887937"/>
              <a:gd name="connsiteX2-2099" fmla="*/ 5090160 w 5840730"/>
              <a:gd name="connsiteY2-2100" fmla="*/ 2775915 h 6887937"/>
              <a:gd name="connsiteX3-2101" fmla="*/ 4853940 w 5840730"/>
              <a:gd name="connsiteY3-2102" fmla="*/ 2962605 h 6887937"/>
              <a:gd name="connsiteX4-2103" fmla="*/ 4754880 w 5840730"/>
              <a:gd name="connsiteY4-2104" fmla="*/ 2692095 h 6887937"/>
              <a:gd name="connsiteX5-2105" fmla="*/ 4979670 w 5840730"/>
              <a:gd name="connsiteY5-2106" fmla="*/ 1846275 h 6887937"/>
              <a:gd name="connsiteX6-2107" fmla="*/ 4872990 w 5840730"/>
              <a:gd name="connsiteY6-2108" fmla="*/ 1571955 h 6887937"/>
              <a:gd name="connsiteX7-2109" fmla="*/ 4655820 w 5840730"/>
              <a:gd name="connsiteY7-2110" fmla="*/ 1770075 h 6887937"/>
              <a:gd name="connsiteX8-2111" fmla="*/ 3901440 w 5840730"/>
              <a:gd name="connsiteY8-2112" fmla="*/ 4696155 h 6887937"/>
              <a:gd name="connsiteX9-2113" fmla="*/ 3992880 w 5840730"/>
              <a:gd name="connsiteY9-2114" fmla="*/ 4905705 h 6887937"/>
              <a:gd name="connsiteX10-2115" fmla="*/ 4213860 w 5840730"/>
              <a:gd name="connsiteY10-2116" fmla="*/ 4757115 h 6887937"/>
              <a:gd name="connsiteX11-2117" fmla="*/ 4457700 w 5840730"/>
              <a:gd name="connsiteY11-2118" fmla="*/ 3842715 h 6887937"/>
              <a:gd name="connsiteX12-2119" fmla="*/ 4686300 w 5840730"/>
              <a:gd name="connsiteY12-2120" fmla="*/ 3713175 h 6887937"/>
              <a:gd name="connsiteX13-2121" fmla="*/ 4785360 w 5840730"/>
              <a:gd name="connsiteY13-2122" fmla="*/ 3926535 h 6887937"/>
              <a:gd name="connsiteX14-2123" fmla="*/ 4028621 w 5840730"/>
              <a:gd name="connsiteY14-2124" fmla="*/ 6887937 h 6887937"/>
              <a:gd name="connsiteX15-2125" fmla="*/ 0 w 5840730"/>
              <a:gd name="connsiteY15-2126" fmla="*/ 6877051 h 6887937"/>
              <a:gd name="connsiteX16-2127" fmla="*/ 0 w 5840730"/>
              <a:gd name="connsiteY16-2128" fmla="*/ 0 h 6887937"/>
              <a:gd name="connsiteX0-2129" fmla="*/ 0 w 5840730"/>
              <a:gd name="connsiteY0-2130" fmla="*/ 0 h 6887937"/>
              <a:gd name="connsiteX1-2131" fmla="*/ 5840730 w 5840730"/>
              <a:gd name="connsiteY1-2132" fmla="*/ 0 h 6887937"/>
              <a:gd name="connsiteX2-2133" fmla="*/ 5090160 w 5840730"/>
              <a:gd name="connsiteY2-2134" fmla="*/ 2775915 h 6887937"/>
              <a:gd name="connsiteX3-2135" fmla="*/ 4853940 w 5840730"/>
              <a:gd name="connsiteY3-2136" fmla="*/ 2962605 h 6887937"/>
              <a:gd name="connsiteX4-2137" fmla="*/ 4754880 w 5840730"/>
              <a:gd name="connsiteY4-2138" fmla="*/ 2692095 h 6887937"/>
              <a:gd name="connsiteX5-2139" fmla="*/ 4979670 w 5840730"/>
              <a:gd name="connsiteY5-2140" fmla="*/ 1846275 h 6887937"/>
              <a:gd name="connsiteX6-2141" fmla="*/ 4872990 w 5840730"/>
              <a:gd name="connsiteY6-2142" fmla="*/ 1571955 h 6887937"/>
              <a:gd name="connsiteX7-2143" fmla="*/ 4655820 w 5840730"/>
              <a:gd name="connsiteY7-2144" fmla="*/ 1770075 h 6887937"/>
              <a:gd name="connsiteX8-2145" fmla="*/ 3901440 w 5840730"/>
              <a:gd name="connsiteY8-2146" fmla="*/ 4696155 h 6887937"/>
              <a:gd name="connsiteX9-2147" fmla="*/ 3992880 w 5840730"/>
              <a:gd name="connsiteY9-2148" fmla="*/ 4905705 h 6887937"/>
              <a:gd name="connsiteX10-2149" fmla="*/ 4213860 w 5840730"/>
              <a:gd name="connsiteY10-2150" fmla="*/ 4757115 h 6887937"/>
              <a:gd name="connsiteX11-2151" fmla="*/ 4457700 w 5840730"/>
              <a:gd name="connsiteY11-2152" fmla="*/ 3842715 h 6887937"/>
              <a:gd name="connsiteX12-2153" fmla="*/ 4686300 w 5840730"/>
              <a:gd name="connsiteY12-2154" fmla="*/ 3713175 h 6887937"/>
              <a:gd name="connsiteX13-2155" fmla="*/ 4785360 w 5840730"/>
              <a:gd name="connsiteY13-2156" fmla="*/ 3926535 h 6887937"/>
              <a:gd name="connsiteX14-2157" fmla="*/ 4028621 w 5840730"/>
              <a:gd name="connsiteY14-2158" fmla="*/ 6887937 h 6887937"/>
              <a:gd name="connsiteX15-2159" fmla="*/ 0 w 5840730"/>
              <a:gd name="connsiteY15-2160" fmla="*/ 6877051 h 6887937"/>
              <a:gd name="connsiteX16-2161" fmla="*/ 0 w 5840730"/>
              <a:gd name="connsiteY16-2162" fmla="*/ 0 h 6887937"/>
              <a:gd name="connsiteX0-2163" fmla="*/ 0 w 5840730"/>
              <a:gd name="connsiteY0-2164" fmla="*/ 0 h 6887937"/>
              <a:gd name="connsiteX1-2165" fmla="*/ 5840730 w 5840730"/>
              <a:gd name="connsiteY1-2166" fmla="*/ 0 h 6887937"/>
              <a:gd name="connsiteX2-2167" fmla="*/ 5090160 w 5840730"/>
              <a:gd name="connsiteY2-2168" fmla="*/ 2775915 h 6887937"/>
              <a:gd name="connsiteX3-2169" fmla="*/ 4853940 w 5840730"/>
              <a:gd name="connsiteY3-2170" fmla="*/ 2962605 h 6887937"/>
              <a:gd name="connsiteX4-2171" fmla="*/ 4754880 w 5840730"/>
              <a:gd name="connsiteY4-2172" fmla="*/ 2692095 h 6887937"/>
              <a:gd name="connsiteX5-2173" fmla="*/ 4979670 w 5840730"/>
              <a:gd name="connsiteY5-2174" fmla="*/ 1846275 h 6887937"/>
              <a:gd name="connsiteX6-2175" fmla="*/ 4872990 w 5840730"/>
              <a:gd name="connsiteY6-2176" fmla="*/ 1571955 h 6887937"/>
              <a:gd name="connsiteX7-2177" fmla="*/ 4655820 w 5840730"/>
              <a:gd name="connsiteY7-2178" fmla="*/ 1770075 h 6887937"/>
              <a:gd name="connsiteX8-2179" fmla="*/ 3901440 w 5840730"/>
              <a:gd name="connsiteY8-2180" fmla="*/ 4696155 h 6887937"/>
              <a:gd name="connsiteX9-2181" fmla="*/ 3992880 w 5840730"/>
              <a:gd name="connsiteY9-2182" fmla="*/ 4905705 h 6887937"/>
              <a:gd name="connsiteX10-2183" fmla="*/ 4213860 w 5840730"/>
              <a:gd name="connsiteY10-2184" fmla="*/ 4757115 h 6887937"/>
              <a:gd name="connsiteX11-2185" fmla="*/ 4457700 w 5840730"/>
              <a:gd name="connsiteY11-2186" fmla="*/ 3842715 h 6887937"/>
              <a:gd name="connsiteX12-2187" fmla="*/ 4686300 w 5840730"/>
              <a:gd name="connsiteY12-2188" fmla="*/ 3713175 h 6887937"/>
              <a:gd name="connsiteX13-2189" fmla="*/ 4785360 w 5840730"/>
              <a:gd name="connsiteY13-2190" fmla="*/ 3926535 h 6887937"/>
              <a:gd name="connsiteX14-2191" fmla="*/ 4028621 w 5840730"/>
              <a:gd name="connsiteY14-2192" fmla="*/ 6887937 h 6887937"/>
              <a:gd name="connsiteX15-2193" fmla="*/ 0 w 5840730"/>
              <a:gd name="connsiteY15-2194" fmla="*/ 6877051 h 6887937"/>
              <a:gd name="connsiteX16-2195" fmla="*/ 0 w 5840730"/>
              <a:gd name="connsiteY16-2196" fmla="*/ 0 h 6887937"/>
              <a:gd name="connsiteX0-2197" fmla="*/ 0 w 5840730"/>
              <a:gd name="connsiteY0-2198" fmla="*/ 0 h 6887937"/>
              <a:gd name="connsiteX1-2199" fmla="*/ 5840730 w 5840730"/>
              <a:gd name="connsiteY1-2200" fmla="*/ 0 h 6887937"/>
              <a:gd name="connsiteX2-2201" fmla="*/ 5090160 w 5840730"/>
              <a:gd name="connsiteY2-2202" fmla="*/ 2775915 h 6887937"/>
              <a:gd name="connsiteX3-2203" fmla="*/ 4853940 w 5840730"/>
              <a:gd name="connsiteY3-2204" fmla="*/ 2962605 h 6887937"/>
              <a:gd name="connsiteX4-2205" fmla="*/ 4754880 w 5840730"/>
              <a:gd name="connsiteY4-2206" fmla="*/ 2692095 h 6887937"/>
              <a:gd name="connsiteX5-2207" fmla="*/ 4979670 w 5840730"/>
              <a:gd name="connsiteY5-2208" fmla="*/ 1846275 h 6887937"/>
              <a:gd name="connsiteX6-2209" fmla="*/ 4872990 w 5840730"/>
              <a:gd name="connsiteY6-2210" fmla="*/ 1571955 h 6887937"/>
              <a:gd name="connsiteX7-2211" fmla="*/ 4655820 w 5840730"/>
              <a:gd name="connsiteY7-2212" fmla="*/ 1770075 h 6887937"/>
              <a:gd name="connsiteX8-2213" fmla="*/ 3893820 w 5840730"/>
              <a:gd name="connsiteY8-2214" fmla="*/ 4688535 h 6887937"/>
              <a:gd name="connsiteX9-2215" fmla="*/ 3992880 w 5840730"/>
              <a:gd name="connsiteY9-2216" fmla="*/ 4905705 h 6887937"/>
              <a:gd name="connsiteX10-2217" fmla="*/ 4213860 w 5840730"/>
              <a:gd name="connsiteY10-2218" fmla="*/ 4757115 h 6887937"/>
              <a:gd name="connsiteX11-2219" fmla="*/ 4457700 w 5840730"/>
              <a:gd name="connsiteY11-2220" fmla="*/ 3842715 h 6887937"/>
              <a:gd name="connsiteX12-2221" fmla="*/ 4686300 w 5840730"/>
              <a:gd name="connsiteY12-2222" fmla="*/ 3713175 h 6887937"/>
              <a:gd name="connsiteX13-2223" fmla="*/ 4785360 w 5840730"/>
              <a:gd name="connsiteY13-2224" fmla="*/ 3926535 h 6887937"/>
              <a:gd name="connsiteX14-2225" fmla="*/ 4028621 w 5840730"/>
              <a:gd name="connsiteY14-2226" fmla="*/ 6887937 h 6887937"/>
              <a:gd name="connsiteX15-2227" fmla="*/ 0 w 5840730"/>
              <a:gd name="connsiteY15-2228" fmla="*/ 6877051 h 6887937"/>
              <a:gd name="connsiteX16-2229" fmla="*/ 0 w 5840730"/>
              <a:gd name="connsiteY16-2230" fmla="*/ 0 h 6887937"/>
              <a:gd name="connsiteX0-2231" fmla="*/ 0 w 5840730"/>
              <a:gd name="connsiteY0-2232" fmla="*/ 0 h 6887937"/>
              <a:gd name="connsiteX1-2233" fmla="*/ 5840730 w 5840730"/>
              <a:gd name="connsiteY1-2234" fmla="*/ 0 h 6887937"/>
              <a:gd name="connsiteX2-2235" fmla="*/ 5090160 w 5840730"/>
              <a:gd name="connsiteY2-2236" fmla="*/ 2775915 h 6887937"/>
              <a:gd name="connsiteX3-2237" fmla="*/ 4853940 w 5840730"/>
              <a:gd name="connsiteY3-2238" fmla="*/ 2962605 h 6887937"/>
              <a:gd name="connsiteX4-2239" fmla="*/ 4754880 w 5840730"/>
              <a:gd name="connsiteY4-2240" fmla="*/ 2692095 h 6887937"/>
              <a:gd name="connsiteX5-2241" fmla="*/ 4979670 w 5840730"/>
              <a:gd name="connsiteY5-2242" fmla="*/ 1846275 h 6887937"/>
              <a:gd name="connsiteX6-2243" fmla="*/ 4872990 w 5840730"/>
              <a:gd name="connsiteY6-2244" fmla="*/ 1571955 h 6887937"/>
              <a:gd name="connsiteX7-2245" fmla="*/ 4655820 w 5840730"/>
              <a:gd name="connsiteY7-2246" fmla="*/ 1770075 h 6887937"/>
              <a:gd name="connsiteX8-2247" fmla="*/ 3893820 w 5840730"/>
              <a:gd name="connsiteY8-2248" fmla="*/ 4688535 h 6887937"/>
              <a:gd name="connsiteX9-2249" fmla="*/ 3992880 w 5840730"/>
              <a:gd name="connsiteY9-2250" fmla="*/ 4905705 h 6887937"/>
              <a:gd name="connsiteX10-2251" fmla="*/ 4213860 w 5840730"/>
              <a:gd name="connsiteY10-2252" fmla="*/ 4757115 h 6887937"/>
              <a:gd name="connsiteX11-2253" fmla="*/ 4457700 w 5840730"/>
              <a:gd name="connsiteY11-2254" fmla="*/ 3842715 h 6887937"/>
              <a:gd name="connsiteX12-2255" fmla="*/ 4686300 w 5840730"/>
              <a:gd name="connsiteY12-2256" fmla="*/ 3713175 h 6887937"/>
              <a:gd name="connsiteX13-2257" fmla="*/ 4785360 w 5840730"/>
              <a:gd name="connsiteY13-2258" fmla="*/ 3926535 h 6887937"/>
              <a:gd name="connsiteX14-2259" fmla="*/ 4028621 w 5840730"/>
              <a:gd name="connsiteY14-2260" fmla="*/ 6887937 h 6887937"/>
              <a:gd name="connsiteX15-2261" fmla="*/ 0 w 5840730"/>
              <a:gd name="connsiteY15-2262" fmla="*/ 6877051 h 6887937"/>
              <a:gd name="connsiteX16-2263" fmla="*/ 0 w 5840730"/>
              <a:gd name="connsiteY16-2264" fmla="*/ 0 h 6887937"/>
              <a:gd name="connsiteX0-2265" fmla="*/ 0 w 6814124"/>
              <a:gd name="connsiteY0-2266" fmla="*/ 0 h 6897807"/>
              <a:gd name="connsiteX1-2267" fmla="*/ 6814124 w 6814124"/>
              <a:gd name="connsiteY1-2268" fmla="*/ 9870 h 6897807"/>
              <a:gd name="connsiteX2-2269" fmla="*/ 6063554 w 6814124"/>
              <a:gd name="connsiteY2-2270" fmla="*/ 2785785 h 6897807"/>
              <a:gd name="connsiteX3-2271" fmla="*/ 5827334 w 6814124"/>
              <a:gd name="connsiteY3-2272" fmla="*/ 2972475 h 6897807"/>
              <a:gd name="connsiteX4-2273" fmla="*/ 5728274 w 6814124"/>
              <a:gd name="connsiteY4-2274" fmla="*/ 2701965 h 6897807"/>
              <a:gd name="connsiteX5-2275" fmla="*/ 5953064 w 6814124"/>
              <a:gd name="connsiteY5-2276" fmla="*/ 1856145 h 6897807"/>
              <a:gd name="connsiteX6-2277" fmla="*/ 5846384 w 6814124"/>
              <a:gd name="connsiteY6-2278" fmla="*/ 1581825 h 6897807"/>
              <a:gd name="connsiteX7-2279" fmla="*/ 5629214 w 6814124"/>
              <a:gd name="connsiteY7-2280" fmla="*/ 1779945 h 6897807"/>
              <a:gd name="connsiteX8-2281" fmla="*/ 4867214 w 6814124"/>
              <a:gd name="connsiteY8-2282" fmla="*/ 4698405 h 6897807"/>
              <a:gd name="connsiteX9-2283" fmla="*/ 4966274 w 6814124"/>
              <a:gd name="connsiteY9-2284" fmla="*/ 4915575 h 6897807"/>
              <a:gd name="connsiteX10-2285" fmla="*/ 5187254 w 6814124"/>
              <a:gd name="connsiteY10-2286" fmla="*/ 4766985 h 6897807"/>
              <a:gd name="connsiteX11-2287" fmla="*/ 5431094 w 6814124"/>
              <a:gd name="connsiteY11-2288" fmla="*/ 3852585 h 6897807"/>
              <a:gd name="connsiteX12-2289" fmla="*/ 5659694 w 6814124"/>
              <a:gd name="connsiteY12-2290" fmla="*/ 3723045 h 6897807"/>
              <a:gd name="connsiteX13-2291" fmla="*/ 5758754 w 6814124"/>
              <a:gd name="connsiteY13-2292" fmla="*/ 3936405 h 6897807"/>
              <a:gd name="connsiteX14-2293" fmla="*/ 5002015 w 6814124"/>
              <a:gd name="connsiteY14-2294" fmla="*/ 6897807 h 6897807"/>
              <a:gd name="connsiteX15-2295" fmla="*/ 973394 w 6814124"/>
              <a:gd name="connsiteY15-2296" fmla="*/ 6886921 h 6897807"/>
              <a:gd name="connsiteX16-2297" fmla="*/ 0 w 6814124"/>
              <a:gd name="connsiteY16-2298" fmla="*/ 0 h 6897807"/>
              <a:gd name="connsiteX0-2299" fmla="*/ 0 w 6814124"/>
              <a:gd name="connsiteY0-2300" fmla="*/ 0 h 6897807"/>
              <a:gd name="connsiteX1-2301" fmla="*/ 6814124 w 6814124"/>
              <a:gd name="connsiteY1-2302" fmla="*/ 9870 h 6897807"/>
              <a:gd name="connsiteX2-2303" fmla="*/ 6063554 w 6814124"/>
              <a:gd name="connsiteY2-2304" fmla="*/ 2785785 h 6897807"/>
              <a:gd name="connsiteX3-2305" fmla="*/ 5827334 w 6814124"/>
              <a:gd name="connsiteY3-2306" fmla="*/ 2972475 h 6897807"/>
              <a:gd name="connsiteX4-2307" fmla="*/ 5728274 w 6814124"/>
              <a:gd name="connsiteY4-2308" fmla="*/ 2701965 h 6897807"/>
              <a:gd name="connsiteX5-2309" fmla="*/ 5953064 w 6814124"/>
              <a:gd name="connsiteY5-2310" fmla="*/ 1856145 h 6897807"/>
              <a:gd name="connsiteX6-2311" fmla="*/ 5846384 w 6814124"/>
              <a:gd name="connsiteY6-2312" fmla="*/ 1581825 h 6897807"/>
              <a:gd name="connsiteX7-2313" fmla="*/ 5629214 w 6814124"/>
              <a:gd name="connsiteY7-2314" fmla="*/ 1779945 h 6897807"/>
              <a:gd name="connsiteX8-2315" fmla="*/ 4867214 w 6814124"/>
              <a:gd name="connsiteY8-2316" fmla="*/ 4698405 h 6897807"/>
              <a:gd name="connsiteX9-2317" fmla="*/ 4966274 w 6814124"/>
              <a:gd name="connsiteY9-2318" fmla="*/ 4915575 h 6897807"/>
              <a:gd name="connsiteX10-2319" fmla="*/ 5187254 w 6814124"/>
              <a:gd name="connsiteY10-2320" fmla="*/ 4766985 h 6897807"/>
              <a:gd name="connsiteX11-2321" fmla="*/ 5431094 w 6814124"/>
              <a:gd name="connsiteY11-2322" fmla="*/ 3852585 h 6897807"/>
              <a:gd name="connsiteX12-2323" fmla="*/ 5659694 w 6814124"/>
              <a:gd name="connsiteY12-2324" fmla="*/ 3723045 h 6897807"/>
              <a:gd name="connsiteX13-2325" fmla="*/ 5758754 w 6814124"/>
              <a:gd name="connsiteY13-2326" fmla="*/ 3936405 h 6897807"/>
              <a:gd name="connsiteX14-2327" fmla="*/ 5002015 w 6814124"/>
              <a:gd name="connsiteY14-2328" fmla="*/ 6897807 h 6897807"/>
              <a:gd name="connsiteX15-2329" fmla="*/ 973394 w 6814124"/>
              <a:gd name="connsiteY15-2330" fmla="*/ 6886921 h 6897807"/>
              <a:gd name="connsiteX16-2331" fmla="*/ 0 w 6814124"/>
              <a:gd name="connsiteY16-2332" fmla="*/ 0 h 6897807"/>
              <a:gd name="connsiteX0-2333" fmla="*/ 0 w 6814124"/>
              <a:gd name="connsiteY0-2334" fmla="*/ 0 h 6887938"/>
              <a:gd name="connsiteX1-2335" fmla="*/ 6814124 w 6814124"/>
              <a:gd name="connsiteY1-2336" fmla="*/ 1 h 6887938"/>
              <a:gd name="connsiteX2-2337" fmla="*/ 6063554 w 6814124"/>
              <a:gd name="connsiteY2-2338" fmla="*/ 2775916 h 6887938"/>
              <a:gd name="connsiteX3-2339" fmla="*/ 5827334 w 6814124"/>
              <a:gd name="connsiteY3-2340" fmla="*/ 2962606 h 6887938"/>
              <a:gd name="connsiteX4-2341" fmla="*/ 5728274 w 6814124"/>
              <a:gd name="connsiteY4-2342" fmla="*/ 2692096 h 6887938"/>
              <a:gd name="connsiteX5-2343" fmla="*/ 5953064 w 6814124"/>
              <a:gd name="connsiteY5-2344" fmla="*/ 1846276 h 6887938"/>
              <a:gd name="connsiteX6-2345" fmla="*/ 5846384 w 6814124"/>
              <a:gd name="connsiteY6-2346" fmla="*/ 1571956 h 6887938"/>
              <a:gd name="connsiteX7-2347" fmla="*/ 5629214 w 6814124"/>
              <a:gd name="connsiteY7-2348" fmla="*/ 1770076 h 6887938"/>
              <a:gd name="connsiteX8-2349" fmla="*/ 4867214 w 6814124"/>
              <a:gd name="connsiteY8-2350" fmla="*/ 4688536 h 6887938"/>
              <a:gd name="connsiteX9-2351" fmla="*/ 4966274 w 6814124"/>
              <a:gd name="connsiteY9-2352" fmla="*/ 4905706 h 6887938"/>
              <a:gd name="connsiteX10-2353" fmla="*/ 5187254 w 6814124"/>
              <a:gd name="connsiteY10-2354" fmla="*/ 4757116 h 6887938"/>
              <a:gd name="connsiteX11-2355" fmla="*/ 5431094 w 6814124"/>
              <a:gd name="connsiteY11-2356" fmla="*/ 3842716 h 6887938"/>
              <a:gd name="connsiteX12-2357" fmla="*/ 5659694 w 6814124"/>
              <a:gd name="connsiteY12-2358" fmla="*/ 3713176 h 6887938"/>
              <a:gd name="connsiteX13-2359" fmla="*/ 5758754 w 6814124"/>
              <a:gd name="connsiteY13-2360" fmla="*/ 3926536 h 6887938"/>
              <a:gd name="connsiteX14-2361" fmla="*/ 5002015 w 6814124"/>
              <a:gd name="connsiteY14-2362" fmla="*/ 6887938 h 6887938"/>
              <a:gd name="connsiteX15-2363" fmla="*/ 973394 w 6814124"/>
              <a:gd name="connsiteY15-2364" fmla="*/ 6877052 h 6887938"/>
              <a:gd name="connsiteX16-2365" fmla="*/ 0 w 6814124"/>
              <a:gd name="connsiteY16-2366" fmla="*/ 0 h 6887938"/>
              <a:gd name="connsiteX0-2367" fmla="*/ 0 w 6814124"/>
              <a:gd name="connsiteY0-2368" fmla="*/ 0 h 6887938"/>
              <a:gd name="connsiteX1-2369" fmla="*/ 6814124 w 6814124"/>
              <a:gd name="connsiteY1-2370" fmla="*/ 1 h 6887938"/>
              <a:gd name="connsiteX2-2371" fmla="*/ 6063554 w 6814124"/>
              <a:gd name="connsiteY2-2372" fmla="*/ 2775916 h 6887938"/>
              <a:gd name="connsiteX3-2373" fmla="*/ 5827334 w 6814124"/>
              <a:gd name="connsiteY3-2374" fmla="*/ 2962606 h 6887938"/>
              <a:gd name="connsiteX4-2375" fmla="*/ 5728274 w 6814124"/>
              <a:gd name="connsiteY4-2376" fmla="*/ 2692096 h 6887938"/>
              <a:gd name="connsiteX5-2377" fmla="*/ 5953064 w 6814124"/>
              <a:gd name="connsiteY5-2378" fmla="*/ 1846276 h 6887938"/>
              <a:gd name="connsiteX6-2379" fmla="*/ 5846384 w 6814124"/>
              <a:gd name="connsiteY6-2380" fmla="*/ 1571956 h 6887938"/>
              <a:gd name="connsiteX7-2381" fmla="*/ 5629214 w 6814124"/>
              <a:gd name="connsiteY7-2382" fmla="*/ 1770076 h 6887938"/>
              <a:gd name="connsiteX8-2383" fmla="*/ 4867214 w 6814124"/>
              <a:gd name="connsiteY8-2384" fmla="*/ 4688536 h 6887938"/>
              <a:gd name="connsiteX9-2385" fmla="*/ 4966274 w 6814124"/>
              <a:gd name="connsiteY9-2386" fmla="*/ 4905706 h 6887938"/>
              <a:gd name="connsiteX10-2387" fmla="*/ 5187254 w 6814124"/>
              <a:gd name="connsiteY10-2388" fmla="*/ 4757116 h 6887938"/>
              <a:gd name="connsiteX11-2389" fmla="*/ 5431094 w 6814124"/>
              <a:gd name="connsiteY11-2390" fmla="*/ 3842716 h 6887938"/>
              <a:gd name="connsiteX12-2391" fmla="*/ 5659694 w 6814124"/>
              <a:gd name="connsiteY12-2392" fmla="*/ 3713176 h 6887938"/>
              <a:gd name="connsiteX13-2393" fmla="*/ 5758754 w 6814124"/>
              <a:gd name="connsiteY13-2394" fmla="*/ 3926536 h 6887938"/>
              <a:gd name="connsiteX14-2395" fmla="*/ 5002015 w 6814124"/>
              <a:gd name="connsiteY14-2396" fmla="*/ 6887938 h 6887938"/>
              <a:gd name="connsiteX15-2397" fmla="*/ 0 w 6814124"/>
              <a:gd name="connsiteY15-2398" fmla="*/ 6877052 h 6887938"/>
              <a:gd name="connsiteX16-2399" fmla="*/ 0 w 6814124"/>
              <a:gd name="connsiteY16-2400" fmla="*/ 0 h 6887938"/>
              <a:gd name="connsiteX0-2401" fmla="*/ 0 w 6814124"/>
              <a:gd name="connsiteY0-2402" fmla="*/ 0 h 6896790"/>
              <a:gd name="connsiteX1-2403" fmla="*/ 6814124 w 6814124"/>
              <a:gd name="connsiteY1-2404" fmla="*/ 1 h 6896790"/>
              <a:gd name="connsiteX2-2405" fmla="*/ 6063554 w 6814124"/>
              <a:gd name="connsiteY2-2406" fmla="*/ 2775916 h 6896790"/>
              <a:gd name="connsiteX3-2407" fmla="*/ 5827334 w 6814124"/>
              <a:gd name="connsiteY3-2408" fmla="*/ 2962606 h 6896790"/>
              <a:gd name="connsiteX4-2409" fmla="*/ 5728274 w 6814124"/>
              <a:gd name="connsiteY4-2410" fmla="*/ 2692096 h 6896790"/>
              <a:gd name="connsiteX5-2411" fmla="*/ 5953064 w 6814124"/>
              <a:gd name="connsiteY5-2412" fmla="*/ 1846276 h 6896790"/>
              <a:gd name="connsiteX6-2413" fmla="*/ 5846384 w 6814124"/>
              <a:gd name="connsiteY6-2414" fmla="*/ 1571956 h 6896790"/>
              <a:gd name="connsiteX7-2415" fmla="*/ 5629214 w 6814124"/>
              <a:gd name="connsiteY7-2416" fmla="*/ 1770076 h 6896790"/>
              <a:gd name="connsiteX8-2417" fmla="*/ 4867214 w 6814124"/>
              <a:gd name="connsiteY8-2418" fmla="*/ 4688536 h 6896790"/>
              <a:gd name="connsiteX9-2419" fmla="*/ 4966274 w 6814124"/>
              <a:gd name="connsiteY9-2420" fmla="*/ 4905706 h 6896790"/>
              <a:gd name="connsiteX10-2421" fmla="*/ 5187254 w 6814124"/>
              <a:gd name="connsiteY10-2422" fmla="*/ 4757116 h 6896790"/>
              <a:gd name="connsiteX11-2423" fmla="*/ 5431094 w 6814124"/>
              <a:gd name="connsiteY11-2424" fmla="*/ 3842716 h 6896790"/>
              <a:gd name="connsiteX12-2425" fmla="*/ 5659694 w 6814124"/>
              <a:gd name="connsiteY12-2426" fmla="*/ 3713176 h 6896790"/>
              <a:gd name="connsiteX13-2427" fmla="*/ 5758754 w 6814124"/>
              <a:gd name="connsiteY13-2428" fmla="*/ 3926536 h 6896790"/>
              <a:gd name="connsiteX14-2429" fmla="*/ 5002015 w 6814124"/>
              <a:gd name="connsiteY14-2430" fmla="*/ 6887938 h 6896790"/>
              <a:gd name="connsiteX15-2431" fmla="*/ 0 w 6814124"/>
              <a:gd name="connsiteY15-2432" fmla="*/ 6896790 h 6896790"/>
              <a:gd name="connsiteX16-2433" fmla="*/ 0 w 6814124"/>
              <a:gd name="connsiteY16-2434" fmla="*/ 0 h 689679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41" y="connsiteY5-42"/>
              </a:cxn>
              <a:cxn ang="0">
                <a:pos x="connsiteX6-55" y="connsiteY6-56"/>
              </a:cxn>
              <a:cxn ang="0">
                <a:pos x="connsiteX7-71" y="connsiteY7-72"/>
              </a:cxn>
              <a:cxn ang="0">
                <a:pos x="connsiteX8-89" y="connsiteY8-90"/>
              </a:cxn>
              <a:cxn ang="0">
                <a:pos x="connsiteX9-127" y="connsiteY9-128"/>
              </a:cxn>
              <a:cxn ang="0">
                <a:pos x="connsiteX10-149" y="connsiteY10-150"/>
              </a:cxn>
              <a:cxn ang="0">
                <a:pos x="connsiteX11-173" y="connsiteY11-174"/>
              </a:cxn>
              <a:cxn ang="0">
                <a:pos x="connsiteX12-223" y="connsiteY12-224"/>
              </a:cxn>
              <a:cxn ang="0">
                <a:pos x="connsiteX13-251" y="connsiteY13-252"/>
              </a:cxn>
              <a:cxn ang="0">
                <a:pos x="connsiteX14-869" y="connsiteY14-870"/>
              </a:cxn>
              <a:cxn ang="0">
                <a:pos x="connsiteX15-1411" y="connsiteY15-1412"/>
              </a:cxn>
              <a:cxn ang="0">
                <a:pos x="connsiteX16-1957" y="connsiteY16-1958"/>
              </a:cxn>
            </a:cxnLst>
            <a:rect l="l" t="t" r="r" b="b"/>
            <a:pathLst>
              <a:path w="6814124" h="6896790">
                <a:moveTo>
                  <a:pt x="0" y="0"/>
                </a:moveTo>
                <a:lnTo>
                  <a:pt x="6814124" y="1"/>
                </a:lnTo>
                <a:lnTo>
                  <a:pt x="6063554" y="2775916"/>
                </a:lnTo>
                <a:cubicBezTo>
                  <a:pt x="6030534" y="2883866"/>
                  <a:pt x="5993704" y="2976576"/>
                  <a:pt x="5827334" y="2962606"/>
                </a:cubicBezTo>
                <a:cubicBezTo>
                  <a:pt x="5641914" y="2845766"/>
                  <a:pt x="5734624" y="2747976"/>
                  <a:pt x="5728274" y="2692096"/>
                </a:cubicBezTo>
                <a:cubicBezTo>
                  <a:pt x="5818444" y="2355546"/>
                  <a:pt x="5878134" y="2121866"/>
                  <a:pt x="5953064" y="1846276"/>
                </a:cubicBezTo>
                <a:cubicBezTo>
                  <a:pt x="5994974" y="1687526"/>
                  <a:pt x="5969574" y="1615136"/>
                  <a:pt x="5846384" y="1571956"/>
                </a:cubicBezTo>
                <a:cubicBezTo>
                  <a:pt x="5711764" y="1563066"/>
                  <a:pt x="5672394" y="1597356"/>
                  <a:pt x="5629214" y="1770076"/>
                </a:cubicBezTo>
                <a:cubicBezTo>
                  <a:pt x="5644454" y="1858976"/>
                  <a:pt x="4851974" y="4599636"/>
                  <a:pt x="4867214" y="4688536"/>
                </a:cubicBezTo>
                <a:cubicBezTo>
                  <a:pt x="4832289" y="4824426"/>
                  <a:pt x="4898964" y="4880306"/>
                  <a:pt x="4966274" y="4905706"/>
                </a:cubicBezTo>
                <a:cubicBezTo>
                  <a:pt x="5075494" y="4904436"/>
                  <a:pt x="5132009" y="4917136"/>
                  <a:pt x="5187254" y="4757116"/>
                </a:cubicBezTo>
                <a:lnTo>
                  <a:pt x="5431094" y="3842716"/>
                </a:lnTo>
                <a:cubicBezTo>
                  <a:pt x="5455224" y="3756356"/>
                  <a:pt x="5528884" y="3692856"/>
                  <a:pt x="5659694" y="3713176"/>
                </a:cubicBezTo>
                <a:cubicBezTo>
                  <a:pt x="5803204" y="3791916"/>
                  <a:pt x="5756214" y="3882086"/>
                  <a:pt x="5758754" y="3926536"/>
                </a:cubicBezTo>
                <a:lnTo>
                  <a:pt x="5002015" y="6887938"/>
                </a:lnTo>
                <a:lnTo>
                  <a:pt x="0" y="6896790"/>
                </a:lnTo>
                <a:lnTo>
                  <a:pt x="0" y="0"/>
                </a:lnTo>
                <a:close/>
              </a:path>
            </a:pathLst>
          </a:custGeom>
          <a:solidFill>
            <a:schemeClr val="bg2"/>
          </a:solidFill>
          <a:ln>
            <a:noFill/>
          </a:ln>
        </p:spPr>
        <p:txBody>
          <a:bodyPr anchor="ctr"/>
          <a:lstStyle>
            <a:lvl1pPr algn="ctr">
              <a:defRPr baseline="-25000"/>
            </a:lvl1pPr>
          </a:lstStyle>
          <a:p>
            <a:endParaRPr lang="en-US" dirty="0"/>
          </a:p>
        </p:txBody>
      </p:sp>
      <p:sp>
        <p:nvSpPr>
          <p:cNvPr id="7" name="Text Placeholder 6"/>
          <p:cNvSpPr>
            <a:spLocks noGrp="1"/>
          </p:cNvSpPr>
          <p:nvPr>
            <p:ph type="body" sz="quarter" idx="12" hasCustomPrompt="1"/>
          </p:nvPr>
        </p:nvSpPr>
        <p:spPr>
          <a:xfrm>
            <a:off x="6970326" y="3748958"/>
            <a:ext cx="4786878" cy="2258013"/>
          </a:xfrm>
        </p:spPr>
        <p:txBody>
          <a:bodyPr lIns="91440" tIns="0">
            <a:normAutofit/>
          </a:bodyPr>
          <a:lstStyle>
            <a:lvl1pPr marL="0" indent="0">
              <a:spcBef>
                <a:spcPts val="0"/>
              </a:spcBef>
              <a:spcAft>
                <a:spcPts val="0"/>
              </a:spcAft>
              <a:buFont typeface="Courier New" panose="02070309020205020404" pitchFamily="49" charset="0"/>
              <a:buNone/>
              <a:defRPr sz="1600">
                <a:solidFill>
                  <a:schemeClr val="bg1"/>
                </a:solidFill>
              </a:defRPr>
            </a:lvl1pPr>
            <a:lvl2pPr marL="274320" indent="-274320">
              <a:buFont typeface="Courier New" panose="02070309020205020404" pitchFamily="49" charset="0"/>
              <a:buChar char="o"/>
              <a:defRPr sz="1200">
                <a:solidFill>
                  <a:schemeClr val="bg1"/>
                </a:solidFill>
              </a:defRPr>
            </a:lvl2pPr>
            <a:lvl3pPr marL="274320" indent="-274320">
              <a:buFont typeface="Courier New" panose="02070309020205020404" pitchFamily="49" charset="0"/>
              <a:buChar char="o"/>
              <a:defRPr sz="1050">
                <a:solidFill>
                  <a:schemeClr val="bg1"/>
                </a:solidFill>
              </a:defRPr>
            </a:lvl3pPr>
            <a:lvl4pPr marL="274320" indent="-274320">
              <a:buFont typeface="Courier New" panose="02070309020205020404" pitchFamily="49" charset="0"/>
              <a:buChar char="o"/>
              <a:defRPr sz="1050">
                <a:solidFill>
                  <a:schemeClr val="bg1"/>
                </a:solidFill>
              </a:defRPr>
            </a:lvl4pPr>
            <a:lvl5pPr marL="274320" indent="-274320">
              <a:buFont typeface="Courier New" panose="02070309020205020404" pitchFamily="49" charset="0"/>
              <a:buChar char="o"/>
              <a:defRPr sz="1050">
                <a:solidFill>
                  <a:schemeClr val="bg1"/>
                </a:solidFill>
              </a:defRPr>
            </a:lvl5pPr>
          </a:lstStyle>
          <a:p>
            <a:pPr lvl="0"/>
            <a:r>
              <a:rPr lang="en-US" dirty="0"/>
              <a:t>Click to add text</a:t>
            </a:r>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showMasterSp="0" userDrawn="1">
  <p:cSld name="Agenda">
    <p:spTree>
      <p:nvGrpSpPr>
        <p:cNvPr id="1" name=""/>
        <p:cNvGrpSpPr/>
        <p:nvPr/>
      </p:nvGrpSpPr>
      <p:grpSpPr>
        <a:xfrm>
          <a:off x="0" y="0"/>
          <a:ext cx="0" cy="0"/>
          <a:chOff x="0" y="0"/>
          <a:chExt cx="0" cy="0"/>
        </a:xfrm>
      </p:grpSpPr>
      <p:sp>
        <p:nvSpPr>
          <p:cNvPr id="23" name="Freeform: Shape 22"/>
          <p:cNvSpPr/>
          <p:nvPr userDrawn="1"/>
        </p:nvSpPr>
        <p:spPr>
          <a:xfrm>
            <a:off x="6093537" y="-1946"/>
            <a:ext cx="3601340" cy="6881814"/>
          </a:xfrm>
          <a:custGeom>
            <a:avLst/>
            <a:gdLst>
              <a:gd name="connsiteX0" fmla="*/ 3601340 w 3601340"/>
              <a:gd name="connsiteY0" fmla="*/ 0 h 6881814"/>
              <a:gd name="connsiteX1" fmla="*/ 0 w 3601340"/>
              <a:gd name="connsiteY1" fmla="*/ 0 h 6881814"/>
              <a:gd name="connsiteX2" fmla="*/ 0 w 3601340"/>
              <a:gd name="connsiteY2" fmla="*/ 6881815 h 6881814"/>
              <a:gd name="connsiteX3" fmla="*/ 1064235 w 3601340"/>
              <a:gd name="connsiteY3" fmla="*/ 6881815 h 6881814"/>
              <a:gd name="connsiteX4" fmla="*/ 1441045 w 3601340"/>
              <a:gd name="connsiteY4" fmla="*/ 5490188 h 6881814"/>
              <a:gd name="connsiteX5" fmla="*/ 1835678 w 3601340"/>
              <a:gd name="connsiteY5" fmla="*/ 4034957 h 6881814"/>
              <a:gd name="connsiteX6" fmla="*/ 2045724 w 3601340"/>
              <a:gd name="connsiteY6" fmla="*/ 3914112 h 6881814"/>
              <a:gd name="connsiteX7" fmla="*/ 2166660 w 3601340"/>
              <a:gd name="connsiteY7" fmla="*/ 4124001 h 6881814"/>
              <a:gd name="connsiteX8" fmla="*/ 1906966 w 3601340"/>
              <a:gd name="connsiteY8" fmla="*/ 5081858 h 6881814"/>
              <a:gd name="connsiteX9" fmla="*/ 2027902 w 3601340"/>
              <a:gd name="connsiteY9" fmla="*/ 5291747 h 6881814"/>
              <a:gd name="connsiteX10" fmla="*/ 2227765 w 3601340"/>
              <a:gd name="connsiteY10" fmla="*/ 5198887 h 6881814"/>
              <a:gd name="connsiteX11" fmla="*/ 2570204 w 3601340"/>
              <a:gd name="connsiteY11" fmla="*/ 3923016 h 6881814"/>
              <a:gd name="connsiteX12" fmla="*/ 2602029 w 3601340"/>
              <a:gd name="connsiteY12" fmla="*/ 3799627 h 6881814"/>
              <a:gd name="connsiteX13" fmla="*/ 3601340 w 3601340"/>
              <a:gd name="connsiteY13" fmla="*/ 0 h 6881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01340" h="6881814">
                <a:moveTo>
                  <a:pt x="3601340" y="0"/>
                </a:moveTo>
                <a:lnTo>
                  <a:pt x="0" y="0"/>
                </a:lnTo>
                <a:lnTo>
                  <a:pt x="0" y="6881815"/>
                </a:lnTo>
                <a:lnTo>
                  <a:pt x="1064235" y="6881815"/>
                </a:lnTo>
                <a:lnTo>
                  <a:pt x="1441045" y="5490188"/>
                </a:lnTo>
                <a:lnTo>
                  <a:pt x="1835678" y="4034957"/>
                </a:lnTo>
                <a:cubicBezTo>
                  <a:pt x="1859865" y="3943369"/>
                  <a:pt x="1954068" y="3889943"/>
                  <a:pt x="2045724" y="3914112"/>
                </a:cubicBezTo>
                <a:cubicBezTo>
                  <a:pt x="2137381" y="3938281"/>
                  <a:pt x="2190847" y="4032413"/>
                  <a:pt x="2166660" y="4124001"/>
                </a:cubicBezTo>
                <a:lnTo>
                  <a:pt x="1906966" y="5081858"/>
                </a:lnTo>
                <a:cubicBezTo>
                  <a:pt x="1882779" y="5173446"/>
                  <a:pt x="1936246" y="5267578"/>
                  <a:pt x="2027902" y="5291747"/>
                </a:cubicBezTo>
                <a:cubicBezTo>
                  <a:pt x="2109375" y="5313372"/>
                  <a:pt x="2193393" y="5272666"/>
                  <a:pt x="2227765" y="5198887"/>
                </a:cubicBezTo>
                <a:lnTo>
                  <a:pt x="2570204" y="3923016"/>
                </a:lnTo>
                <a:lnTo>
                  <a:pt x="2602029" y="3799627"/>
                </a:lnTo>
                <a:lnTo>
                  <a:pt x="3601340" y="0"/>
                </a:lnTo>
                <a:close/>
              </a:path>
            </a:pathLst>
          </a:custGeom>
          <a:solidFill>
            <a:srgbClr val="FFFFFF"/>
          </a:solidFill>
          <a:ln w="12700" cap="flat">
            <a:noFill/>
            <a:prstDash val="solid"/>
            <a:miter/>
          </a:ln>
        </p:spPr>
        <p:txBody>
          <a:bodyPr rtlCol="0" anchor="ctr"/>
          <a:lstStyle/>
          <a:p>
            <a:endParaRPr lang="en-US" dirty="0"/>
          </a:p>
        </p:txBody>
      </p:sp>
      <p:sp>
        <p:nvSpPr>
          <p:cNvPr id="14" name="Picture Placeholder 13"/>
          <p:cNvSpPr>
            <a:spLocks noGrp="1"/>
          </p:cNvSpPr>
          <p:nvPr>
            <p:ph type="pic" sz="quarter" idx="11"/>
          </p:nvPr>
        </p:nvSpPr>
        <p:spPr>
          <a:xfrm flipH="1">
            <a:off x="7163691" y="0"/>
            <a:ext cx="5024825" cy="6858000"/>
          </a:xfrm>
          <a:custGeom>
            <a:avLst/>
            <a:gdLst>
              <a:gd name="connsiteX0" fmla="*/ 0 w 6064250"/>
              <a:gd name="connsiteY0" fmla="*/ 0 h 6877051"/>
              <a:gd name="connsiteX1" fmla="*/ 606425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1" fmla="*/ 0 w 6064250"/>
              <a:gd name="connsiteY0-2" fmla="*/ 0 h 6877051"/>
              <a:gd name="connsiteX1-3" fmla="*/ 5840730 w 6064250"/>
              <a:gd name="connsiteY1-4" fmla="*/ 0 h 6877051"/>
              <a:gd name="connsiteX2-5" fmla="*/ 6064250 w 6064250"/>
              <a:gd name="connsiteY2-6" fmla="*/ 6877051 h 6877051"/>
              <a:gd name="connsiteX3-7" fmla="*/ 0 w 6064250"/>
              <a:gd name="connsiteY3-8" fmla="*/ 6877051 h 6877051"/>
              <a:gd name="connsiteX4-9" fmla="*/ 0 w 6064250"/>
              <a:gd name="connsiteY4-10" fmla="*/ 0 h 6877051"/>
              <a:gd name="connsiteX0-11" fmla="*/ 0 w 5840730"/>
              <a:gd name="connsiteY0-12" fmla="*/ 0 h 6887937"/>
              <a:gd name="connsiteX1-13" fmla="*/ 5840730 w 5840730"/>
              <a:gd name="connsiteY1-14" fmla="*/ 0 h 6887937"/>
              <a:gd name="connsiteX2-15" fmla="*/ 4028621 w 5840730"/>
              <a:gd name="connsiteY2-16" fmla="*/ 6887937 h 6887937"/>
              <a:gd name="connsiteX3-17" fmla="*/ 0 w 5840730"/>
              <a:gd name="connsiteY3-18" fmla="*/ 6877051 h 6887937"/>
              <a:gd name="connsiteX4-19" fmla="*/ 0 w 5840730"/>
              <a:gd name="connsiteY4-20" fmla="*/ 0 h 6887937"/>
              <a:gd name="connsiteX0-21" fmla="*/ 0 w 5840730"/>
              <a:gd name="connsiteY0-22" fmla="*/ 0 h 6887937"/>
              <a:gd name="connsiteX1-23" fmla="*/ 5840730 w 5840730"/>
              <a:gd name="connsiteY1-24" fmla="*/ 0 h 6887937"/>
              <a:gd name="connsiteX2-25" fmla="*/ 5090160 w 5840730"/>
              <a:gd name="connsiteY2-26" fmla="*/ 2775915 h 6887937"/>
              <a:gd name="connsiteX3-27" fmla="*/ 4028621 w 5840730"/>
              <a:gd name="connsiteY3-28" fmla="*/ 6887937 h 6887937"/>
              <a:gd name="connsiteX4-29" fmla="*/ 0 w 5840730"/>
              <a:gd name="connsiteY4-30" fmla="*/ 6877051 h 6887937"/>
              <a:gd name="connsiteX5" fmla="*/ 0 w 5840730"/>
              <a:gd name="connsiteY5" fmla="*/ 0 h 6887937"/>
              <a:gd name="connsiteX0-31" fmla="*/ 0 w 5840730"/>
              <a:gd name="connsiteY0-32" fmla="*/ 0 h 6887937"/>
              <a:gd name="connsiteX1-33" fmla="*/ 5840730 w 5840730"/>
              <a:gd name="connsiteY1-34" fmla="*/ 0 h 6887937"/>
              <a:gd name="connsiteX2-35" fmla="*/ 5090160 w 5840730"/>
              <a:gd name="connsiteY2-36" fmla="*/ 2775915 h 6887937"/>
              <a:gd name="connsiteX3-37" fmla="*/ 4991100 w 5840730"/>
              <a:gd name="connsiteY3-38" fmla="*/ 3134055 h 6887937"/>
              <a:gd name="connsiteX4-39" fmla="*/ 4028621 w 5840730"/>
              <a:gd name="connsiteY4-40" fmla="*/ 6887937 h 6887937"/>
              <a:gd name="connsiteX5-41" fmla="*/ 0 w 5840730"/>
              <a:gd name="connsiteY5-42" fmla="*/ 6877051 h 6887937"/>
              <a:gd name="connsiteX6" fmla="*/ 0 w 5840730"/>
              <a:gd name="connsiteY6" fmla="*/ 0 h 6887937"/>
              <a:gd name="connsiteX0-43" fmla="*/ 0 w 5840730"/>
              <a:gd name="connsiteY0-44" fmla="*/ 0 h 6887937"/>
              <a:gd name="connsiteX1-45" fmla="*/ 5840730 w 5840730"/>
              <a:gd name="connsiteY1-46" fmla="*/ 0 h 6887937"/>
              <a:gd name="connsiteX2-47" fmla="*/ 5090160 w 5840730"/>
              <a:gd name="connsiteY2-48" fmla="*/ 2775915 h 6887937"/>
              <a:gd name="connsiteX3-49" fmla="*/ 4991100 w 5840730"/>
              <a:gd name="connsiteY3-50" fmla="*/ 3134055 h 6887937"/>
              <a:gd name="connsiteX4-51" fmla="*/ 4785360 w 5840730"/>
              <a:gd name="connsiteY4-52" fmla="*/ 3926535 h 6887937"/>
              <a:gd name="connsiteX5-53" fmla="*/ 4028621 w 5840730"/>
              <a:gd name="connsiteY5-54" fmla="*/ 6887937 h 6887937"/>
              <a:gd name="connsiteX6-55" fmla="*/ 0 w 5840730"/>
              <a:gd name="connsiteY6-56" fmla="*/ 6877051 h 6887937"/>
              <a:gd name="connsiteX7" fmla="*/ 0 w 5840730"/>
              <a:gd name="connsiteY7" fmla="*/ 0 h 6887937"/>
              <a:gd name="connsiteX0-57" fmla="*/ 0 w 5840730"/>
              <a:gd name="connsiteY0-58" fmla="*/ 0 h 6887937"/>
              <a:gd name="connsiteX1-59" fmla="*/ 5840730 w 5840730"/>
              <a:gd name="connsiteY1-60" fmla="*/ 0 h 6887937"/>
              <a:gd name="connsiteX2-61" fmla="*/ 5090160 w 5840730"/>
              <a:gd name="connsiteY2-62" fmla="*/ 2775915 h 6887937"/>
              <a:gd name="connsiteX3-63" fmla="*/ 4991100 w 5840730"/>
              <a:gd name="connsiteY3-64" fmla="*/ 3134055 h 6887937"/>
              <a:gd name="connsiteX4-65" fmla="*/ 4922520 w 5840730"/>
              <a:gd name="connsiteY4-66" fmla="*/ 3415995 h 6887937"/>
              <a:gd name="connsiteX5-67" fmla="*/ 4785360 w 5840730"/>
              <a:gd name="connsiteY5-68" fmla="*/ 3926535 h 6887937"/>
              <a:gd name="connsiteX6-69" fmla="*/ 4028621 w 5840730"/>
              <a:gd name="connsiteY6-70" fmla="*/ 6887937 h 6887937"/>
              <a:gd name="connsiteX7-71" fmla="*/ 0 w 5840730"/>
              <a:gd name="connsiteY7-72" fmla="*/ 6877051 h 6887937"/>
              <a:gd name="connsiteX8" fmla="*/ 0 w 5840730"/>
              <a:gd name="connsiteY8" fmla="*/ 0 h 6887937"/>
              <a:gd name="connsiteX0-73" fmla="*/ 0 w 5840730"/>
              <a:gd name="connsiteY0-74" fmla="*/ 0 h 6887937"/>
              <a:gd name="connsiteX1-75" fmla="*/ 5840730 w 5840730"/>
              <a:gd name="connsiteY1-76" fmla="*/ 0 h 6887937"/>
              <a:gd name="connsiteX2-77" fmla="*/ 5090160 w 5840730"/>
              <a:gd name="connsiteY2-78" fmla="*/ 2775915 h 6887937"/>
              <a:gd name="connsiteX3-79" fmla="*/ 4754880 w 5840730"/>
              <a:gd name="connsiteY3-80" fmla="*/ 2692095 h 6887937"/>
              <a:gd name="connsiteX4-81" fmla="*/ 4922520 w 5840730"/>
              <a:gd name="connsiteY4-82" fmla="*/ 3415995 h 6887937"/>
              <a:gd name="connsiteX5-83" fmla="*/ 4785360 w 5840730"/>
              <a:gd name="connsiteY5-84" fmla="*/ 3926535 h 6887937"/>
              <a:gd name="connsiteX6-85" fmla="*/ 4028621 w 5840730"/>
              <a:gd name="connsiteY6-86" fmla="*/ 6887937 h 6887937"/>
              <a:gd name="connsiteX7-87" fmla="*/ 0 w 5840730"/>
              <a:gd name="connsiteY7-88" fmla="*/ 6877051 h 6887937"/>
              <a:gd name="connsiteX8-89" fmla="*/ 0 w 5840730"/>
              <a:gd name="connsiteY8-90" fmla="*/ 0 h 6887937"/>
              <a:gd name="connsiteX0-91" fmla="*/ 0 w 5840730"/>
              <a:gd name="connsiteY0-92" fmla="*/ 0 h 6887937"/>
              <a:gd name="connsiteX1-93" fmla="*/ 5840730 w 5840730"/>
              <a:gd name="connsiteY1-94" fmla="*/ 0 h 6887937"/>
              <a:gd name="connsiteX2-95" fmla="*/ 5090160 w 5840730"/>
              <a:gd name="connsiteY2-96" fmla="*/ 2775915 h 6887937"/>
              <a:gd name="connsiteX3-97" fmla="*/ 4754880 w 5840730"/>
              <a:gd name="connsiteY3-98" fmla="*/ 2692095 h 6887937"/>
              <a:gd name="connsiteX4-99" fmla="*/ 5006340 w 5840730"/>
              <a:gd name="connsiteY4-100" fmla="*/ 1823415 h 6887937"/>
              <a:gd name="connsiteX5-101" fmla="*/ 4922520 w 5840730"/>
              <a:gd name="connsiteY5-102" fmla="*/ 3415995 h 6887937"/>
              <a:gd name="connsiteX6-103" fmla="*/ 4785360 w 5840730"/>
              <a:gd name="connsiteY6-104" fmla="*/ 3926535 h 6887937"/>
              <a:gd name="connsiteX7-105" fmla="*/ 4028621 w 5840730"/>
              <a:gd name="connsiteY7-106" fmla="*/ 6887937 h 6887937"/>
              <a:gd name="connsiteX8-107" fmla="*/ 0 w 5840730"/>
              <a:gd name="connsiteY8-108" fmla="*/ 6877051 h 6887937"/>
              <a:gd name="connsiteX9" fmla="*/ 0 w 5840730"/>
              <a:gd name="connsiteY9" fmla="*/ 0 h 6887937"/>
              <a:gd name="connsiteX0-109" fmla="*/ 0 w 5840730"/>
              <a:gd name="connsiteY0-110" fmla="*/ 0 h 6887937"/>
              <a:gd name="connsiteX1-111" fmla="*/ 5840730 w 5840730"/>
              <a:gd name="connsiteY1-112" fmla="*/ 0 h 6887937"/>
              <a:gd name="connsiteX2-113" fmla="*/ 5090160 w 5840730"/>
              <a:gd name="connsiteY2-114" fmla="*/ 2775915 h 6887937"/>
              <a:gd name="connsiteX3-115" fmla="*/ 4754880 w 5840730"/>
              <a:gd name="connsiteY3-116" fmla="*/ 2692095 h 6887937"/>
              <a:gd name="connsiteX4-117" fmla="*/ 5006340 w 5840730"/>
              <a:gd name="connsiteY4-118" fmla="*/ 1823415 h 6887937"/>
              <a:gd name="connsiteX5-119" fmla="*/ 4655820 w 5840730"/>
              <a:gd name="connsiteY5-120" fmla="*/ 1770075 h 6887937"/>
              <a:gd name="connsiteX6-121" fmla="*/ 4922520 w 5840730"/>
              <a:gd name="connsiteY6-122" fmla="*/ 3415995 h 6887937"/>
              <a:gd name="connsiteX7-123" fmla="*/ 4785360 w 5840730"/>
              <a:gd name="connsiteY7-124" fmla="*/ 3926535 h 6887937"/>
              <a:gd name="connsiteX8-125" fmla="*/ 4028621 w 5840730"/>
              <a:gd name="connsiteY8-126" fmla="*/ 6887937 h 6887937"/>
              <a:gd name="connsiteX9-127" fmla="*/ 0 w 5840730"/>
              <a:gd name="connsiteY9-128" fmla="*/ 6877051 h 6887937"/>
              <a:gd name="connsiteX10" fmla="*/ 0 w 5840730"/>
              <a:gd name="connsiteY10" fmla="*/ 0 h 6887937"/>
              <a:gd name="connsiteX0-129" fmla="*/ 0 w 5840730"/>
              <a:gd name="connsiteY0-130" fmla="*/ 0 h 6887937"/>
              <a:gd name="connsiteX1-131" fmla="*/ 5840730 w 5840730"/>
              <a:gd name="connsiteY1-132" fmla="*/ 0 h 6887937"/>
              <a:gd name="connsiteX2-133" fmla="*/ 5090160 w 5840730"/>
              <a:gd name="connsiteY2-134" fmla="*/ 2775915 h 6887937"/>
              <a:gd name="connsiteX3-135" fmla="*/ 4754880 w 5840730"/>
              <a:gd name="connsiteY3-136" fmla="*/ 2692095 h 6887937"/>
              <a:gd name="connsiteX4-137" fmla="*/ 5006340 w 5840730"/>
              <a:gd name="connsiteY4-138" fmla="*/ 1823415 h 6887937"/>
              <a:gd name="connsiteX5-139" fmla="*/ 4655820 w 5840730"/>
              <a:gd name="connsiteY5-140" fmla="*/ 1770075 h 6887937"/>
              <a:gd name="connsiteX6-141" fmla="*/ 3901440 w 5840730"/>
              <a:gd name="connsiteY6-142" fmla="*/ 4696155 h 6887937"/>
              <a:gd name="connsiteX7-143" fmla="*/ 4922520 w 5840730"/>
              <a:gd name="connsiteY7-144" fmla="*/ 3415995 h 6887937"/>
              <a:gd name="connsiteX8-145" fmla="*/ 4785360 w 5840730"/>
              <a:gd name="connsiteY8-146" fmla="*/ 3926535 h 6887937"/>
              <a:gd name="connsiteX9-147" fmla="*/ 4028621 w 5840730"/>
              <a:gd name="connsiteY9-148" fmla="*/ 6887937 h 6887937"/>
              <a:gd name="connsiteX10-149" fmla="*/ 0 w 5840730"/>
              <a:gd name="connsiteY10-150" fmla="*/ 6877051 h 6887937"/>
              <a:gd name="connsiteX11" fmla="*/ 0 w 5840730"/>
              <a:gd name="connsiteY11" fmla="*/ 0 h 6887937"/>
              <a:gd name="connsiteX0-151" fmla="*/ 0 w 5840730"/>
              <a:gd name="connsiteY0-152" fmla="*/ 0 h 6887937"/>
              <a:gd name="connsiteX1-153" fmla="*/ 5840730 w 5840730"/>
              <a:gd name="connsiteY1-154" fmla="*/ 0 h 6887937"/>
              <a:gd name="connsiteX2-155" fmla="*/ 5090160 w 5840730"/>
              <a:gd name="connsiteY2-156" fmla="*/ 2775915 h 6887937"/>
              <a:gd name="connsiteX3-157" fmla="*/ 4754880 w 5840730"/>
              <a:gd name="connsiteY3-158" fmla="*/ 2692095 h 6887937"/>
              <a:gd name="connsiteX4-159" fmla="*/ 5006340 w 5840730"/>
              <a:gd name="connsiteY4-160" fmla="*/ 1823415 h 6887937"/>
              <a:gd name="connsiteX5-161" fmla="*/ 4655820 w 5840730"/>
              <a:gd name="connsiteY5-162" fmla="*/ 1770075 h 6887937"/>
              <a:gd name="connsiteX6-163" fmla="*/ 3901440 w 5840730"/>
              <a:gd name="connsiteY6-164" fmla="*/ 4696155 h 6887937"/>
              <a:gd name="connsiteX7-165" fmla="*/ 4457700 w 5840730"/>
              <a:gd name="connsiteY7-166" fmla="*/ 3842715 h 6887937"/>
              <a:gd name="connsiteX8-167" fmla="*/ 4785360 w 5840730"/>
              <a:gd name="connsiteY8-168" fmla="*/ 3926535 h 6887937"/>
              <a:gd name="connsiteX9-169" fmla="*/ 4028621 w 5840730"/>
              <a:gd name="connsiteY9-170" fmla="*/ 6887937 h 6887937"/>
              <a:gd name="connsiteX10-171" fmla="*/ 0 w 5840730"/>
              <a:gd name="connsiteY10-172" fmla="*/ 6877051 h 6887937"/>
              <a:gd name="connsiteX11-173" fmla="*/ 0 w 5840730"/>
              <a:gd name="connsiteY11-174" fmla="*/ 0 h 6887937"/>
              <a:gd name="connsiteX0-175" fmla="*/ 0 w 5840730"/>
              <a:gd name="connsiteY0-176" fmla="*/ 0 h 6887937"/>
              <a:gd name="connsiteX1-177" fmla="*/ 5840730 w 5840730"/>
              <a:gd name="connsiteY1-178" fmla="*/ 0 h 6887937"/>
              <a:gd name="connsiteX2-179" fmla="*/ 5090160 w 5840730"/>
              <a:gd name="connsiteY2-180" fmla="*/ 2775915 h 6887937"/>
              <a:gd name="connsiteX3-181" fmla="*/ 4754880 w 5840730"/>
              <a:gd name="connsiteY3-182" fmla="*/ 2692095 h 6887937"/>
              <a:gd name="connsiteX4-183" fmla="*/ 5006340 w 5840730"/>
              <a:gd name="connsiteY4-184" fmla="*/ 1823415 h 6887937"/>
              <a:gd name="connsiteX5-185" fmla="*/ 4655820 w 5840730"/>
              <a:gd name="connsiteY5-186" fmla="*/ 1770075 h 6887937"/>
              <a:gd name="connsiteX6-187" fmla="*/ 3901440 w 5840730"/>
              <a:gd name="connsiteY6-188" fmla="*/ 4696155 h 6887937"/>
              <a:gd name="connsiteX7-189" fmla="*/ 4213860 w 5840730"/>
              <a:gd name="connsiteY7-190" fmla="*/ 4757115 h 6887937"/>
              <a:gd name="connsiteX8-191" fmla="*/ 4457700 w 5840730"/>
              <a:gd name="connsiteY8-192" fmla="*/ 3842715 h 6887937"/>
              <a:gd name="connsiteX9-193" fmla="*/ 4785360 w 5840730"/>
              <a:gd name="connsiteY9-194" fmla="*/ 3926535 h 6887937"/>
              <a:gd name="connsiteX10-195" fmla="*/ 4028621 w 5840730"/>
              <a:gd name="connsiteY10-196" fmla="*/ 6887937 h 6887937"/>
              <a:gd name="connsiteX11-197" fmla="*/ 0 w 5840730"/>
              <a:gd name="connsiteY11-198" fmla="*/ 6877051 h 6887937"/>
              <a:gd name="connsiteX12" fmla="*/ 0 w 5840730"/>
              <a:gd name="connsiteY12" fmla="*/ 0 h 6887937"/>
              <a:gd name="connsiteX0-199" fmla="*/ 0 w 5840730"/>
              <a:gd name="connsiteY0-200" fmla="*/ 0 h 6887937"/>
              <a:gd name="connsiteX1-201" fmla="*/ 5840730 w 5840730"/>
              <a:gd name="connsiteY1-202" fmla="*/ 0 h 6887937"/>
              <a:gd name="connsiteX2-203" fmla="*/ 5090160 w 5840730"/>
              <a:gd name="connsiteY2-204" fmla="*/ 2775915 h 6887937"/>
              <a:gd name="connsiteX3-205" fmla="*/ 4754880 w 5840730"/>
              <a:gd name="connsiteY3-206" fmla="*/ 2692095 h 6887937"/>
              <a:gd name="connsiteX4-207" fmla="*/ 5006340 w 5840730"/>
              <a:gd name="connsiteY4-208" fmla="*/ 1823415 h 6887937"/>
              <a:gd name="connsiteX5-209" fmla="*/ 4937760 w 5840730"/>
              <a:gd name="connsiteY5-210" fmla="*/ 1610055 h 6887937"/>
              <a:gd name="connsiteX6-211" fmla="*/ 4655820 w 5840730"/>
              <a:gd name="connsiteY6-212" fmla="*/ 1770075 h 6887937"/>
              <a:gd name="connsiteX7-213" fmla="*/ 3901440 w 5840730"/>
              <a:gd name="connsiteY7-214" fmla="*/ 4696155 h 6887937"/>
              <a:gd name="connsiteX8-215" fmla="*/ 4213860 w 5840730"/>
              <a:gd name="connsiteY8-216" fmla="*/ 4757115 h 6887937"/>
              <a:gd name="connsiteX9-217" fmla="*/ 4457700 w 5840730"/>
              <a:gd name="connsiteY9-218" fmla="*/ 3842715 h 6887937"/>
              <a:gd name="connsiteX10-219" fmla="*/ 4785360 w 5840730"/>
              <a:gd name="connsiteY10-220" fmla="*/ 3926535 h 6887937"/>
              <a:gd name="connsiteX11-221" fmla="*/ 4028621 w 5840730"/>
              <a:gd name="connsiteY11-222" fmla="*/ 6887937 h 6887937"/>
              <a:gd name="connsiteX12-223" fmla="*/ 0 w 5840730"/>
              <a:gd name="connsiteY12-224" fmla="*/ 6877051 h 6887937"/>
              <a:gd name="connsiteX13" fmla="*/ 0 w 5840730"/>
              <a:gd name="connsiteY13" fmla="*/ 0 h 6887937"/>
              <a:gd name="connsiteX0-225" fmla="*/ 0 w 5840730"/>
              <a:gd name="connsiteY0-226" fmla="*/ 0 h 6887937"/>
              <a:gd name="connsiteX1-227" fmla="*/ 5840730 w 5840730"/>
              <a:gd name="connsiteY1-228" fmla="*/ 0 h 6887937"/>
              <a:gd name="connsiteX2-229" fmla="*/ 5090160 w 5840730"/>
              <a:gd name="connsiteY2-230" fmla="*/ 2775915 h 6887937"/>
              <a:gd name="connsiteX3-231" fmla="*/ 4754880 w 5840730"/>
              <a:gd name="connsiteY3-232" fmla="*/ 2692095 h 6887937"/>
              <a:gd name="connsiteX4-233" fmla="*/ 5006340 w 5840730"/>
              <a:gd name="connsiteY4-234" fmla="*/ 1823415 h 6887937"/>
              <a:gd name="connsiteX5-235" fmla="*/ 4895850 w 5840730"/>
              <a:gd name="connsiteY5-236" fmla="*/ 1602435 h 6887937"/>
              <a:gd name="connsiteX6-237" fmla="*/ 4655820 w 5840730"/>
              <a:gd name="connsiteY6-238" fmla="*/ 1770075 h 6887937"/>
              <a:gd name="connsiteX7-239" fmla="*/ 3901440 w 5840730"/>
              <a:gd name="connsiteY7-240" fmla="*/ 4696155 h 6887937"/>
              <a:gd name="connsiteX8-241" fmla="*/ 4213860 w 5840730"/>
              <a:gd name="connsiteY8-242" fmla="*/ 4757115 h 6887937"/>
              <a:gd name="connsiteX9-243" fmla="*/ 4457700 w 5840730"/>
              <a:gd name="connsiteY9-244" fmla="*/ 3842715 h 6887937"/>
              <a:gd name="connsiteX10-245" fmla="*/ 4785360 w 5840730"/>
              <a:gd name="connsiteY10-246" fmla="*/ 3926535 h 6887937"/>
              <a:gd name="connsiteX11-247" fmla="*/ 4028621 w 5840730"/>
              <a:gd name="connsiteY11-248" fmla="*/ 6887937 h 6887937"/>
              <a:gd name="connsiteX12-249" fmla="*/ 0 w 5840730"/>
              <a:gd name="connsiteY12-250" fmla="*/ 6877051 h 6887937"/>
              <a:gd name="connsiteX13-251" fmla="*/ 0 w 5840730"/>
              <a:gd name="connsiteY13-252" fmla="*/ 0 h 6887937"/>
              <a:gd name="connsiteX0-253" fmla="*/ 0 w 5840730"/>
              <a:gd name="connsiteY0-254" fmla="*/ 0 h 6887937"/>
              <a:gd name="connsiteX1-255" fmla="*/ 5840730 w 5840730"/>
              <a:gd name="connsiteY1-256" fmla="*/ 0 h 6887937"/>
              <a:gd name="connsiteX2-257" fmla="*/ 5090160 w 5840730"/>
              <a:gd name="connsiteY2-258" fmla="*/ 2775915 h 6887937"/>
              <a:gd name="connsiteX3-259" fmla="*/ 4754880 w 5840730"/>
              <a:gd name="connsiteY3-260" fmla="*/ 2692095 h 6887937"/>
              <a:gd name="connsiteX4-261" fmla="*/ 5006340 w 5840730"/>
              <a:gd name="connsiteY4-262" fmla="*/ 1823415 h 6887937"/>
              <a:gd name="connsiteX5-263" fmla="*/ 4895850 w 5840730"/>
              <a:gd name="connsiteY5-264" fmla="*/ 1602435 h 6887937"/>
              <a:gd name="connsiteX6-265" fmla="*/ 4655820 w 5840730"/>
              <a:gd name="connsiteY6-266" fmla="*/ 1770075 h 6887937"/>
              <a:gd name="connsiteX7-267" fmla="*/ 3901440 w 5840730"/>
              <a:gd name="connsiteY7-268" fmla="*/ 4696155 h 6887937"/>
              <a:gd name="connsiteX8-269" fmla="*/ 4213860 w 5840730"/>
              <a:gd name="connsiteY8-270" fmla="*/ 4757115 h 6887937"/>
              <a:gd name="connsiteX9-271" fmla="*/ 4457700 w 5840730"/>
              <a:gd name="connsiteY9-272" fmla="*/ 3842715 h 6887937"/>
              <a:gd name="connsiteX10-273" fmla="*/ 4785360 w 5840730"/>
              <a:gd name="connsiteY10-274" fmla="*/ 3926535 h 6887937"/>
              <a:gd name="connsiteX11-275" fmla="*/ 4028621 w 5840730"/>
              <a:gd name="connsiteY11-276" fmla="*/ 6887937 h 6887937"/>
              <a:gd name="connsiteX12-277" fmla="*/ 0 w 5840730"/>
              <a:gd name="connsiteY12-278" fmla="*/ 6877051 h 6887937"/>
              <a:gd name="connsiteX13-279" fmla="*/ 0 w 5840730"/>
              <a:gd name="connsiteY13-280" fmla="*/ 0 h 6887937"/>
              <a:gd name="connsiteX0-281" fmla="*/ 0 w 5840730"/>
              <a:gd name="connsiteY0-282" fmla="*/ 0 h 6887937"/>
              <a:gd name="connsiteX1-283" fmla="*/ 5840730 w 5840730"/>
              <a:gd name="connsiteY1-284" fmla="*/ 0 h 6887937"/>
              <a:gd name="connsiteX2-285" fmla="*/ 5090160 w 5840730"/>
              <a:gd name="connsiteY2-286" fmla="*/ 2775915 h 6887937"/>
              <a:gd name="connsiteX3-287" fmla="*/ 4754880 w 5840730"/>
              <a:gd name="connsiteY3-288" fmla="*/ 2692095 h 6887937"/>
              <a:gd name="connsiteX4-289" fmla="*/ 5006340 w 5840730"/>
              <a:gd name="connsiteY4-290" fmla="*/ 1823415 h 6887937"/>
              <a:gd name="connsiteX5-291" fmla="*/ 4895850 w 5840730"/>
              <a:gd name="connsiteY5-292" fmla="*/ 1602435 h 6887937"/>
              <a:gd name="connsiteX6-293" fmla="*/ 4655820 w 5840730"/>
              <a:gd name="connsiteY6-294" fmla="*/ 1770075 h 6887937"/>
              <a:gd name="connsiteX7-295" fmla="*/ 3901440 w 5840730"/>
              <a:gd name="connsiteY7-296" fmla="*/ 4696155 h 6887937"/>
              <a:gd name="connsiteX8-297" fmla="*/ 4213860 w 5840730"/>
              <a:gd name="connsiteY8-298" fmla="*/ 4757115 h 6887937"/>
              <a:gd name="connsiteX9-299" fmla="*/ 4457700 w 5840730"/>
              <a:gd name="connsiteY9-300" fmla="*/ 3842715 h 6887937"/>
              <a:gd name="connsiteX10-301" fmla="*/ 4785360 w 5840730"/>
              <a:gd name="connsiteY10-302" fmla="*/ 3926535 h 6887937"/>
              <a:gd name="connsiteX11-303" fmla="*/ 4028621 w 5840730"/>
              <a:gd name="connsiteY11-304" fmla="*/ 6887937 h 6887937"/>
              <a:gd name="connsiteX12-305" fmla="*/ 0 w 5840730"/>
              <a:gd name="connsiteY12-306" fmla="*/ 6877051 h 6887937"/>
              <a:gd name="connsiteX13-307" fmla="*/ 0 w 5840730"/>
              <a:gd name="connsiteY13-308" fmla="*/ 0 h 6887937"/>
              <a:gd name="connsiteX0-309" fmla="*/ 0 w 5840730"/>
              <a:gd name="connsiteY0-310" fmla="*/ 0 h 6887937"/>
              <a:gd name="connsiteX1-311" fmla="*/ 5840730 w 5840730"/>
              <a:gd name="connsiteY1-312" fmla="*/ 0 h 6887937"/>
              <a:gd name="connsiteX2-313" fmla="*/ 5090160 w 5840730"/>
              <a:gd name="connsiteY2-314" fmla="*/ 2775915 h 6887937"/>
              <a:gd name="connsiteX3-315" fmla="*/ 4754880 w 5840730"/>
              <a:gd name="connsiteY3-316" fmla="*/ 2692095 h 6887937"/>
              <a:gd name="connsiteX4-317" fmla="*/ 5006340 w 5840730"/>
              <a:gd name="connsiteY4-318" fmla="*/ 1823415 h 6887937"/>
              <a:gd name="connsiteX5-319" fmla="*/ 4872990 w 5840730"/>
              <a:gd name="connsiteY5-320" fmla="*/ 1571955 h 6887937"/>
              <a:gd name="connsiteX6-321" fmla="*/ 4655820 w 5840730"/>
              <a:gd name="connsiteY6-322" fmla="*/ 1770075 h 6887937"/>
              <a:gd name="connsiteX7-323" fmla="*/ 3901440 w 5840730"/>
              <a:gd name="connsiteY7-324" fmla="*/ 4696155 h 6887937"/>
              <a:gd name="connsiteX8-325" fmla="*/ 4213860 w 5840730"/>
              <a:gd name="connsiteY8-326" fmla="*/ 4757115 h 6887937"/>
              <a:gd name="connsiteX9-327" fmla="*/ 4457700 w 5840730"/>
              <a:gd name="connsiteY9-328" fmla="*/ 3842715 h 6887937"/>
              <a:gd name="connsiteX10-329" fmla="*/ 4785360 w 5840730"/>
              <a:gd name="connsiteY10-330" fmla="*/ 3926535 h 6887937"/>
              <a:gd name="connsiteX11-331" fmla="*/ 4028621 w 5840730"/>
              <a:gd name="connsiteY11-332" fmla="*/ 6887937 h 6887937"/>
              <a:gd name="connsiteX12-333" fmla="*/ 0 w 5840730"/>
              <a:gd name="connsiteY12-334" fmla="*/ 6877051 h 6887937"/>
              <a:gd name="connsiteX13-335" fmla="*/ 0 w 5840730"/>
              <a:gd name="connsiteY13-336" fmla="*/ 0 h 6887937"/>
              <a:gd name="connsiteX0-337" fmla="*/ 0 w 5840730"/>
              <a:gd name="connsiteY0-338" fmla="*/ 0 h 6887937"/>
              <a:gd name="connsiteX1-339" fmla="*/ 5840730 w 5840730"/>
              <a:gd name="connsiteY1-340" fmla="*/ 0 h 6887937"/>
              <a:gd name="connsiteX2-341" fmla="*/ 5090160 w 5840730"/>
              <a:gd name="connsiteY2-342" fmla="*/ 2775915 h 6887937"/>
              <a:gd name="connsiteX3-343" fmla="*/ 4754880 w 5840730"/>
              <a:gd name="connsiteY3-344" fmla="*/ 2692095 h 6887937"/>
              <a:gd name="connsiteX4-345" fmla="*/ 5006340 w 5840730"/>
              <a:gd name="connsiteY4-346" fmla="*/ 1823415 h 6887937"/>
              <a:gd name="connsiteX5-347" fmla="*/ 4872990 w 5840730"/>
              <a:gd name="connsiteY5-348" fmla="*/ 1571955 h 6887937"/>
              <a:gd name="connsiteX6-349" fmla="*/ 4655820 w 5840730"/>
              <a:gd name="connsiteY6-350" fmla="*/ 1770075 h 6887937"/>
              <a:gd name="connsiteX7-351" fmla="*/ 3901440 w 5840730"/>
              <a:gd name="connsiteY7-352" fmla="*/ 4696155 h 6887937"/>
              <a:gd name="connsiteX8-353" fmla="*/ 4213860 w 5840730"/>
              <a:gd name="connsiteY8-354" fmla="*/ 4757115 h 6887937"/>
              <a:gd name="connsiteX9-355" fmla="*/ 4457700 w 5840730"/>
              <a:gd name="connsiteY9-356" fmla="*/ 3842715 h 6887937"/>
              <a:gd name="connsiteX10-357" fmla="*/ 4785360 w 5840730"/>
              <a:gd name="connsiteY10-358" fmla="*/ 3926535 h 6887937"/>
              <a:gd name="connsiteX11-359" fmla="*/ 4028621 w 5840730"/>
              <a:gd name="connsiteY11-360" fmla="*/ 6887937 h 6887937"/>
              <a:gd name="connsiteX12-361" fmla="*/ 0 w 5840730"/>
              <a:gd name="connsiteY12-362" fmla="*/ 6877051 h 6887937"/>
              <a:gd name="connsiteX13-363" fmla="*/ 0 w 5840730"/>
              <a:gd name="connsiteY13-364" fmla="*/ 0 h 6887937"/>
              <a:gd name="connsiteX0-365" fmla="*/ 0 w 5840730"/>
              <a:gd name="connsiteY0-366" fmla="*/ 0 h 6887937"/>
              <a:gd name="connsiteX1-367" fmla="*/ 5840730 w 5840730"/>
              <a:gd name="connsiteY1-368" fmla="*/ 0 h 6887937"/>
              <a:gd name="connsiteX2-369" fmla="*/ 5090160 w 5840730"/>
              <a:gd name="connsiteY2-370" fmla="*/ 2775915 h 6887937"/>
              <a:gd name="connsiteX3-371" fmla="*/ 4754880 w 5840730"/>
              <a:gd name="connsiteY3-372" fmla="*/ 2692095 h 6887937"/>
              <a:gd name="connsiteX4-373" fmla="*/ 5006340 w 5840730"/>
              <a:gd name="connsiteY4-374" fmla="*/ 1823415 h 6887937"/>
              <a:gd name="connsiteX5-375" fmla="*/ 4872990 w 5840730"/>
              <a:gd name="connsiteY5-376" fmla="*/ 1571955 h 6887937"/>
              <a:gd name="connsiteX6-377" fmla="*/ 4655820 w 5840730"/>
              <a:gd name="connsiteY6-378" fmla="*/ 1770075 h 6887937"/>
              <a:gd name="connsiteX7-379" fmla="*/ 3901440 w 5840730"/>
              <a:gd name="connsiteY7-380" fmla="*/ 4696155 h 6887937"/>
              <a:gd name="connsiteX8-381" fmla="*/ 4213860 w 5840730"/>
              <a:gd name="connsiteY8-382" fmla="*/ 4757115 h 6887937"/>
              <a:gd name="connsiteX9-383" fmla="*/ 4457700 w 5840730"/>
              <a:gd name="connsiteY9-384" fmla="*/ 3842715 h 6887937"/>
              <a:gd name="connsiteX10-385" fmla="*/ 4785360 w 5840730"/>
              <a:gd name="connsiteY10-386" fmla="*/ 3926535 h 6887937"/>
              <a:gd name="connsiteX11-387" fmla="*/ 4028621 w 5840730"/>
              <a:gd name="connsiteY11-388" fmla="*/ 6887937 h 6887937"/>
              <a:gd name="connsiteX12-389" fmla="*/ 0 w 5840730"/>
              <a:gd name="connsiteY12-390" fmla="*/ 6877051 h 6887937"/>
              <a:gd name="connsiteX13-391" fmla="*/ 0 w 5840730"/>
              <a:gd name="connsiteY13-392" fmla="*/ 0 h 6887937"/>
              <a:gd name="connsiteX0-393" fmla="*/ 0 w 5840730"/>
              <a:gd name="connsiteY0-394" fmla="*/ 0 h 6887937"/>
              <a:gd name="connsiteX1-395" fmla="*/ 5840730 w 5840730"/>
              <a:gd name="connsiteY1-396" fmla="*/ 0 h 6887937"/>
              <a:gd name="connsiteX2-397" fmla="*/ 5090160 w 5840730"/>
              <a:gd name="connsiteY2-398" fmla="*/ 2775915 h 6887937"/>
              <a:gd name="connsiteX3-399" fmla="*/ 4754880 w 5840730"/>
              <a:gd name="connsiteY3-400" fmla="*/ 2692095 h 6887937"/>
              <a:gd name="connsiteX4-401" fmla="*/ 5006340 w 5840730"/>
              <a:gd name="connsiteY4-402" fmla="*/ 1823415 h 6887937"/>
              <a:gd name="connsiteX5-403" fmla="*/ 4872990 w 5840730"/>
              <a:gd name="connsiteY5-404" fmla="*/ 1571955 h 6887937"/>
              <a:gd name="connsiteX6-405" fmla="*/ 4655820 w 5840730"/>
              <a:gd name="connsiteY6-406" fmla="*/ 1770075 h 6887937"/>
              <a:gd name="connsiteX7-407" fmla="*/ 3901440 w 5840730"/>
              <a:gd name="connsiteY7-408" fmla="*/ 4696155 h 6887937"/>
              <a:gd name="connsiteX8-409" fmla="*/ 4213860 w 5840730"/>
              <a:gd name="connsiteY8-410" fmla="*/ 4757115 h 6887937"/>
              <a:gd name="connsiteX9-411" fmla="*/ 4457700 w 5840730"/>
              <a:gd name="connsiteY9-412" fmla="*/ 3842715 h 6887937"/>
              <a:gd name="connsiteX10-413" fmla="*/ 4785360 w 5840730"/>
              <a:gd name="connsiteY10-414" fmla="*/ 3926535 h 6887937"/>
              <a:gd name="connsiteX11-415" fmla="*/ 4028621 w 5840730"/>
              <a:gd name="connsiteY11-416" fmla="*/ 6887937 h 6887937"/>
              <a:gd name="connsiteX12-417" fmla="*/ 0 w 5840730"/>
              <a:gd name="connsiteY12-418" fmla="*/ 6877051 h 6887937"/>
              <a:gd name="connsiteX13-419" fmla="*/ 0 w 5840730"/>
              <a:gd name="connsiteY13-420" fmla="*/ 0 h 6887937"/>
              <a:gd name="connsiteX0-421" fmla="*/ 0 w 5840730"/>
              <a:gd name="connsiteY0-422" fmla="*/ 0 h 6887937"/>
              <a:gd name="connsiteX1-423" fmla="*/ 5840730 w 5840730"/>
              <a:gd name="connsiteY1-424" fmla="*/ 0 h 6887937"/>
              <a:gd name="connsiteX2-425" fmla="*/ 5090160 w 5840730"/>
              <a:gd name="connsiteY2-426" fmla="*/ 2775915 h 6887937"/>
              <a:gd name="connsiteX3-427" fmla="*/ 4754880 w 5840730"/>
              <a:gd name="connsiteY3-428" fmla="*/ 2692095 h 6887937"/>
              <a:gd name="connsiteX4-429" fmla="*/ 5006340 w 5840730"/>
              <a:gd name="connsiteY4-430" fmla="*/ 1823415 h 6887937"/>
              <a:gd name="connsiteX5-431" fmla="*/ 4872990 w 5840730"/>
              <a:gd name="connsiteY5-432" fmla="*/ 1571955 h 6887937"/>
              <a:gd name="connsiteX6-433" fmla="*/ 4655820 w 5840730"/>
              <a:gd name="connsiteY6-434" fmla="*/ 1770075 h 6887937"/>
              <a:gd name="connsiteX7-435" fmla="*/ 3901440 w 5840730"/>
              <a:gd name="connsiteY7-436" fmla="*/ 4696155 h 6887937"/>
              <a:gd name="connsiteX8-437" fmla="*/ 4213860 w 5840730"/>
              <a:gd name="connsiteY8-438" fmla="*/ 4757115 h 6887937"/>
              <a:gd name="connsiteX9-439" fmla="*/ 4457700 w 5840730"/>
              <a:gd name="connsiteY9-440" fmla="*/ 3842715 h 6887937"/>
              <a:gd name="connsiteX10-441" fmla="*/ 4785360 w 5840730"/>
              <a:gd name="connsiteY10-442" fmla="*/ 3926535 h 6887937"/>
              <a:gd name="connsiteX11-443" fmla="*/ 4028621 w 5840730"/>
              <a:gd name="connsiteY11-444" fmla="*/ 6887937 h 6887937"/>
              <a:gd name="connsiteX12-445" fmla="*/ 0 w 5840730"/>
              <a:gd name="connsiteY12-446" fmla="*/ 6877051 h 6887937"/>
              <a:gd name="connsiteX13-447" fmla="*/ 0 w 5840730"/>
              <a:gd name="connsiteY13-448" fmla="*/ 0 h 6887937"/>
              <a:gd name="connsiteX0-449" fmla="*/ 0 w 5840730"/>
              <a:gd name="connsiteY0-450" fmla="*/ 0 h 6887937"/>
              <a:gd name="connsiteX1-451" fmla="*/ 5840730 w 5840730"/>
              <a:gd name="connsiteY1-452" fmla="*/ 0 h 6887937"/>
              <a:gd name="connsiteX2-453" fmla="*/ 5090160 w 5840730"/>
              <a:gd name="connsiteY2-454" fmla="*/ 2775915 h 6887937"/>
              <a:gd name="connsiteX3-455" fmla="*/ 4754880 w 5840730"/>
              <a:gd name="connsiteY3-456" fmla="*/ 2692095 h 6887937"/>
              <a:gd name="connsiteX4-457" fmla="*/ 4994910 w 5840730"/>
              <a:gd name="connsiteY4-458" fmla="*/ 1857705 h 6887937"/>
              <a:gd name="connsiteX5-459" fmla="*/ 4872990 w 5840730"/>
              <a:gd name="connsiteY5-460" fmla="*/ 1571955 h 6887937"/>
              <a:gd name="connsiteX6-461" fmla="*/ 4655820 w 5840730"/>
              <a:gd name="connsiteY6-462" fmla="*/ 1770075 h 6887937"/>
              <a:gd name="connsiteX7-463" fmla="*/ 3901440 w 5840730"/>
              <a:gd name="connsiteY7-464" fmla="*/ 4696155 h 6887937"/>
              <a:gd name="connsiteX8-465" fmla="*/ 4213860 w 5840730"/>
              <a:gd name="connsiteY8-466" fmla="*/ 4757115 h 6887937"/>
              <a:gd name="connsiteX9-467" fmla="*/ 4457700 w 5840730"/>
              <a:gd name="connsiteY9-468" fmla="*/ 3842715 h 6887937"/>
              <a:gd name="connsiteX10-469" fmla="*/ 4785360 w 5840730"/>
              <a:gd name="connsiteY10-470" fmla="*/ 3926535 h 6887937"/>
              <a:gd name="connsiteX11-471" fmla="*/ 4028621 w 5840730"/>
              <a:gd name="connsiteY11-472" fmla="*/ 6887937 h 6887937"/>
              <a:gd name="connsiteX12-473" fmla="*/ 0 w 5840730"/>
              <a:gd name="connsiteY12-474" fmla="*/ 6877051 h 6887937"/>
              <a:gd name="connsiteX13-475" fmla="*/ 0 w 5840730"/>
              <a:gd name="connsiteY13-476" fmla="*/ 0 h 6887937"/>
              <a:gd name="connsiteX0-477" fmla="*/ 0 w 5840730"/>
              <a:gd name="connsiteY0-478" fmla="*/ 0 h 6887937"/>
              <a:gd name="connsiteX1-479" fmla="*/ 5840730 w 5840730"/>
              <a:gd name="connsiteY1-480" fmla="*/ 0 h 6887937"/>
              <a:gd name="connsiteX2-481" fmla="*/ 5090160 w 5840730"/>
              <a:gd name="connsiteY2-482" fmla="*/ 2775915 h 6887937"/>
              <a:gd name="connsiteX3-483" fmla="*/ 4754880 w 5840730"/>
              <a:gd name="connsiteY3-484" fmla="*/ 2692095 h 6887937"/>
              <a:gd name="connsiteX4-485" fmla="*/ 4994910 w 5840730"/>
              <a:gd name="connsiteY4-486" fmla="*/ 1857705 h 6887937"/>
              <a:gd name="connsiteX5-487" fmla="*/ 4872990 w 5840730"/>
              <a:gd name="connsiteY5-488" fmla="*/ 1571955 h 6887937"/>
              <a:gd name="connsiteX6-489" fmla="*/ 4655820 w 5840730"/>
              <a:gd name="connsiteY6-490" fmla="*/ 1770075 h 6887937"/>
              <a:gd name="connsiteX7-491" fmla="*/ 3901440 w 5840730"/>
              <a:gd name="connsiteY7-492" fmla="*/ 4696155 h 6887937"/>
              <a:gd name="connsiteX8-493" fmla="*/ 4213860 w 5840730"/>
              <a:gd name="connsiteY8-494" fmla="*/ 4757115 h 6887937"/>
              <a:gd name="connsiteX9-495" fmla="*/ 4457700 w 5840730"/>
              <a:gd name="connsiteY9-496" fmla="*/ 3842715 h 6887937"/>
              <a:gd name="connsiteX10-497" fmla="*/ 4785360 w 5840730"/>
              <a:gd name="connsiteY10-498" fmla="*/ 3926535 h 6887937"/>
              <a:gd name="connsiteX11-499" fmla="*/ 4028621 w 5840730"/>
              <a:gd name="connsiteY11-500" fmla="*/ 6887937 h 6887937"/>
              <a:gd name="connsiteX12-501" fmla="*/ 0 w 5840730"/>
              <a:gd name="connsiteY12-502" fmla="*/ 6877051 h 6887937"/>
              <a:gd name="connsiteX13-503" fmla="*/ 0 w 5840730"/>
              <a:gd name="connsiteY13-504" fmla="*/ 0 h 6887937"/>
              <a:gd name="connsiteX0-505" fmla="*/ 0 w 5840730"/>
              <a:gd name="connsiteY0-506" fmla="*/ 0 h 6887937"/>
              <a:gd name="connsiteX1-507" fmla="*/ 5840730 w 5840730"/>
              <a:gd name="connsiteY1-508" fmla="*/ 0 h 6887937"/>
              <a:gd name="connsiteX2-509" fmla="*/ 5090160 w 5840730"/>
              <a:gd name="connsiteY2-510" fmla="*/ 2775915 h 6887937"/>
              <a:gd name="connsiteX3-511" fmla="*/ 4754880 w 5840730"/>
              <a:gd name="connsiteY3-512" fmla="*/ 2692095 h 6887937"/>
              <a:gd name="connsiteX4-513" fmla="*/ 4994910 w 5840730"/>
              <a:gd name="connsiteY4-514" fmla="*/ 1857705 h 6887937"/>
              <a:gd name="connsiteX5-515" fmla="*/ 4872990 w 5840730"/>
              <a:gd name="connsiteY5-516" fmla="*/ 1571955 h 6887937"/>
              <a:gd name="connsiteX6-517" fmla="*/ 4655820 w 5840730"/>
              <a:gd name="connsiteY6-518" fmla="*/ 1770075 h 6887937"/>
              <a:gd name="connsiteX7-519" fmla="*/ 3901440 w 5840730"/>
              <a:gd name="connsiteY7-520" fmla="*/ 4696155 h 6887937"/>
              <a:gd name="connsiteX8-521" fmla="*/ 4213860 w 5840730"/>
              <a:gd name="connsiteY8-522" fmla="*/ 4757115 h 6887937"/>
              <a:gd name="connsiteX9-523" fmla="*/ 4457700 w 5840730"/>
              <a:gd name="connsiteY9-524" fmla="*/ 3842715 h 6887937"/>
              <a:gd name="connsiteX10-525" fmla="*/ 4785360 w 5840730"/>
              <a:gd name="connsiteY10-526" fmla="*/ 3926535 h 6887937"/>
              <a:gd name="connsiteX11-527" fmla="*/ 4028621 w 5840730"/>
              <a:gd name="connsiteY11-528" fmla="*/ 6887937 h 6887937"/>
              <a:gd name="connsiteX12-529" fmla="*/ 0 w 5840730"/>
              <a:gd name="connsiteY12-530" fmla="*/ 6877051 h 6887937"/>
              <a:gd name="connsiteX13-531" fmla="*/ 0 w 5840730"/>
              <a:gd name="connsiteY13-532" fmla="*/ 0 h 6887937"/>
              <a:gd name="connsiteX0-533" fmla="*/ 0 w 5840730"/>
              <a:gd name="connsiteY0-534" fmla="*/ 0 h 6887937"/>
              <a:gd name="connsiteX1-535" fmla="*/ 5840730 w 5840730"/>
              <a:gd name="connsiteY1-536" fmla="*/ 0 h 6887937"/>
              <a:gd name="connsiteX2-537" fmla="*/ 5090160 w 5840730"/>
              <a:gd name="connsiteY2-538" fmla="*/ 2775915 h 6887937"/>
              <a:gd name="connsiteX3-539" fmla="*/ 4754880 w 5840730"/>
              <a:gd name="connsiteY3-540" fmla="*/ 2692095 h 6887937"/>
              <a:gd name="connsiteX4-541" fmla="*/ 4994910 w 5840730"/>
              <a:gd name="connsiteY4-542" fmla="*/ 1857705 h 6887937"/>
              <a:gd name="connsiteX5-543" fmla="*/ 4872990 w 5840730"/>
              <a:gd name="connsiteY5-544" fmla="*/ 1571955 h 6887937"/>
              <a:gd name="connsiteX6-545" fmla="*/ 4655820 w 5840730"/>
              <a:gd name="connsiteY6-546" fmla="*/ 1770075 h 6887937"/>
              <a:gd name="connsiteX7-547" fmla="*/ 3901440 w 5840730"/>
              <a:gd name="connsiteY7-548" fmla="*/ 4696155 h 6887937"/>
              <a:gd name="connsiteX8-549" fmla="*/ 4213860 w 5840730"/>
              <a:gd name="connsiteY8-550" fmla="*/ 4757115 h 6887937"/>
              <a:gd name="connsiteX9-551" fmla="*/ 4457700 w 5840730"/>
              <a:gd name="connsiteY9-552" fmla="*/ 3842715 h 6887937"/>
              <a:gd name="connsiteX10-553" fmla="*/ 4785360 w 5840730"/>
              <a:gd name="connsiteY10-554" fmla="*/ 3926535 h 6887937"/>
              <a:gd name="connsiteX11-555" fmla="*/ 4028621 w 5840730"/>
              <a:gd name="connsiteY11-556" fmla="*/ 6887937 h 6887937"/>
              <a:gd name="connsiteX12-557" fmla="*/ 0 w 5840730"/>
              <a:gd name="connsiteY12-558" fmla="*/ 6877051 h 6887937"/>
              <a:gd name="connsiteX13-559" fmla="*/ 0 w 5840730"/>
              <a:gd name="connsiteY13-560" fmla="*/ 0 h 6887937"/>
              <a:gd name="connsiteX0-561" fmla="*/ 0 w 5840730"/>
              <a:gd name="connsiteY0-562" fmla="*/ 0 h 6887937"/>
              <a:gd name="connsiteX1-563" fmla="*/ 5840730 w 5840730"/>
              <a:gd name="connsiteY1-564" fmla="*/ 0 h 6887937"/>
              <a:gd name="connsiteX2-565" fmla="*/ 5090160 w 5840730"/>
              <a:gd name="connsiteY2-566" fmla="*/ 2775915 h 6887937"/>
              <a:gd name="connsiteX3-567" fmla="*/ 4754880 w 5840730"/>
              <a:gd name="connsiteY3-568" fmla="*/ 2692095 h 6887937"/>
              <a:gd name="connsiteX4-569" fmla="*/ 4994910 w 5840730"/>
              <a:gd name="connsiteY4-570" fmla="*/ 1857705 h 6887937"/>
              <a:gd name="connsiteX5-571" fmla="*/ 4872990 w 5840730"/>
              <a:gd name="connsiteY5-572" fmla="*/ 1571955 h 6887937"/>
              <a:gd name="connsiteX6-573" fmla="*/ 4655820 w 5840730"/>
              <a:gd name="connsiteY6-574" fmla="*/ 1770075 h 6887937"/>
              <a:gd name="connsiteX7-575" fmla="*/ 3901440 w 5840730"/>
              <a:gd name="connsiteY7-576" fmla="*/ 4696155 h 6887937"/>
              <a:gd name="connsiteX8-577" fmla="*/ 4213860 w 5840730"/>
              <a:gd name="connsiteY8-578" fmla="*/ 4757115 h 6887937"/>
              <a:gd name="connsiteX9-579" fmla="*/ 4457700 w 5840730"/>
              <a:gd name="connsiteY9-580" fmla="*/ 3842715 h 6887937"/>
              <a:gd name="connsiteX10-581" fmla="*/ 4785360 w 5840730"/>
              <a:gd name="connsiteY10-582" fmla="*/ 3926535 h 6887937"/>
              <a:gd name="connsiteX11-583" fmla="*/ 4028621 w 5840730"/>
              <a:gd name="connsiteY11-584" fmla="*/ 6887937 h 6887937"/>
              <a:gd name="connsiteX12-585" fmla="*/ 0 w 5840730"/>
              <a:gd name="connsiteY12-586" fmla="*/ 6877051 h 6887937"/>
              <a:gd name="connsiteX13-587" fmla="*/ 0 w 5840730"/>
              <a:gd name="connsiteY13-588" fmla="*/ 0 h 6887937"/>
              <a:gd name="connsiteX0-589" fmla="*/ 0 w 5840730"/>
              <a:gd name="connsiteY0-590" fmla="*/ 0 h 6887937"/>
              <a:gd name="connsiteX1-591" fmla="*/ 5840730 w 5840730"/>
              <a:gd name="connsiteY1-592" fmla="*/ 0 h 6887937"/>
              <a:gd name="connsiteX2-593" fmla="*/ 5090160 w 5840730"/>
              <a:gd name="connsiteY2-594" fmla="*/ 2775915 h 6887937"/>
              <a:gd name="connsiteX3-595" fmla="*/ 4754880 w 5840730"/>
              <a:gd name="connsiteY3-596" fmla="*/ 2692095 h 6887937"/>
              <a:gd name="connsiteX4-597" fmla="*/ 4979670 w 5840730"/>
              <a:gd name="connsiteY4-598" fmla="*/ 1865325 h 6887937"/>
              <a:gd name="connsiteX5-599" fmla="*/ 4872990 w 5840730"/>
              <a:gd name="connsiteY5-600" fmla="*/ 1571955 h 6887937"/>
              <a:gd name="connsiteX6-601" fmla="*/ 4655820 w 5840730"/>
              <a:gd name="connsiteY6-602" fmla="*/ 1770075 h 6887937"/>
              <a:gd name="connsiteX7-603" fmla="*/ 3901440 w 5840730"/>
              <a:gd name="connsiteY7-604" fmla="*/ 4696155 h 6887937"/>
              <a:gd name="connsiteX8-605" fmla="*/ 4213860 w 5840730"/>
              <a:gd name="connsiteY8-606" fmla="*/ 4757115 h 6887937"/>
              <a:gd name="connsiteX9-607" fmla="*/ 4457700 w 5840730"/>
              <a:gd name="connsiteY9-608" fmla="*/ 3842715 h 6887937"/>
              <a:gd name="connsiteX10-609" fmla="*/ 4785360 w 5840730"/>
              <a:gd name="connsiteY10-610" fmla="*/ 3926535 h 6887937"/>
              <a:gd name="connsiteX11-611" fmla="*/ 4028621 w 5840730"/>
              <a:gd name="connsiteY11-612" fmla="*/ 6887937 h 6887937"/>
              <a:gd name="connsiteX12-613" fmla="*/ 0 w 5840730"/>
              <a:gd name="connsiteY12-614" fmla="*/ 6877051 h 6887937"/>
              <a:gd name="connsiteX13-615" fmla="*/ 0 w 5840730"/>
              <a:gd name="connsiteY13-616" fmla="*/ 0 h 6887937"/>
              <a:gd name="connsiteX0-617" fmla="*/ 0 w 5840730"/>
              <a:gd name="connsiteY0-618" fmla="*/ 0 h 6887937"/>
              <a:gd name="connsiteX1-619" fmla="*/ 5840730 w 5840730"/>
              <a:gd name="connsiteY1-620" fmla="*/ 0 h 6887937"/>
              <a:gd name="connsiteX2-621" fmla="*/ 5090160 w 5840730"/>
              <a:gd name="connsiteY2-622" fmla="*/ 2775915 h 6887937"/>
              <a:gd name="connsiteX3-623" fmla="*/ 4754880 w 5840730"/>
              <a:gd name="connsiteY3-624" fmla="*/ 2692095 h 6887937"/>
              <a:gd name="connsiteX4-625" fmla="*/ 4956810 w 5840730"/>
              <a:gd name="connsiteY4-626" fmla="*/ 1865325 h 6887937"/>
              <a:gd name="connsiteX5-627" fmla="*/ 4872990 w 5840730"/>
              <a:gd name="connsiteY5-628" fmla="*/ 1571955 h 6887937"/>
              <a:gd name="connsiteX6-629" fmla="*/ 4655820 w 5840730"/>
              <a:gd name="connsiteY6-630" fmla="*/ 1770075 h 6887937"/>
              <a:gd name="connsiteX7-631" fmla="*/ 3901440 w 5840730"/>
              <a:gd name="connsiteY7-632" fmla="*/ 4696155 h 6887937"/>
              <a:gd name="connsiteX8-633" fmla="*/ 4213860 w 5840730"/>
              <a:gd name="connsiteY8-634" fmla="*/ 4757115 h 6887937"/>
              <a:gd name="connsiteX9-635" fmla="*/ 4457700 w 5840730"/>
              <a:gd name="connsiteY9-636" fmla="*/ 3842715 h 6887937"/>
              <a:gd name="connsiteX10-637" fmla="*/ 4785360 w 5840730"/>
              <a:gd name="connsiteY10-638" fmla="*/ 3926535 h 6887937"/>
              <a:gd name="connsiteX11-639" fmla="*/ 4028621 w 5840730"/>
              <a:gd name="connsiteY11-640" fmla="*/ 6887937 h 6887937"/>
              <a:gd name="connsiteX12-641" fmla="*/ 0 w 5840730"/>
              <a:gd name="connsiteY12-642" fmla="*/ 6877051 h 6887937"/>
              <a:gd name="connsiteX13-643" fmla="*/ 0 w 5840730"/>
              <a:gd name="connsiteY13-644" fmla="*/ 0 h 6887937"/>
              <a:gd name="connsiteX0-645" fmla="*/ 0 w 5840730"/>
              <a:gd name="connsiteY0-646" fmla="*/ 0 h 6887937"/>
              <a:gd name="connsiteX1-647" fmla="*/ 5840730 w 5840730"/>
              <a:gd name="connsiteY1-648" fmla="*/ 0 h 6887937"/>
              <a:gd name="connsiteX2-649" fmla="*/ 5090160 w 5840730"/>
              <a:gd name="connsiteY2-650" fmla="*/ 2775915 h 6887937"/>
              <a:gd name="connsiteX3-651" fmla="*/ 4754880 w 5840730"/>
              <a:gd name="connsiteY3-652" fmla="*/ 2692095 h 6887937"/>
              <a:gd name="connsiteX4-653" fmla="*/ 4979670 w 5840730"/>
              <a:gd name="connsiteY4-654" fmla="*/ 1846275 h 6887937"/>
              <a:gd name="connsiteX5-655" fmla="*/ 4872990 w 5840730"/>
              <a:gd name="connsiteY5-656" fmla="*/ 1571955 h 6887937"/>
              <a:gd name="connsiteX6-657" fmla="*/ 4655820 w 5840730"/>
              <a:gd name="connsiteY6-658" fmla="*/ 1770075 h 6887937"/>
              <a:gd name="connsiteX7-659" fmla="*/ 3901440 w 5840730"/>
              <a:gd name="connsiteY7-660" fmla="*/ 4696155 h 6887937"/>
              <a:gd name="connsiteX8-661" fmla="*/ 4213860 w 5840730"/>
              <a:gd name="connsiteY8-662" fmla="*/ 4757115 h 6887937"/>
              <a:gd name="connsiteX9-663" fmla="*/ 4457700 w 5840730"/>
              <a:gd name="connsiteY9-664" fmla="*/ 3842715 h 6887937"/>
              <a:gd name="connsiteX10-665" fmla="*/ 4785360 w 5840730"/>
              <a:gd name="connsiteY10-666" fmla="*/ 3926535 h 6887937"/>
              <a:gd name="connsiteX11-667" fmla="*/ 4028621 w 5840730"/>
              <a:gd name="connsiteY11-668" fmla="*/ 6887937 h 6887937"/>
              <a:gd name="connsiteX12-669" fmla="*/ 0 w 5840730"/>
              <a:gd name="connsiteY12-670" fmla="*/ 6877051 h 6887937"/>
              <a:gd name="connsiteX13-671" fmla="*/ 0 w 5840730"/>
              <a:gd name="connsiteY13-672" fmla="*/ 0 h 6887937"/>
              <a:gd name="connsiteX0-673" fmla="*/ 0 w 5840730"/>
              <a:gd name="connsiteY0-674" fmla="*/ 0 h 6887937"/>
              <a:gd name="connsiteX1-675" fmla="*/ 5840730 w 5840730"/>
              <a:gd name="connsiteY1-676" fmla="*/ 0 h 6887937"/>
              <a:gd name="connsiteX2-677" fmla="*/ 5090160 w 5840730"/>
              <a:gd name="connsiteY2-678" fmla="*/ 2775915 h 6887937"/>
              <a:gd name="connsiteX3-679" fmla="*/ 4754880 w 5840730"/>
              <a:gd name="connsiteY3-680" fmla="*/ 2692095 h 6887937"/>
              <a:gd name="connsiteX4-681" fmla="*/ 4979670 w 5840730"/>
              <a:gd name="connsiteY4-682" fmla="*/ 1846275 h 6887937"/>
              <a:gd name="connsiteX5-683" fmla="*/ 4872990 w 5840730"/>
              <a:gd name="connsiteY5-684" fmla="*/ 1571955 h 6887937"/>
              <a:gd name="connsiteX6-685" fmla="*/ 4655820 w 5840730"/>
              <a:gd name="connsiteY6-686" fmla="*/ 1770075 h 6887937"/>
              <a:gd name="connsiteX7-687" fmla="*/ 3901440 w 5840730"/>
              <a:gd name="connsiteY7-688" fmla="*/ 4696155 h 6887937"/>
              <a:gd name="connsiteX8-689" fmla="*/ 4213860 w 5840730"/>
              <a:gd name="connsiteY8-690" fmla="*/ 4757115 h 6887937"/>
              <a:gd name="connsiteX9-691" fmla="*/ 4457700 w 5840730"/>
              <a:gd name="connsiteY9-692" fmla="*/ 3842715 h 6887937"/>
              <a:gd name="connsiteX10-693" fmla="*/ 4785360 w 5840730"/>
              <a:gd name="connsiteY10-694" fmla="*/ 3926535 h 6887937"/>
              <a:gd name="connsiteX11-695" fmla="*/ 4028621 w 5840730"/>
              <a:gd name="connsiteY11-696" fmla="*/ 6887937 h 6887937"/>
              <a:gd name="connsiteX12-697" fmla="*/ 0 w 5840730"/>
              <a:gd name="connsiteY12-698" fmla="*/ 6877051 h 6887937"/>
              <a:gd name="connsiteX13-699" fmla="*/ 0 w 5840730"/>
              <a:gd name="connsiteY13-700" fmla="*/ 0 h 6887937"/>
              <a:gd name="connsiteX0-701" fmla="*/ 0 w 5840730"/>
              <a:gd name="connsiteY0-702" fmla="*/ 0 h 6887937"/>
              <a:gd name="connsiteX1-703" fmla="*/ 5840730 w 5840730"/>
              <a:gd name="connsiteY1-704" fmla="*/ 0 h 6887937"/>
              <a:gd name="connsiteX2-705" fmla="*/ 5090160 w 5840730"/>
              <a:gd name="connsiteY2-706" fmla="*/ 2775915 h 6887937"/>
              <a:gd name="connsiteX3-707" fmla="*/ 4754880 w 5840730"/>
              <a:gd name="connsiteY3-708" fmla="*/ 2692095 h 6887937"/>
              <a:gd name="connsiteX4-709" fmla="*/ 4979670 w 5840730"/>
              <a:gd name="connsiteY4-710" fmla="*/ 1846275 h 6887937"/>
              <a:gd name="connsiteX5-711" fmla="*/ 4872990 w 5840730"/>
              <a:gd name="connsiteY5-712" fmla="*/ 1571955 h 6887937"/>
              <a:gd name="connsiteX6-713" fmla="*/ 4655820 w 5840730"/>
              <a:gd name="connsiteY6-714" fmla="*/ 1770075 h 6887937"/>
              <a:gd name="connsiteX7-715" fmla="*/ 3901440 w 5840730"/>
              <a:gd name="connsiteY7-716" fmla="*/ 4696155 h 6887937"/>
              <a:gd name="connsiteX8-717" fmla="*/ 4213860 w 5840730"/>
              <a:gd name="connsiteY8-718" fmla="*/ 4757115 h 6887937"/>
              <a:gd name="connsiteX9-719" fmla="*/ 4457700 w 5840730"/>
              <a:gd name="connsiteY9-720" fmla="*/ 3842715 h 6887937"/>
              <a:gd name="connsiteX10-721" fmla="*/ 4785360 w 5840730"/>
              <a:gd name="connsiteY10-722" fmla="*/ 3926535 h 6887937"/>
              <a:gd name="connsiteX11-723" fmla="*/ 4028621 w 5840730"/>
              <a:gd name="connsiteY11-724" fmla="*/ 6887937 h 6887937"/>
              <a:gd name="connsiteX12-725" fmla="*/ 0 w 5840730"/>
              <a:gd name="connsiteY12-726" fmla="*/ 6877051 h 6887937"/>
              <a:gd name="connsiteX13-727" fmla="*/ 0 w 5840730"/>
              <a:gd name="connsiteY13-728" fmla="*/ 0 h 6887937"/>
              <a:gd name="connsiteX0-729" fmla="*/ 0 w 5840730"/>
              <a:gd name="connsiteY0-730" fmla="*/ 0 h 6887937"/>
              <a:gd name="connsiteX1-731" fmla="*/ 5840730 w 5840730"/>
              <a:gd name="connsiteY1-732" fmla="*/ 0 h 6887937"/>
              <a:gd name="connsiteX2-733" fmla="*/ 5090160 w 5840730"/>
              <a:gd name="connsiteY2-734" fmla="*/ 2775915 h 6887937"/>
              <a:gd name="connsiteX3-735" fmla="*/ 4754880 w 5840730"/>
              <a:gd name="connsiteY3-736" fmla="*/ 2692095 h 6887937"/>
              <a:gd name="connsiteX4-737" fmla="*/ 4979670 w 5840730"/>
              <a:gd name="connsiteY4-738" fmla="*/ 1846275 h 6887937"/>
              <a:gd name="connsiteX5-739" fmla="*/ 4872990 w 5840730"/>
              <a:gd name="connsiteY5-740" fmla="*/ 1571955 h 6887937"/>
              <a:gd name="connsiteX6-741" fmla="*/ 4655820 w 5840730"/>
              <a:gd name="connsiteY6-742" fmla="*/ 1770075 h 6887937"/>
              <a:gd name="connsiteX7-743" fmla="*/ 3901440 w 5840730"/>
              <a:gd name="connsiteY7-744" fmla="*/ 4696155 h 6887937"/>
              <a:gd name="connsiteX8-745" fmla="*/ 4213860 w 5840730"/>
              <a:gd name="connsiteY8-746" fmla="*/ 4757115 h 6887937"/>
              <a:gd name="connsiteX9-747" fmla="*/ 4457700 w 5840730"/>
              <a:gd name="connsiteY9-748" fmla="*/ 3842715 h 6887937"/>
              <a:gd name="connsiteX10-749" fmla="*/ 4785360 w 5840730"/>
              <a:gd name="connsiteY10-750" fmla="*/ 3926535 h 6887937"/>
              <a:gd name="connsiteX11-751" fmla="*/ 4028621 w 5840730"/>
              <a:gd name="connsiteY11-752" fmla="*/ 6887937 h 6887937"/>
              <a:gd name="connsiteX12-753" fmla="*/ 0 w 5840730"/>
              <a:gd name="connsiteY12-754" fmla="*/ 6877051 h 6887937"/>
              <a:gd name="connsiteX13-755" fmla="*/ 0 w 5840730"/>
              <a:gd name="connsiteY13-756" fmla="*/ 0 h 6887937"/>
              <a:gd name="connsiteX0-757" fmla="*/ 0 w 5840730"/>
              <a:gd name="connsiteY0-758" fmla="*/ 0 h 6887937"/>
              <a:gd name="connsiteX1-759" fmla="*/ 5840730 w 5840730"/>
              <a:gd name="connsiteY1-760" fmla="*/ 0 h 6887937"/>
              <a:gd name="connsiteX2-761" fmla="*/ 5090160 w 5840730"/>
              <a:gd name="connsiteY2-762" fmla="*/ 2775915 h 6887937"/>
              <a:gd name="connsiteX3-763" fmla="*/ 4754880 w 5840730"/>
              <a:gd name="connsiteY3-764" fmla="*/ 2692095 h 6887937"/>
              <a:gd name="connsiteX4-765" fmla="*/ 4979670 w 5840730"/>
              <a:gd name="connsiteY4-766" fmla="*/ 1846275 h 6887937"/>
              <a:gd name="connsiteX5-767" fmla="*/ 4872990 w 5840730"/>
              <a:gd name="connsiteY5-768" fmla="*/ 1571955 h 6887937"/>
              <a:gd name="connsiteX6-769" fmla="*/ 4655820 w 5840730"/>
              <a:gd name="connsiteY6-770" fmla="*/ 1770075 h 6887937"/>
              <a:gd name="connsiteX7-771" fmla="*/ 3901440 w 5840730"/>
              <a:gd name="connsiteY7-772" fmla="*/ 4696155 h 6887937"/>
              <a:gd name="connsiteX8-773" fmla="*/ 4213860 w 5840730"/>
              <a:gd name="connsiteY8-774" fmla="*/ 4757115 h 6887937"/>
              <a:gd name="connsiteX9-775" fmla="*/ 4457700 w 5840730"/>
              <a:gd name="connsiteY9-776" fmla="*/ 3842715 h 6887937"/>
              <a:gd name="connsiteX10-777" fmla="*/ 4785360 w 5840730"/>
              <a:gd name="connsiteY10-778" fmla="*/ 3926535 h 6887937"/>
              <a:gd name="connsiteX11-779" fmla="*/ 4028621 w 5840730"/>
              <a:gd name="connsiteY11-780" fmla="*/ 6887937 h 6887937"/>
              <a:gd name="connsiteX12-781" fmla="*/ 0 w 5840730"/>
              <a:gd name="connsiteY12-782" fmla="*/ 6877051 h 6887937"/>
              <a:gd name="connsiteX13-783" fmla="*/ 0 w 5840730"/>
              <a:gd name="connsiteY13-784" fmla="*/ 0 h 6887937"/>
              <a:gd name="connsiteX0-785" fmla="*/ 0 w 5840730"/>
              <a:gd name="connsiteY0-786" fmla="*/ 0 h 6887937"/>
              <a:gd name="connsiteX1-787" fmla="*/ 5840730 w 5840730"/>
              <a:gd name="connsiteY1-788" fmla="*/ 0 h 6887937"/>
              <a:gd name="connsiteX2-789" fmla="*/ 5090160 w 5840730"/>
              <a:gd name="connsiteY2-790" fmla="*/ 2775915 h 6887937"/>
              <a:gd name="connsiteX3-791" fmla="*/ 4754880 w 5840730"/>
              <a:gd name="connsiteY3-792" fmla="*/ 2692095 h 6887937"/>
              <a:gd name="connsiteX4-793" fmla="*/ 4979670 w 5840730"/>
              <a:gd name="connsiteY4-794" fmla="*/ 1846275 h 6887937"/>
              <a:gd name="connsiteX5-795" fmla="*/ 4872990 w 5840730"/>
              <a:gd name="connsiteY5-796" fmla="*/ 1571955 h 6887937"/>
              <a:gd name="connsiteX6-797" fmla="*/ 4655820 w 5840730"/>
              <a:gd name="connsiteY6-798" fmla="*/ 1770075 h 6887937"/>
              <a:gd name="connsiteX7-799" fmla="*/ 3901440 w 5840730"/>
              <a:gd name="connsiteY7-800" fmla="*/ 4696155 h 6887937"/>
              <a:gd name="connsiteX8-801" fmla="*/ 4213860 w 5840730"/>
              <a:gd name="connsiteY8-802" fmla="*/ 4757115 h 6887937"/>
              <a:gd name="connsiteX9-803" fmla="*/ 4457700 w 5840730"/>
              <a:gd name="connsiteY9-804" fmla="*/ 3842715 h 6887937"/>
              <a:gd name="connsiteX10-805" fmla="*/ 4785360 w 5840730"/>
              <a:gd name="connsiteY10-806" fmla="*/ 3926535 h 6887937"/>
              <a:gd name="connsiteX11-807" fmla="*/ 4028621 w 5840730"/>
              <a:gd name="connsiteY11-808" fmla="*/ 6887937 h 6887937"/>
              <a:gd name="connsiteX12-809" fmla="*/ 0 w 5840730"/>
              <a:gd name="connsiteY12-810" fmla="*/ 6877051 h 6887937"/>
              <a:gd name="connsiteX13-811" fmla="*/ 0 w 5840730"/>
              <a:gd name="connsiteY13-812" fmla="*/ 0 h 6887937"/>
              <a:gd name="connsiteX0-813" fmla="*/ 0 w 5840730"/>
              <a:gd name="connsiteY0-814" fmla="*/ 0 h 6887937"/>
              <a:gd name="connsiteX1-815" fmla="*/ 5840730 w 5840730"/>
              <a:gd name="connsiteY1-816" fmla="*/ 0 h 6887937"/>
              <a:gd name="connsiteX2-817" fmla="*/ 5090160 w 5840730"/>
              <a:gd name="connsiteY2-818" fmla="*/ 2775915 h 6887937"/>
              <a:gd name="connsiteX3-819" fmla="*/ 4933950 w 5840730"/>
              <a:gd name="connsiteY3-820" fmla="*/ 2737815 h 6887937"/>
              <a:gd name="connsiteX4-821" fmla="*/ 4754880 w 5840730"/>
              <a:gd name="connsiteY4-822" fmla="*/ 2692095 h 6887937"/>
              <a:gd name="connsiteX5-823" fmla="*/ 4979670 w 5840730"/>
              <a:gd name="connsiteY5-824" fmla="*/ 1846275 h 6887937"/>
              <a:gd name="connsiteX6-825" fmla="*/ 4872990 w 5840730"/>
              <a:gd name="connsiteY6-826" fmla="*/ 1571955 h 6887937"/>
              <a:gd name="connsiteX7-827" fmla="*/ 4655820 w 5840730"/>
              <a:gd name="connsiteY7-828" fmla="*/ 1770075 h 6887937"/>
              <a:gd name="connsiteX8-829" fmla="*/ 3901440 w 5840730"/>
              <a:gd name="connsiteY8-830" fmla="*/ 4696155 h 6887937"/>
              <a:gd name="connsiteX9-831" fmla="*/ 4213860 w 5840730"/>
              <a:gd name="connsiteY9-832" fmla="*/ 4757115 h 6887937"/>
              <a:gd name="connsiteX10-833" fmla="*/ 4457700 w 5840730"/>
              <a:gd name="connsiteY10-834" fmla="*/ 3842715 h 6887937"/>
              <a:gd name="connsiteX11-835" fmla="*/ 4785360 w 5840730"/>
              <a:gd name="connsiteY11-836" fmla="*/ 3926535 h 6887937"/>
              <a:gd name="connsiteX12-837" fmla="*/ 4028621 w 5840730"/>
              <a:gd name="connsiteY12-838" fmla="*/ 6887937 h 6887937"/>
              <a:gd name="connsiteX13-839" fmla="*/ 0 w 5840730"/>
              <a:gd name="connsiteY13-840" fmla="*/ 6877051 h 6887937"/>
              <a:gd name="connsiteX14" fmla="*/ 0 w 5840730"/>
              <a:gd name="connsiteY14" fmla="*/ 0 h 6887937"/>
              <a:gd name="connsiteX0-841" fmla="*/ 0 w 5840730"/>
              <a:gd name="connsiteY0-842" fmla="*/ 0 h 6887937"/>
              <a:gd name="connsiteX1-843" fmla="*/ 5840730 w 5840730"/>
              <a:gd name="connsiteY1-844" fmla="*/ 0 h 6887937"/>
              <a:gd name="connsiteX2-845" fmla="*/ 5090160 w 5840730"/>
              <a:gd name="connsiteY2-846" fmla="*/ 2775915 h 6887937"/>
              <a:gd name="connsiteX3-847" fmla="*/ 4861560 w 5840730"/>
              <a:gd name="connsiteY3-848" fmla="*/ 2943555 h 6887937"/>
              <a:gd name="connsiteX4-849" fmla="*/ 4754880 w 5840730"/>
              <a:gd name="connsiteY4-850" fmla="*/ 2692095 h 6887937"/>
              <a:gd name="connsiteX5-851" fmla="*/ 4979670 w 5840730"/>
              <a:gd name="connsiteY5-852" fmla="*/ 1846275 h 6887937"/>
              <a:gd name="connsiteX6-853" fmla="*/ 4872990 w 5840730"/>
              <a:gd name="connsiteY6-854" fmla="*/ 1571955 h 6887937"/>
              <a:gd name="connsiteX7-855" fmla="*/ 4655820 w 5840730"/>
              <a:gd name="connsiteY7-856" fmla="*/ 1770075 h 6887937"/>
              <a:gd name="connsiteX8-857" fmla="*/ 3901440 w 5840730"/>
              <a:gd name="connsiteY8-858" fmla="*/ 4696155 h 6887937"/>
              <a:gd name="connsiteX9-859" fmla="*/ 4213860 w 5840730"/>
              <a:gd name="connsiteY9-860" fmla="*/ 4757115 h 6887937"/>
              <a:gd name="connsiteX10-861" fmla="*/ 4457700 w 5840730"/>
              <a:gd name="connsiteY10-862" fmla="*/ 3842715 h 6887937"/>
              <a:gd name="connsiteX11-863" fmla="*/ 4785360 w 5840730"/>
              <a:gd name="connsiteY11-864" fmla="*/ 3926535 h 6887937"/>
              <a:gd name="connsiteX12-865" fmla="*/ 4028621 w 5840730"/>
              <a:gd name="connsiteY12-866" fmla="*/ 6887937 h 6887937"/>
              <a:gd name="connsiteX13-867" fmla="*/ 0 w 5840730"/>
              <a:gd name="connsiteY13-868" fmla="*/ 6877051 h 6887937"/>
              <a:gd name="connsiteX14-869" fmla="*/ 0 w 5840730"/>
              <a:gd name="connsiteY14-870" fmla="*/ 0 h 6887937"/>
              <a:gd name="connsiteX0-871" fmla="*/ 0 w 5840730"/>
              <a:gd name="connsiteY0-872" fmla="*/ 0 h 6887937"/>
              <a:gd name="connsiteX1-873" fmla="*/ 5840730 w 5840730"/>
              <a:gd name="connsiteY1-874" fmla="*/ 0 h 6887937"/>
              <a:gd name="connsiteX2-875" fmla="*/ 5090160 w 5840730"/>
              <a:gd name="connsiteY2-876" fmla="*/ 2775915 h 6887937"/>
              <a:gd name="connsiteX3-877" fmla="*/ 4842510 w 5840730"/>
              <a:gd name="connsiteY3-878" fmla="*/ 3019755 h 6887937"/>
              <a:gd name="connsiteX4-879" fmla="*/ 4754880 w 5840730"/>
              <a:gd name="connsiteY4-880" fmla="*/ 2692095 h 6887937"/>
              <a:gd name="connsiteX5-881" fmla="*/ 4979670 w 5840730"/>
              <a:gd name="connsiteY5-882" fmla="*/ 1846275 h 6887937"/>
              <a:gd name="connsiteX6-883" fmla="*/ 4872990 w 5840730"/>
              <a:gd name="connsiteY6-884" fmla="*/ 1571955 h 6887937"/>
              <a:gd name="connsiteX7-885" fmla="*/ 4655820 w 5840730"/>
              <a:gd name="connsiteY7-886" fmla="*/ 1770075 h 6887937"/>
              <a:gd name="connsiteX8-887" fmla="*/ 3901440 w 5840730"/>
              <a:gd name="connsiteY8-888" fmla="*/ 4696155 h 6887937"/>
              <a:gd name="connsiteX9-889" fmla="*/ 4213860 w 5840730"/>
              <a:gd name="connsiteY9-890" fmla="*/ 4757115 h 6887937"/>
              <a:gd name="connsiteX10-891" fmla="*/ 4457700 w 5840730"/>
              <a:gd name="connsiteY10-892" fmla="*/ 3842715 h 6887937"/>
              <a:gd name="connsiteX11-893" fmla="*/ 4785360 w 5840730"/>
              <a:gd name="connsiteY11-894" fmla="*/ 3926535 h 6887937"/>
              <a:gd name="connsiteX12-895" fmla="*/ 4028621 w 5840730"/>
              <a:gd name="connsiteY12-896" fmla="*/ 6887937 h 6887937"/>
              <a:gd name="connsiteX13-897" fmla="*/ 0 w 5840730"/>
              <a:gd name="connsiteY13-898" fmla="*/ 6877051 h 6887937"/>
              <a:gd name="connsiteX14-899" fmla="*/ 0 w 5840730"/>
              <a:gd name="connsiteY14-900" fmla="*/ 0 h 6887937"/>
              <a:gd name="connsiteX0-901" fmla="*/ 0 w 5840730"/>
              <a:gd name="connsiteY0-902" fmla="*/ 0 h 6887937"/>
              <a:gd name="connsiteX1-903" fmla="*/ 5840730 w 5840730"/>
              <a:gd name="connsiteY1-904" fmla="*/ 0 h 6887937"/>
              <a:gd name="connsiteX2-905" fmla="*/ 5090160 w 5840730"/>
              <a:gd name="connsiteY2-906" fmla="*/ 2775915 h 6887937"/>
              <a:gd name="connsiteX3-907" fmla="*/ 4853940 w 5840730"/>
              <a:gd name="connsiteY3-908" fmla="*/ 2962605 h 6887937"/>
              <a:gd name="connsiteX4-909" fmla="*/ 4754880 w 5840730"/>
              <a:gd name="connsiteY4-910" fmla="*/ 2692095 h 6887937"/>
              <a:gd name="connsiteX5-911" fmla="*/ 4979670 w 5840730"/>
              <a:gd name="connsiteY5-912" fmla="*/ 1846275 h 6887937"/>
              <a:gd name="connsiteX6-913" fmla="*/ 4872990 w 5840730"/>
              <a:gd name="connsiteY6-914" fmla="*/ 1571955 h 6887937"/>
              <a:gd name="connsiteX7-915" fmla="*/ 4655820 w 5840730"/>
              <a:gd name="connsiteY7-916" fmla="*/ 1770075 h 6887937"/>
              <a:gd name="connsiteX8-917" fmla="*/ 3901440 w 5840730"/>
              <a:gd name="connsiteY8-918" fmla="*/ 4696155 h 6887937"/>
              <a:gd name="connsiteX9-919" fmla="*/ 4213860 w 5840730"/>
              <a:gd name="connsiteY9-920" fmla="*/ 4757115 h 6887937"/>
              <a:gd name="connsiteX10-921" fmla="*/ 4457700 w 5840730"/>
              <a:gd name="connsiteY10-922" fmla="*/ 3842715 h 6887937"/>
              <a:gd name="connsiteX11-923" fmla="*/ 4785360 w 5840730"/>
              <a:gd name="connsiteY11-924" fmla="*/ 3926535 h 6887937"/>
              <a:gd name="connsiteX12-925" fmla="*/ 4028621 w 5840730"/>
              <a:gd name="connsiteY12-926" fmla="*/ 6887937 h 6887937"/>
              <a:gd name="connsiteX13-927" fmla="*/ 0 w 5840730"/>
              <a:gd name="connsiteY13-928" fmla="*/ 6877051 h 6887937"/>
              <a:gd name="connsiteX14-929" fmla="*/ 0 w 5840730"/>
              <a:gd name="connsiteY14-930" fmla="*/ 0 h 6887937"/>
              <a:gd name="connsiteX0-931" fmla="*/ 0 w 5840730"/>
              <a:gd name="connsiteY0-932" fmla="*/ 0 h 6887937"/>
              <a:gd name="connsiteX1-933" fmla="*/ 5840730 w 5840730"/>
              <a:gd name="connsiteY1-934" fmla="*/ 0 h 6887937"/>
              <a:gd name="connsiteX2-935" fmla="*/ 5090160 w 5840730"/>
              <a:gd name="connsiteY2-936" fmla="*/ 2775915 h 6887937"/>
              <a:gd name="connsiteX3-937" fmla="*/ 4853940 w 5840730"/>
              <a:gd name="connsiteY3-938" fmla="*/ 2962605 h 6887937"/>
              <a:gd name="connsiteX4-939" fmla="*/ 4754880 w 5840730"/>
              <a:gd name="connsiteY4-940" fmla="*/ 2692095 h 6887937"/>
              <a:gd name="connsiteX5-941" fmla="*/ 4979670 w 5840730"/>
              <a:gd name="connsiteY5-942" fmla="*/ 1846275 h 6887937"/>
              <a:gd name="connsiteX6-943" fmla="*/ 4872990 w 5840730"/>
              <a:gd name="connsiteY6-944" fmla="*/ 1571955 h 6887937"/>
              <a:gd name="connsiteX7-945" fmla="*/ 4655820 w 5840730"/>
              <a:gd name="connsiteY7-946" fmla="*/ 1770075 h 6887937"/>
              <a:gd name="connsiteX8-947" fmla="*/ 3901440 w 5840730"/>
              <a:gd name="connsiteY8-948" fmla="*/ 4696155 h 6887937"/>
              <a:gd name="connsiteX9-949" fmla="*/ 4213860 w 5840730"/>
              <a:gd name="connsiteY9-950" fmla="*/ 4757115 h 6887937"/>
              <a:gd name="connsiteX10-951" fmla="*/ 4457700 w 5840730"/>
              <a:gd name="connsiteY10-952" fmla="*/ 3842715 h 6887937"/>
              <a:gd name="connsiteX11-953" fmla="*/ 4785360 w 5840730"/>
              <a:gd name="connsiteY11-954" fmla="*/ 3926535 h 6887937"/>
              <a:gd name="connsiteX12-955" fmla="*/ 4028621 w 5840730"/>
              <a:gd name="connsiteY12-956" fmla="*/ 6887937 h 6887937"/>
              <a:gd name="connsiteX13-957" fmla="*/ 0 w 5840730"/>
              <a:gd name="connsiteY13-958" fmla="*/ 6877051 h 6887937"/>
              <a:gd name="connsiteX14-959" fmla="*/ 0 w 5840730"/>
              <a:gd name="connsiteY14-960" fmla="*/ 0 h 6887937"/>
              <a:gd name="connsiteX0-961" fmla="*/ 0 w 5840730"/>
              <a:gd name="connsiteY0-962" fmla="*/ 0 h 6887937"/>
              <a:gd name="connsiteX1-963" fmla="*/ 5840730 w 5840730"/>
              <a:gd name="connsiteY1-964" fmla="*/ 0 h 6887937"/>
              <a:gd name="connsiteX2-965" fmla="*/ 5090160 w 5840730"/>
              <a:gd name="connsiteY2-966" fmla="*/ 2775915 h 6887937"/>
              <a:gd name="connsiteX3-967" fmla="*/ 4853940 w 5840730"/>
              <a:gd name="connsiteY3-968" fmla="*/ 2962605 h 6887937"/>
              <a:gd name="connsiteX4-969" fmla="*/ 4754880 w 5840730"/>
              <a:gd name="connsiteY4-970" fmla="*/ 2692095 h 6887937"/>
              <a:gd name="connsiteX5-971" fmla="*/ 4979670 w 5840730"/>
              <a:gd name="connsiteY5-972" fmla="*/ 1846275 h 6887937"/>
              <a:gd name="connsiteX6-973" fmla="*/ 4872990 w 5840730"/>
              <a:gd name="connsiteY6-974" fmla="*/ 1571955 h 6887937"/>
              <a:gd name="connsiteX7-975" fmla="*/ 4655820 w 5840730"/>
              <a:gd name="connsiteY7-976" fmla="*/ 1770075 h 6887937"/>
              <a:gd name="connsiteX8-977" fmla="*/ 3901440 w 5840730"/>
              <a:gd name="connsiteY8-978" fmla="*/ 4696155 h 6887937"/>
              <a:gd name="connsiteX9-979" fmla="*/ 4213860 w 5840730"/>
              <a:gd name="connsiteY9-980" fmla="*/ 4757115 h 6887937"/>
              <a:gd name="connsiteX10-981" fmla="*/ 4457700 w 5840730"/>
              <a:gd name="connsiteY10-982" fmla="*/ 3842715 h 6887937"/>
              <a:gd name="connsiteX11-983" fmla="*/ 4785360 w 5840730"/>
              <a:gd name="connsiteY11-984" fmla="*/ 3926535 h 6887937"/>
              <a:gd name="connsiteX12-985" fmla="*/ 4028621 w 5840730"/>
              <a:gd name="connsiteY12-986" fmla="*/ 6887937 h 6887937"/>
              <a:gd name="connsiteX13-987" fmla="*/ 0 w 5840730"/>
              <a:gd name="connsiteY13-988" fmla="*/ 6877051 h 6887937"/>
              <a:gd name="connsiteX14-989" fmla="*/ 0 w 5840730"/>
              <a:gd name="connsiteY14-990" fmla="*/ 0 h 6887937"/>
              <a:gd name="connsiteX0-991" fmla="*/ 0 w 5840730"/>
              <a:gd name="connsiteY0-992" fmla="*/ 0 h 6887937"/>
              <a:gd name="connsiteX1-993" fmla="*/ 5840730 w 5840730"/>
              <a:gd name="connsiteY1-994" fmla="*/ 0 h 6887937"/>
              <a:gd name="connsiteX2-995" fmla="*/ 5090160 w 5840730"/>
              <a:gd name="connsiteY2-996" fmla="*/ 2775915 h 6887937"/>
              <a:gd name="connsiteX3-997" fmla="*/ 4853940 w 5840730"/>
              <a:gd name="connsiteY3-998" fmla="*/ 2962605 h 6887937"/>
              <a:gd name="connsiteX4-999" fmla="*/ 4754880 w 5840730"/>
              <a:gd name="connsiteY4-1000" fmla="*/ 2692095 h 6887937"/>
              <a:gd name="connsiteX5-1001" fmla="*/ 4979670 w 5840730"/>
              <a:gd name="connsiteY5-1002" fmla="*/ 1846275 h 6887937"/>
              <a:gd name="connsiteX6-1003" fmla="*/ 4872990 w 5840730"/>
              <a:gd name="connsiteY6-1004" fmla="*/ 1571955 h 6887937"/>
              <a:gd name="connsiteX7-1005" fmla="*/ 4655820 w 5840730"/>
              <a:gd name="connsiteY7-1006" fmla="*/ 1770075 h 6887937"/>
              <a:gd name="connsiteX8-1007" fmla="*/ 3901440 w 5840730"/>
              <a:gd name="connsiteY8-1008" fmla="*/ 4696155 h 6887937"/>
              <a:gd name="connsiteX9-1009" fmla="*/ 4213860 w 5840730"/>
              <a:gd name="connsiteY9-1010" fmla="*/ 4757115 h 6887937"/>
              <a:gd name="connsiteX10-1011" fmla="*/ 4457700 w 5840730"/>
              <a:gd name="connsiteY10-1012" fmla="*/ 3842715 h 6887937"/>
              <a:gd name="connsiteX11-1013" fmla="*/ 4785360 w 5840730"/>
              <a:gd name="connsiteY11-1014" fmla="*/ 3926535 h 6887937"/>
              <a:gd name="connsiteX12-1015" fmla="*/ 4028621 w 5840730"/>
              <a:gd name="connsiteY12-1016" fmla="*/ 6887937 h 6887937"/>
              <a:gd name="connsiteX13-1017" fmla="*/ 0 w 5840730"/>
              <a:gd name="connsiteY13-1018" fmla="*/ 6877051 h 6887937"/>
              <a:gd name="connsiteX14-1019" fmla="*/ 0 w 5840730"/>
              <a:gd name="connsiteY14-1020" fmla="*/ 0 h 6887937"/>
              <a:gd name="connsiteX0-1021" fmla="*/ 0 w 5840730"/>
              <a:gd name="connsiteY0-1022" fmla="*/ 0 h 6887937"/>
              <a:gd name="connsiteX1-1023" fmla="*/ 5840730 w 5840730"/>
              <a:gd name="connsiteY1-1024" fmla="*/ 0 h 6887937"/>
              <a:gd name="connsiteX2-1025" fmla="*/ 5090160 w 5840730"/>
              <a:gd name="connsiteY2-1026" fmla="*/ 2775915 h 6887937"/>
              <a:gd name="connsiteX3-1027" fmla="*/ 4853940 w 5840730"/>
              <a:gd name="connsiteY3-1028" fmla="*/ 2962605 h 6887937"/>
              <a:gd name="connsiteX4-1029" fmla="*/ 4754880 w 5840730"/>
              <a:gd name="connsiteY4-1030" fmla="*/ 2692095 h 6887937"/>
              <a:gd name="connsiteX5-1031" fmla="*/ 4979670 w 5840730"/>
              <a:gd name="connsiteY5-1032" fmla="*/ 1846275 h 6887937"/>
              <a:gd name="connsiteX6-1033" fmla="*/ 4872990 w 5840730"/>
              <a:gd name="connsiteY6-1034" fmla="*/ 1571955 h 6887937"/>
              <a:gd name="connsiteX7-1035" fmla="*/ 4655820 w 5840730"/>
              <a:gd name="connsiteY7-1036" fmla="*/ 1770075 h 6887937"/>
              <a:gd name="connsiteX8-1037" fmla="*/ 3901440 w 5840730"/>
              <a:gd name="connsiteY8-1038" fmla="*/ 4696155 h 6887937"/>
              <a:gd name="connsiteX9-1039" fmla="*/ 4213860 w 5840730"/>
              <a:gd name="connsiteY9-1040" fmla="*/ 4757115 h 6887937"/>
              <a:gd name="connsiteX10-1041" fmla="*/ 4457700 w 5840730"/>
              <a:gd name="connsiteY10-1042" fmla="*/ 3842715 h 6887937"/>
              <a:gd name="connsiteX11-1043" fmla="*/ 4785360 w 5840730"/>
              <a:gd name="connsiteY11-1044" fmla="*/ 3926535 h 6887937"/>
              <a:gd name="connsiteX12-1045" fmla="*/ 4028621 w 5840730"/>
              <a:gd name="connsiteY12-1046" fmla="*/ 6887937 h 6887937"/>
              <a:gd name="connsiteX13-1047" fmla="*/ 0 w 5840730"/>
              <a:gd name="connsiteY13-1048" fmla="*/ 6877051 h 6887937"/>
              <a:gd name="connsiteX14-1049" fmla="*/ 0 w 5840730"/>
              <a:gd name="connsiteY14-1050" fmla="*/ 0 h 6887937"/>
              <a:gd name="connsiteX0-1051" fmla="*/ 0 w 5840730"/>
              <a:gd name="connsiteY0-1052" fmla="*/ 0 h 6887937"/>
              <a:gd name="connsiteX1-1053" fmla="*/ 5840730 w 5840730"/>
              <a:gd name="connsiteY1-1054" fmla="*/ 0 h 6887937"/>
              <a:gd name="connsiteX2-1055" fmla="*/ 5090160 w 5840730"/>
              <a:gd name="connsiteY2-1056" fmla="*/ 2775915 h 6887937"/>
              <a:gd name="connsiteX3-1057" fmla="*/ 4853940 w 5840730"/>
              <a:gd name="connsiteY3-1058" fmla="*/ 2962605 h 6887937"/>
              <a:gd name="connsiteX4-1059" fmla="*/ 4754880 w 5840730"/>
              <a:gd name="connsiteY4-1060" fmla="*/ 2692095 h 6887937"/>
              <a:gd name="connsiteX5-1061" fmla="*/ 4979670 w 5840730"/>
              <a:gd name="connsiteY5-1062" fmla="*/ 1846275 h 6887937"/>
              <a:gd name="connsiteX6-1063" fmla="*/ 4872990 w 5840730"/>
              <a:gd name="connsiteY6-1064" fmla="*/ 1571955 h 6887937"/>
              <a:gd name="connsiteX7-1065" fmla="*/ 4655820 w 5840730"/>
              <a:gd name="connsiteY7-1066" fmla="*/ 1770075 h 6887937"/>
              <a:gd name="connsiteX8-1067" fmla="*/ 3901440 w 5840730"/>
              <a:gd name="connsiteY8-1068" fmla="*/ 4696155 h 6887937"/>
              <a:gd name="connsiteX9-1069" fmla="*/ 4213860 w 5840730"/>
              <a:gd name="connsiteY9-1070" fmla="*/ 4757115 h 6887937"/>
              <a:gd name="connsiteX10-1071" fmla="*/ 4457700 w 5840730"/>
              <a:gd name="connsiteY10-1072" fmla="*/ 3842715 h 6887937"/>
              <a:gd name="connsiteX11-1073" fmla="*/ 4785360 w 5840730"/>
              <a:gd name="connsiteY11-1074" fmla="*/ 3926535 h 6887937"/>
              <a:gd name="connsiteX12-1075" fmla="*/ 4028621 w 5840730"/>
              <a:gd name="connsiteY12-1076" fmla="*/ 6887937 h 6887937"/>
              <a:gd name="connsiteX13-1077" fmla="*/ 0 w 5840730"/>
              <a:gd name="connsiteY13-1078" fmla="*/ 6877051 h 6887937"/>
              <a:gd name="connsiteX14-1079" fmla="*/ 0 w 5840730"/>
              <a:gd name="connsiteY14-1080" fmla="*/ 0 h 6887937"/>
              <a:gd name="connsiteX0-1081" fmla="*/ 0 w 5840730"/>
              <a:gd name="connsiteY0-1082" fmla="*/ 0 h 6887937"/>
              <a:gd name="connsiteX1-1083" fmla="*/ 5840730 w 5840730"/>
              <a:gd name="connsiteY1-1084" fmla="*/ 0 h 6887937"/>
              <a:gd name="connsiteX2-1085" fmla="*/ 5090160 w 5840730"/>
              <a:gd name="connsiteY2-1086" fmla="*/ 2775915 h 6887937"/>
              <a:gd name="connsiteX3-1087" fmla="*/ 4853940 w 5840730"/>
              <a:gd name="connsiteY3-1088" fmla="*/ 2962605 h 6887937"/>
              <a:gd name="connsiteX4-1089" fmla="*/ 4754880 w 5840730"/>
              <a:gd name="connsiteY4-1090" fmla="*/ 2692095 h 6887937"/>
              <a:gd name="connsiteX5-1091" fmla="*/ 4979670 w 5840730"/>
              <a:gd name="connsiteY5-1092" fmla="*/ 1846275 h 6887937"/>
              <a:gd name="connsiteX6-1093" fmla="*/ 4872990 w 5840730"/>
              <a:gd name="connsiteY6-1094" fmla="*/ 1571955 h 6887937"/>
              <a:gd name="connsiteX7-1095" fmla="*/ 4655820 w 5840730"/>
              <a:gd name="connsiteY7-1096" fmla="*/ 1770075 h 6887937"/>
              <a:gd name="connsiteX8-1097" fmla="*/ 3901440 w 5840730"/>
              <a:gd name="connsiteY8-1098" fmla="*/ 4696155 h 6887937"/>
              <a:gd name="connsiteX9-1099" fmla="*/ 4213860 w 5840730"/>
              <a:gd name="connsiteY9-1100" fmla="*/ 4757115 h 6887937"/>
              <a:gd name="connsiteX10-1101" fmla="*/ 4457700 w 5840730"/>
              <a:gd name="connsiteY10-1102" fmla="*/ 3842715 h 6887937"/>
              <a:gd name="connsiteX11-1103" fmla="*/ 4785360 w 5840730"/>
              <a:gd name="connsiteY11-1104" fmla="*/ 3926535 h 6887937"/>
              <a:gd name="connsiteX12-1105" fmla="*/ 4028621 w 5840730"/>
              <a:gd name="connsiteY12-1106" fmla="*/ 6887937 h 6887937"/>
              <a:gd name="connsiteX13-1107" fmla="*/ 0 w 5840730"/>
              <a:gd name="connsiteY13-1108" fmla="*/ 6877051 h 6887937"/>
              <a:gd name="connsiteX14-1109" fmla="*/ 0 w 5840730"/>
              <a:gd name="connsiteY14-1110" fmla="*/ 0 h 6887937"/>
              <a:gd name="connsiteX0-1111" fmla="*/ 0 w 5840730"/>
              <a:gd name="connsiteY0-1112" fmla="*/ 0 h 6887937"/>
              <a:gd name="connsiteX1-1113" fmla="*/ 5840730 w 5840730"/>
              <a:gd name="connsiteY1-1114" fmla="*/ 0 h 6887937"/>
              <a:gd name="connsiteX2-1115" fmla="*/ 5090160 w 5840730"/>
              <a:gd name="connsiteY2-1116" fmla="*/ 2775915 h 6887937"/>
              <a:gd name="connsiteX3-1117" fmla="*/ 4853940 w 5840730"/>
              <a:gd name="connsiteY3-1118" fmla="*/ 2962605 h 6887937"/>
              <a:gd name="connsiteX4-1119" fmla="*/ 4754880 w 5840730"/>
              <a:gd name="connsiteY4-1120" fmla="*/ 2692095 h 6887937"/>
              <a:gd name="connsiteX5-1121" fmla="*/ 4979670 w 5840730"/>
              <a:gd name="connsiteY5-1122" fmla="*/ 1846275 h 6887937"/>
              <a:gd name="connsiteX6-1123" fmla="*/ 4872990 w 5840730"/>
              <a:gd name="connsiteY6-1124" fmla="*/ 1571955 h 6887937"/>
              <a:gd name="connsiteX7-1125" fmla="*/ 4655820 w 5840730"/>
              <a:gd name="connsiteY7-1126" fmla="*/ 1770075 h 6887937"/>
              <a:gd name="connsiteX8-1127" fmla="*/ 3901440 w 5840730"/>
              <a:gd name="connsiteY8-1128" fmla="*/ 4696155 h 6887937"/>
              <a:gd name="connsiteX9-1129" fmla="*/ 4213860 w 5840730"/>
              <a:gd name="connsiteY9-1130" fmla="*/ 4757115 h 6887937"/>
              <a:gd name="connsiteX10-1131" fmla="*/ 4457700 w 5840730"/>
              <a:gd name="connsiteY10-1132" fmla="*/ 3842715 h 6887937"/>
              <a:gd name="connsiteX11-1133" fmla="*/ 4785360 w 5840730"/>
              <a:gd name="connsiteY11-1134" fmla="*/ 3926535 h 6887937"/>
              <a:gd name="connsiteX12-1135" fmla="*/ 4028621 w 5840730"/>
              <a:gd name="connsiteY12-1136" fmla="*/ 6887937 h 6887937"/>
              <a:gd name="connsiteX13-1137" fmla="*/ 0 w 5840730"/>
              <a:gd name="connsiteY13-1138" fmla="*/ 6877051 h 6887937"/>
              <a:gd name="connsiteX14-1139" fmla="*/ 0 w 5840730"/>
              <a:gd name="connsiteY14-1140" fmla="*/ 0 h 6887937"/>
              <a:gd name="connsiteX0-1141" fmla="*/ 0 w 5840730"/>
              <a:gd name="connsiteY0-1142" fmla="*/ 0 h 6887937"/>
              <a:gd name="connsiteX1-1143" fmla="*/ 5840730 w 5840730"/>
              <a:gd name="connsiteY1-1144" fmla="*/ 0 h 6887937"/>
              <a:gd name="connsiteX2-1145" fmla="*/ 5090160 w 5840730"/>
              <a:gd name="connsiteY2-1146" fmla="*/ 2775915 h 6887937"/>
              <a:gd name="connsiteX3-1147" fmla="*/ 4853940 w 5840730"/>
              <a:gd name="connsiteY3-1148" fmla="*/ 2962605 h 6887937"/>
              <a:gd name="connsiteX4-1149" fmla="*/ 4754880 w 5840730"/>
              <a:gd name="connsiteY4-1150" fmla="*/ 2692095 h 6887937"/>
              <a:gd name="connsiteX5-1151" fmla="*/ 4979670 w 5840730"/>
              <a:gd name="connsiteY5-1152" fmla="*/ 1846275 h 6887937"/>
              <a:gd name="connsiteX6-1153" fmla="*/ 4872990 w 5840730"/>
              <a:gd name="connsiteY6-1154" fmla="*/ 1571955 h 6887937"/>
              <a:gd name="connsiteX7-1155" fmla="*/ 4655820 w 5840730"/>
              <a:gd name="connsiteY7-1156" fmla="*/ 1770075 h 6887937"/>
              <a:gd name="connsiteX8-1157" fmla="*/ 3901440 w 5840730"/>
              <a:gd name="connsiteY8-1158" fmla="*/ 4696155 h 6887937"/>
              <a:gd name="connsiteX9-1159" fmla="*/ 4213860 w 5840730"/>
              <a:gd name="connsiteY9-1160" fmla="*/ 4757115 h 6887937"/>
              <a:gd name="connsiteX10-1161" fmla="*/ 4457700 w 5840730"/>
              <a:gd name="connsiteY10-1162" fmla="*/ 3842715 h 6887937"/>
              <a:gd name="connsiteX11-1163" fmla="*/ 4785360 w 5840730"/>
              <a:gd name="connsiteY11-1164" fmla="*/ 3926535 h 6887937"/>
              <a:gd name="connsiteX12-1165" fmla="*/ 4028621 w 5840730"/>
              <a:gd name="connsiteY12-1166" fmla="*/ 6887937 h 6887937"/>
              <a:gd name="connsiteX13-1167" fmla="*/ 0 w 5840730"/>
              <a:gd name="connsiteY13-1168" fmla="*/ 6877051 h 6887937"/>
              <a:gd name="connsiteX14-1169" fmla="*/ 0 w 5840730"/>
              <a:gd name="connsiteY14-1170" fmla="*/ 0 h 6887937"/>
              <a:gd name="connsiteX0-1171" fmla="*/ 0 w 5840730"/>
              <a:gd name="connsiteY0-1172" fmla="*/ 0 h 6887937"/>
              <a:gd name="connsiteX1-1173" fmla="*/ 5840730 w 5840730"/>
              <a:gd name="connsiteY1-1174" fmla="*/ 0 h 6887937"/>
              <a:gd name="connsiteX2-1175" fmla="*/ 5090160 w 5840730"/>
              <a:gd name="connsiteY2-1176" fmla="*/ 2775915 h 6887937"/>
              <a:gd name="connsiteX3-1177" fmla="*/ 4853940 w 5840730"/>
              <a:gd name="connsiteY3-1178" fmla="*/ 2962605 h 6887937"/>
              <a:gd name="connsiteX4-1179" fmla="*/ 4754880 w 5840730"/>
              <a:gd name="connsiteY4-1180" fmla="*/ 2692095 h 6887937"/>
              <a:gd name="connsiteX5-1181" fmla="*/ 4979670 w 5840730"/>
              <a:gd name="connsiteY5-1182" fmla="*/ 1846275 h 6887937"/>
              <a:gd name="connsiteX6-1183" fmla="*/ 4872990 w 5840730"/>
              <a:gd name="connsiteY6-1184" fmla="*/ 1571955 h 6887937"/>
              <a:gd name="connsiteX7-1185" fmla="*/ 4655820 w 5840730"/>
              <a:gd name="connsiteY7-1186" fmla="*/ 1770075 h 6887937"/>
              <a:gd name="connsiteX8-1187" fmla="*/ 3901440 w 5840730"/>
              <a:gd name="connsiteY8-1188" fmla="*/ 4696155 h 6887937"/>
              <a:gd name="connsiteX9-1189" fmla="*/ 4213860 w 5840730"/>
              <a:gd name="connsiteY9-1190" fmla="*/ 4757115 h 6887937"/>
              <a:gd name="connsiteX10-1191" fmla="*/ 4457700 w 5840730"/>
              <a:gd name="connsiteY10-1192" fmla="*/ 3842715 h 6887937"/>
              <a:gd name="connsiteX11-1193" fmla="*/ 4785360 w 5840730"/>
              <a:gd name="connsiteY11-1194" fmla="*/ 3926535 h 6887937"/>
              <a:gd name="connsiteX12-1195" fmla="*/ 4028621 w 5840730"/>
              <a:gd name="connsiteY12-1196" fmla="*/ 6887937 h 6887937"/>
              <a:gd name="connsiteX13-1197" fmla="*/ 0 w 5840730"/>
              <a:gd name="connsiteY13-1198" fmla="*/ 6877051 h 6887937"/>
              <a:gd name="connsiteX14-1199" fmla="*/ 0 w 5840730"/>
              <a:gd name="connsiteY14-1200" fmla="*/ 0 h 6887937"/>
              <a:gd name="connsiteX0-1201" fmla="*/ 0 w 5840730"/>
              <a:gd name="connsiteY0-1202" fmla="*/ 0 h 6887937"/>
              <a:gd name="connsiteX1-1203" fmla="*/ 5840730 w 5840730"/>
              <a:gd name="connsiteY1-1204" fmla="*/ 0 h 6887937"/>
              <a:gd name="connsiteX2-1205" fmla="*/ 5090160 w 5840730"/>
              <a:gd name="connsiteY2-1206" fmla="*/ 2775915 h 6887937"/>
              <a:gd name="connsiteX3-1207" fmla="*/ 4853940 w 5840730"/>
              <a:gd name="connsiteY3-1208" fmla="*/ 2962605 h 6887937"/>
              <a:gd name="connsiteX4-1209" fmla="*/ 4754880 w 5840730"/>
              <a:gd name="connsiteY4-1210" fmla="*/ 2692095 h 6887937"/>
              <a:gd name="connsiteX5-1211" fmla="*/ 4979670 w 5840730"/>
              <a:gd name="connsiteY5-1212" fmla="*/ 1846275 h 6887937"/>
              <a:gd name="connsiteX6-1213" fmla="*/ 4872990 w 5840730"/>
              <a:gd name="connsiteY6-1214" fmla="*/ 1571955 h 6887937"/>
              <a:gd name="connsiteX7-1215" fmla="*/ 4655820 w 5840730"/>
              <a:gd name="connsiteY7-1216" fmla="*/ 1770075 h 6887937"/>
              <a:gd name="connsiteX8-1217" fmla="*/ 3901440 w 5840730"/>
              <a:gd name="connsiteY8-1218" fmla="*/ 4696155 h 6887937"/>
              <a:gd name="connsiteX9-1219" fmla="*/ 4213860 w 5840730"/>
              <a:gd name="connsiteY9-1220" fmla="*/ 4757115 h 6887937"/>
              <a:gd name="connsiteX10-1221" fmla="*/ 4457700 w 5840730"/>
              <a:gd name="connsiteY10-1222" fmla="*/ 3842715 h 6887937"/>
              <a:gd name="connsiteX11-1223" fmla="*/ 4785360 w 5840730"/>
              <a:gd name="connsiteY11-1224" fmla="*/ 3926535 h 6887937"/>
              <a:gd name="connsiteX12-1225" fmla="*/ 4028621 w 5840730"/>
              <a:gd name="connsiteY12-1226" fmla="*/ 6887937 h 6887937"/>
              <a:gd name="connsiteX13-1227" fmla="*/ 0 w 5840730"/>
              <a:gd name="connsiteY13-1228" fmla="*/ 6877051 h 6887937"/>
              <a:gd name="connsiteX14-1229" fmla="*/ 0 w 5840730"/>
              <a:gd name="connsiteY14-1230" fmla="*/ 0 h 6887937"/>
              <a:gd name="connsiteX0-1231" fmla="*/ 0 w 5840730"/>
              <a:gd name="connsiteY0-1232" fmla="*/ 0 h 6887937"/>
              <a:gd name="connsiteX1-1233" fmla="*/ 5840730 w 5840730"/>
              <a:gd name="connsiteY1-1234" fmla="*/ 0 h 6887937"/>
              <a:gd name="connsiteX2-1235" fmla="*/ 5090160 w 5840730"/>
              <a:gd name="connsiteY2-1236" fmla="*/ 2775915 h 6887937"/>
              <a:gd name="connsiteX3-1237" fmla="*/ 4853940 w 5840730"/>
              <a:gd name="connsiteY3-1238" fmla="*/ 2962605 h 6887937"/>
              <a:gd name="connsiteX4-1239" fmla="*/ 4754880 w 5840730"/>
              <a:gd name="connsiteY4-1240" fmla="*/ 2692095 h 6887937"/>
              <a:gd name="connsiteX5-1241" fmla="*/ 4979670 w 5840730"/>
              <a:gd name="connsiteY5-1242" fmla="*/ 1846275 h 6887937"/>
              <a:gd name="connsiteX6-1243" fmla="*/ 4872990 w 5840730"/>
              <a:gd name="connsiteY6-1244" fmla="*/ 1571955 h 6887937"/>
              <a:gd name="connsiteX7-1245" fmla="*/ 4655820 w 5840730"/>
              <a:gd name="connsiteY7-1246" fmla="*/ 1770075 h 6887937"/>
              <a:gd name="connsiteX8-1247" fmla="*/ 3901440 w 5840730"/>
              <a:gd name="connsiteY8-1248" fmla="*/ 4696155 h 6887937"/>
              <a:gd name="connsiteX9-1249" fmla="*/ 4213860 w 5840730"/>
              <a:gd name="connsiteY9-1250" fmla="*/ 4757115 h 6887937"/>
              <a:gd name="connsiteX10-1251" fmla="*/ 4457700 w 5840730"/>
              <a:gd name="connsiteY10-1252" fmla="*/ 3842715 h 6887937"/>
              <a:gd name="connsiteX11-1253" fmla="*/ 4785360 w 5840730"/>
              <a:gd name="connsiteY11-1254" fmla="*/ 3926535 h 6887937"/>
              <a:gd name="connsiteX12-1255" fmla="*/ 4028621 w 5840730"/>
              <a:gd name="connsiteY12-1256" fmla="*/ 6887937 h 6887937"/>
              <a:gd name="connsiteX13-1257" fmla="*/ 0 w 5840730"/>
              <a:gd name="connsiteY13-1258" fmla="*/ 6877051 h 6887937"/>
              <a:gd name="connsiteX14-1259" fmla="*/ 0 w 5840730"/>
              <a:gd name="connsiteY14-1260" fmla="*/ 0 h 6887937"/>
              <a:gd name="connsiteX0-1261" fmla="*/ 0 w 5840730"/>
              <a:gd name="connsiteY0-1262" fmla="*/ 0 h 6887937"/>
              <a:gd name="connsiteX1-1263" fmla="*/ 5840730 w 5840730"/>
              <a:gd name="connsiteY1-1264" fmla="*/ 0 h 6887937"/>
              <a:gd name="connsiteX2-1265" fmla="*/ 5090160 w 5840730"/>
              <a:gd name="connsiteY2-1266" fmla="*/ 2775915 h 6887937"/>
              <a:gd name="connsiteX3-1267" fmla="*/ 4853940 w 5840730"/>
              <a:gd name="connsiteY3-1268" fmla="*/ 2962605 h 6887937"/>
              <a:gd name="connsiteX4-1269" fmla="*/ 4754880 w 5840730"/>
              <a:gd name="connsiteY4-1270" fmla="*/ 2692095 h 6887937"/>
              <a:gd name="connsiteX5-1271" fmla="*/ 4979670 w 5840730"/>
              <a:gd name="connsiteY5-1272" fmla="*/ 1846275 h 6887937"/>
              <a:gd name="connsiteX6-1273" fmla="*/ 4872990 w 5840730"/>
              <a:gd name="connsiteY6-1274" fmla="*/ 1571955 h 6887937"/>
              <a:gd name="connsiteX7-1275" fmla="*/ 4655820 w 5840730"/>
              <a:gd name="connsiteY7-1276" fmla="*/ 1770075 h 6887937"/>
              <a:gd name="connsiteX8-1277" fmla="*/ 3901440 w 5840730"/>
              <a:gd name="connsiteY8-1278" fmla="*/ 4696155 h 6887937"/>
              <a:gd name="connsiteX9-1279" fmla="*/ 4213860 w 5840730"/>
              <a:gd name="connsiteY9-1280" fmla="*/ 4757115 h 6887937"/>
              <a:gd name="connsiteX10-1281" fmla="*/ 4457700 w 5840730"/>
              <a:gd name="connsiteY10-1282" fmla="*/ 3842715 h 6887937"/>
              <a:gd name="connsiteX11-1283" fmla="*/ 4785360 w 5840730"/>
              <a:gd name="connsiteY11-1284" fmla="*/ 3926535 h 6887937"/>
              <a:gd name="connsiteX12-1285" fmla="*/ 4028621 w 5840730"/>
              <a:gd name="connsiteY12-1286" fmla="*/ 6887937 h 6887937"/>
              <a:gd name="connsiteX13-1287" fmla="*/ 0 w 5840730"/>
              <a:gd name="connsiteY13-1288" fmla="*/ 6877051 h 6887937"/>
              <a:gd name="connsiteX14-1289" fmla="*/ 0 w 5840730"/>
              <a:gd name="connsiteY14-1290" fmla="*/ 0 h 6887937"/>
              <a:gd name="connsiteX0-1291" fmla="*/ 0 w 5840730"/>
              <a:gd name="connsiteY0-1292" fmla="*/ 0 h 6887937"/>
              <a:gd name="connsiteX1-1293" fmla="*/ 5840730 w 5840730"/>
              <a:gd name="connsiteY1-1294" fmla="*/ 0 h 6887937"/>
              <a:gd name="connsiteX2-1295" fmla="*/ 5090160 w 5840730"/>
              <a:gd name="connsiteY2-1296" fmla="*/ 2775915 h 6887937"/>
              <a:gd name="connsiteX3-1297" fmla="*/ 4853940 w 5840730"/>
              <a:gd name="connsiteY3-1298" fmla="*/ 2962605 h 6887937"/>
              <a:gd name="connsiteX4-1299" fmla="*/ 4754880 w 5840730"/>
              <a:gd name="connsiteY4-1300" fmla="*/ 2692095 h 6887937"/>
              <a:gd name="connsiteX5-1301" fmla="*/ 4979670 w 5840730"/>
              <a:gd name="connsiteY5-1302" fmla="*/ 1846275 h 6887937"/>
              <a:gd name="connsiteX6-1303" fmla="*/ 4872990 w 5840730"/>
              <a:gd name="connsiteY6-1304" fmla="*/ 1571955 h 6887937"/>
              <a:gd name="connsiteX7-1305" fmla="*/ 4655820 w 5840730"/>
              <a:gd name="connsiteY7-1306" fmla="*/ 1770075 h 6887937"/>
              <a:gd name="connsiteX8-1307" fmla="*/ 3901440 w 5840730"/>
              <a:gd name="connsiteY8-1308" fmla="*/ 4696155 h 6887937"/>
              <a:gd name="connsiteX9-1309" fmla="*/ 4213860 w 5840730"/>
              <a:gd name="connsiteY9-1310" fmla="*/ 4757115 h 6887937"/>
              <a:gd name="connsiteX10-1311" fmla="*/ 4457700 w 5840730"/>
              <a:gd name="connsiteY10-1312" fmla="*/ 3842715 h 6887937"/>
              <a:gd name="connsiteX11-1313" fmla="*/ 4785360 w 5840730"/>
              <a:gd name="connsiteY11-1314" fmla="*/ 3926535 h 6887937"/>
              <a:gd name="connsiteX12-1315" fmla="*/ 4028621 w 5840730"/>
              <a:gd name="connsiteY12-1316" fmla="*/ 6887937 h 6887937"/>
              <a:gd name="connsiteX13-1317" fmla="*/ 0 w 5840730"/>
              <a:gd name="connsiteY13-1318" fmla="*/ 6877051 h 6887937"/>
              <a:gd name="connsiteX14-1319" fmla="*/ 0 w 5840730"/>
              <a:gd name="connsiteY14-1320" fmla="*/ 0 h 6887937"/>
              <a:gd name="connsiteX0-1321" fmla="*/ 0 w 5840730"/>
              <a:gd name="connsiteY0-1322" fmla="*/ 0 h 6887937"/>
              <a:gd name="connsiteX1-1323" fmla="*/ 5840730 w 5840730"/>
              <a:gd name="connsiteY1-1324" fmla="*/ 0 h 6887937"/>
              <a:gd name="connsiteX2-1325" fmla="*/ 5090160 w 5840730"/>
              <a:gd name="connsiteY2-1326" fmla="*/ 2775915 h 6887937"/>
              <a:gd name="connsiteX3-1327" fmla="*/ 4853940 w 5840730"/>
              <a:gd name="connsiteY3-1328" fmla="*/ 2962605 h 6887937"/>
              <a:gd name="connsiteX4-1329" fmla="*/ 4754880 w 5840730"/>
              <a:gd name="connsiteY4-1330" fmla="*/ 2692095 h 6887937"/>
              <a:gd name="connsiteX5-1331" fmla="*/ 4979670 w 5840730"/>
              <a:gd name="connsiteY5-1332" fmla="*/ 1846275 h 6887937"/>
              <a:gd name="connsiteX6-1333" fmla="*/ 4872990 w 5840730"/>
              <a:gd name="connsiteY6-1334" fmla="*/ 1571955 h 6887937"/>
              <a:gd name="connsiteX7-1335" fmla="*/ 4655820 w 5840730"/>
              <a:gd name="connsiteY7-1336" fmla="*/ 1770075 h 6887937"/>
              <a:gd name="connsiteX8-1337" fmla="*/ 3901440 w 5840730"/>
              <a:gd name="connsiteY8-1338" fmla="*/ 4696155 h 6887937"/>
              <a:gd name="connsiteX9-1339" fmla="*/ 4213860 w 5840730"/>
              <a:gd name="connsiteY9-1340" fmla="*/ 4757115 h 6887937"/>
              <a:gd name="connsiteX10-1341" fmla="*/ 4457700 w 5840730"/>
              <a:gd name="connsiteY10-1342" fmla="*/ 3842715 h 6887937"/>
              <a:gd name="connsiteX11-1343" fmla="*/ 4785360 w 5840730"/>
              <a:gd name="connsiteY11-1344" fmla="*/ 3926535 h 6887937"/>
              <a:gd name="connsiteX12-1345" fmla="*/ 4028621 w 5840730"/>
              <a:gd name="connsiteY12-1346" fmla="*/ 6887937 h 6887937"/>
              <a:gd name="connsiteX13-1347" fmla="*/ 0 w 5840730"/>
              <a:gd name="connsiteY13-1348" fmla="*/ 6877051 h 6887937"/>
              <a:gd name="connsiteX14-1349" fmla="*/ 0 w 5840730"/>
              <a:gd name="connsiteY14-1350" fmla="*/ 0 h 6887937"/>
              <a:gd name="connsiteX0-1351" fmla="*/ 0 w 5840730"/>
              <a:gd name="connsiteY0-1352" fmla="*/ 0 h 6887937"/>
              <a:gd name="connsiteX1-1353" fmla="*/ 5840730 w 5840730"/>
              <a:gd name="connsiteY1-1354" fmla="*/ 0 h 6887937"/>
              <a:gd name="connsiteX2-1355" fmla="*/ 5090160 w 5840730"/>
              <a:gd name="connsiteY2-1356" fmla="*/ 2775915 h 6887937"/>
              <a:gd name="connsiteX3-1357" fmla="*/ 4853940 w 5840730"/>
              <a:gd name="connsiteY3-1358" fmla="*/ 2962605 h 6887937"/>
              <a:gd name="connsiteX4-1359" fmla="*/ 4754880 w 5840730"/>
              <a:gd name="connsiteY4-1360" fmla="*/ 2692095 h 6887937"/>
              <a:gd name="connsiteX5-1361" fmla="*/ 4979670 w 5840730"/>
              <a:gd name="connsiteY5-1362" fmla="*/ 1846275 h 6887937"/>
              <a:gd name="connsiteX6-1363" fmla="*/ 4872990 w 5840730"/>
              <a:gd name="connsiteY6-1364" fmla="*/ 1571955 h 6887937"/>
              <a:gd name="connsiteX7-1365" fmla="*/ 4655820 w 5840730"/>
              <a:gd name="connsiteY7-1366" fmla="*/ 1770075 h 6887937"/>
              <a:gd name="connsiteX8-1367" fmla="*/ 3901440 w 5840730"/>
              <a:gd name="connsiteY8-1368" fmla="*/ 4696155 h 6887937"/>
              <a:gd name="connsiteX9-1369" fmla="*/ 4213860 w 5840730"/>
              <a:gd name="connsiteY9-1370" fmla="*/ 4757115 h 6887937"/>
              <a:gd name="connsiteX10-1371" fmla="*/ 4457700 w 5840730"/>
              <a:gd name="connsiteY10-1372" fmla="*/ 3842715 h 6887937"/>
              <a:gd name="connsiteX11-1373" fmla="*/ 4560570 w 5840730"/>
              <a:gd name="connsiteY11-1374" fmla="*/ 4120845 h 6887937"/>
              <a:gd name="connsiteX12-1375" fmla="*/ 4785360 w 5840730"/>
              <a:gd name="connsiteY12-1376" fmla="*/ 3926535 h 6887937"/>
              <a:gd name="connsiteX13-1377" fmla="*/ 4028621 w 5840730"/>
              <a:gd name="connsiteY13-1378" fmla="*/ 6887937 h 6887937"/>
              <a:gd name="connsiteX14-1379" fmla="*/ 0 w 5840730"/>
              <a:gd name="connsiteY14-1380" fmla="*/ 6877051 h 6887937"/>
              <a:gd name="connsiteX15" fmla="*/ 0 w 5840730"/>
              <a:gd name="connsiteY15" fmla="*/ 0 h 6887937"/>
              <a:gd name="connsiteX0-1381" fmla="*/ 0 w 5840730"/>
              <a:gd name="connsiteY0-1382" fmla="*/ 0 h 6887937"/>
              <a:gd name="connsiteX1-1383" fmla="*/ 5840730 w 5840730"/>
              <a:gd name="connsiteY1-1384" fmla="*/ 0 h 6887937"/>
              <a:gd name="connsiteX2-1385" fmla="*/ 5090160 w 5840730"/>
              <a:gd name="connsiteY2-1386" fmla="*/ 2775915 h 6887937"/>
              <a:gd name="connsiteX3-1387" fmla="*/ 4853940 w 5840730"/>
              <a:gd name="connsiteY3-1388" fmla="*/ 2962605 h 6887937"/>
              <a:gd name="connsiteX4-1389" fmla="*/ 4754880 w 5840730"/>
              <a:gd name="connsiteY4-1390" fmla="*/ 2692095 h 6887937"/>
              <a:gd name="connsiteX5-1391" fmla="*/ 4979670 w 5840730"/>
              <a:gd name="connsiteY5-1392" fmla="*/ 1846275 h 6887937"/>
              <a:gd name="connsiteX6-1393" fmla="*/ 4872990 w 5840730"/>
              <a:gd name="connsiteY6-1394" fmla="*/ 1571955 h 6887937"/>
              <a:gd name="connsiteX7-1395" fmla="*/ 4655820 w 5840730"/>
              <a:gd name="connsiteY7-1396" fmla="*/ 1770075 h 6887937"/>
              <a:gd name="connsiteX8-1397" fmla="*/ 3901440 w 5840730"/>
              <a:gd name="connsiteY8-1398" fmla="*/ 4696155 h 6887937"/>
              <a:gd name="connsiteX9-1399" fmla="*/ 4213860 w 5840730"/>
              <a:gd name="connsiteY9-1400" fmla="*/ 4757115 h 6887937"/>
              <a:gd name="connsiteX10-1401" fmla="*/ 4457700 w 5840730"/>
              <a:gd name="connsiteY10-1402" fmla="*/ 3842715 h 6887937"/>
              <a:gd name="connsiteX11-1403" fmla="*/ 4709160 w 5840730"/>
              <a:gd name="connsiteY11-1404" fmla="*/ 3633165 h 6887937"/>
              <a:gd name="connsiteX12-1405" fmla="*/ 4785360 w 5840730"/>
              <a:gd name="connsiteY12-1406" fmla="*/ 3926535 h 6887937"/>
              <a:gd name="connsiteX13-1407" fmla="*/ 4028621 w 5840730"/>
              <a:gd name="connsiteY13-1408" fmla="*/ 6887937 h 6887937"/>
              <a:gd name="connsiteX14-1409" fmla="*/ 0 w 5840730"/>
              <a:gd name="connsiteY14-1410" fmla="*/ 6877051 h 6887937"/>
              <a:gd name="connsiteX15-1411" fmla="*/ 0 w 5840730"/>
              <a:gd name="connsiteY15-1412" fmla="*/ 0 h 6887937"/>
              <a:gd name="connsiteX0-1413" fmla="*/ 0 w 5840730"/>
              <a:gd name="connsiteY0-1414" fmla="*/ 0 h 6887937"/>
              <a:gd name="connsiteX1-1415" fmla="*/ 5840730 w 5840730"/>
              <a:gd name="connsiteY1-1416" fmla="*/ 0 h 6887937"/>
              <a:gd name="connsiteX2-1417" fmla="*/ 5090160 w 5840730"/>
              <a:gd name="connsiteY2-1418" fmla="*/ 2775915 h 6887937"/>
              <a:gd name="connsiteX3-1419" fmla="*/ 4853940 w 5840730"/>
              <a:gd name="connsiteY3-1420" fmla="*/ 2962605 h 6887937"/>
              <a:gd name="connsiteX4-1421" fmla="*/ 4754880 w 5840730"/>
              <a:gd name="connsiteY4-1422" fmla="*/ 2692095 h 6887937"/>
              <a:gd name="connsiteX5-1423" fmla="*/ 4979670 w 5840730"/>
              <a:gd name="connsiteY5-1424" fmla="*/ 1846275 h 6887937"/>
              <a:gd name="connsiteX6-1425" fmla="*/ 4872990 w 5840730"/>
              <a:gd name="connsiteY6-1426" fmla="*/ 1571955 h 6887937"/>
              <a:gd name="connsiteX7-1427" fmla="*/ 4655820 w 5840730"/>
              <a:gd name="connsiteY7-1428" fmla="*/ 1770075 h 6887937"/>
              <a:gd name="connsiteX8-1429" fmla="*/ 3901440 w 5840730"/>
              <a:gd name="connsiteY8-1430" fmla="*/ 4696155 h 6887937"/>
              <a:gd name="connsiteX9-1431" fmla="*/ 4213860 w 5840730"/>
              <a:gd name="connsiteY9-1432" fmla="*/ 4757115 h 6887937"/>
              <a:gd name="connsiteX10-1433" fmla="*/ 4457700 w 5840730"/>
              <a:gd name="connsiteY10-1434" fmla="*/ 3842715 h 6887937"/>
              <a:gd name="connsiteX11-1435" fmla="*/ 4686300 w 5840730"/>
              <a:gd name="connsiteY11-1436" fmla="*/ 3713175 h 6887937"/>
              <a:gd name="connsiteX12-1437" fmla="*/ 4785360 w 5840730"/>
              <a:gd name="connsiteY12-1438" fmla="*/ 3926535 h 6887937"/>
              <a:gd name="connsiteX13-1439" fmla="*/ 4028621 w 5840730"/>
              <a:gd name="connsiteY13-1440" fmla="*/ 6887937 h 6887937"/>
              <a:gd name="connsiteX14-1441" fmla="*/ 0 w 5840730"/>
              <a:gd name="connsiteY14-1442" fmla="*/ 6877051 h 6887937"/>
              <a:gd name="connsiteX15-1443" fmla="*/ 0 w 5840730"/>
              <a:gd name="connsiteY15-1444" fmla="*/ 0 h 6887937"/>
              <a:gd name="connsiteX0-1445" fmla="*/ 0 w 5840730"/>
              <a:gd name="connsiteY0-1446" fmla="*/ 0 h 6887937"/>
              <a:gd name="connsiteX1-1447" fmla="*/ 5840730 w 5840730"/>
              <a:gd name="connsiteY1-1448" fmla="*/ 0 h 6887937"/>
              <a:gd name="connsiteX2-1449" fmla="*/ 5090160 w 5840730"/>
              <a:gd name="connsiteY2-1450" fmla="*/ 2775915 h 6887937"/>
              <a:gd name="connsiteX3-1451" fmla="*/ 4853940 w 5840730"/>
              <a:gd name="connsiteY3-1452" fmla="*/ 2962605 h 6887937"/>
              <a:gd name="connsiteX4-1453" fmla="*/ 4754880 w 5840730"/>
              <a:gd name="connsiteY4-1454" fmla="*/ 2692095 h 6887937"/>
              <a:gd name="connsiteX5-1455" fmla="*/ 4979670 w 5840730"/>
              <a:gd name="connsiteY5-1456" fmla="*/ 1846275 h 6887937"/>
              <a:gd name="connsiteX6-1457" fmla="*/ 4872990 w 5840730"/>
              <a:gd name="connsiteY6-1458" fmla="*/ 1571955 h 6887937"/>
              <a:gd name="connsiteX7-1459" fmla="*/ 4655820 w 5840730"/>
              <a:gd name="connsiteY7-1460" fmla="*/ 1770075 h 6887937"/>
              <a:gd name="connsiteX8-1461" fmla="*/ 3901440 w 5840730"/>
              <a:gd name="connsiteY8-1462" fmla="*/ 4696155 h 6887937"/>
              <a:gd name="connsiteX9-1463" fmla="*/ 4213860 w 5840730"/>
              <a:gd name="connsiteY9-1464" fmla="*/ 4757115 h 6887937"/>
              <a:gd name="connsiteX10-1465" fmla="*/ 4457700 w 5840730"/>
              <a:gd name="connsiteY10-1466" fmla="*/ 3842715 h 6887937"/>
              <a:gd name="connsiteX11-1467" fmla="*/ 4686300 w 5840730"/>
              <a:gd name="connsiteY11-1468" fmla="*/ 3713175 h 6887937"/>
              <a:gd name="connsiteX12-1469" fmla="*/ 4785360 w 5840730"/>
              <a:gd name="connsiteY12-1470" fmla="*/ 3926535 h 6887937"/>
              <a:gd name="connsiteX13-1471" fmla="*/ 4028621 w 5840730"/>
              <a:gd name="connsiteY13-1472" fmla="*/ 6887937 h 6887937"/>
              <a:gd name="connsiteX14-1473" fmla="*/ 0 w 5840730"/>
              <a:gd name="connsiteY14-1474" fmla="*/ 6877051 h 6887937"/>
              <a:gd name="connsiteX15-1475" fmla="*/ 0 w 5840730"/>
              <a:gd name="connsiteY15-1476" fmla="*/ 0 h 6887937"/>
              <a:gd name="connsiteX0-1477" fmla="*/ 0 w 5840730"/>
              <a:gd name="connsiteY0-1478" fmla="*/ 0 h 6887937"/>
              <a:gd name="connsiteX1-1479" fmla="*/ 5840730 w 5840730"/>
              <a:gd name="connsiteY1-1480" fmla="*/ 0 h 6887937"/>
              <a:gd name="connsiteX2-1481" fmla="*/ 5090160 w 5840730"/>
              <a:gd name="connsiteY2-1482" fmla="*/ 2775915 h 6887937"/>
              <a:gd name="connsiteX3-1483" fmla="*/ 4853940 w 5840730"/>
              <a:gd name="connsiteY3-1484" fmla="*/ 2962605 h 6887937"/>
              <a:gd name="connsiteX4-1485" fmla="*/ 4754880 w 5840730"/>
              <a:gd name="connsiteY4-1486" fmla="*/ 2692095 h 6887937"/>
              <a:gd name="connsiteX5-1487" fmla="*/ 4979670 w 5840730"/>
              <a:gd name="connsiteY5-1488" fmla="*/ 1846275 h 6887937"/>
              <a:gd name="connsiteX6-1489" fmla="*/ 4872990 w 5840730"/>
              <a:gd name="connsiteY6-1490" fmla="*/ 1571955 h 6887937"/>
              <a:gd name="connsiteX7-1491" fmla="*/ 4655820 w 5840730"/>
              <a:gd name="connsiteY7-1492" fmla="*/ 1770075 h 6887937"/>
              <a:gd name="connsiteX8-1493" fmla="*/ 3901440 w 5840730"/>
              <a:gd name="connsiteY8-1494" fmla="*/ 4696155 h 6887937"/>
              <a:gd name="connsiteX9-1495" fmla="*/ 4213860 w 5840730"/>
              <a:gd name="connsiteY9-1496" fmla="*/ 4757115 h 6887937"/>
              <a:gd name="connsiteX10-1497" fmla="*/ 4457700 w 5840730"/>
              <a:gd name="connsiteY10-1498" fmla="*/ 3842715 h 6887937"/>
              <a:gd name="connsiteX11-1499" fmla="*/ 4686300 w 5840730"/>
              <a:gd name="connsiteY11-1500" fmla="*/ 3713175 h 6887937"/>
              <a:gd name="connsiteX12-1501" fmla="*/ 4785360 w 5840730"/>
              <a:gd name="connsiteY12-1502" fmla="*/ 3926535 h 6887937"/>
              <a:gd name="connsiteX13-1503" fmla="*/ 4028621 w 5840730"/>
              <a:gd name="connsiteY13-1504" fmla="*/ 6887937 h 6887937"/>
              <a:gd name="connsiteX14-1505" fmla="*/ 0 w 5840730"/>
              <a:gd name="connsiteY14-1506" fmla="*/ 6877051 h 6887937"/>
              <a:gd name="connsiteX15-1507" fmla="*/ 0 w 5840730"/>
              <a:gd name="connsiteY15-1508" fmla="*/ 0 h 6887937"/>
              <a:gd name="connsiteX0-1509" fmla="*/ 0 w 5840730"/>
              <a:gd name="connsiteY0-1510" fmla="*/ 0 h 6887937"/>
              <a:gd name="connsiteX1-1511" fmla="*/ 5840730 w 5840730"/>
              <a:gd name="connsiteY1-1512" fmla="*/ 0 h 6887937"/>
              <a:gd name="connsiteX2-1513" fmla="*/ 5090160 w 5840730"/>
              <a:gd name="connsiteY2-1514" fmla="*/ 2775915 h 6887937"/>
              <a:gd name="connsiteX3-1515" fmla="*/ 4853940 w 5840730"/>
              <a:gd name="connsiteY3-1516" fmla="*/ 2962605 h 6887937"/>
              <a:gd name="connsiteX4-1517" fmla="*/ 4754880 w 5840730"/>
              <a:gd name="connsiteY4-1518" fmla="*/ 2692095 h 6887937"/>
              <a:gd name="connsiteX5-1519" fmla="*/ 4979670 w 5840730"/>
              <a:gd name="connsiteY5-1520" fmla="*/ 1846275 h 6887937"/>
              <a:gd name="connsiteX6-1521" fmla="*/ 4872990 w 5840730"/>
              <a:gd name="connsiteY6-1522" fmla="*/ 1571955 h 6887937"/>
              <a:gd name="connsiteX7-1523" fmla="*/ 4655820 w 5840730"/>
              <a:gd name="connsiteY7-1524" fmla="*/ 1770075 h 6887937"/>
              <a:gd name="connsiteX8-1525" fmla="*/ 3901440 w 5840730"/>
              <a:gd name="connsiteY8-1526" fmla="*/ 4696155 h 6887937"/>
              <a:gd name="connsiteX9-1527" fmla="*/ 4213860 w 5840730"/>
              <a:gd name="connsiteY9-1528" fmla="*/ 4757115 h 6887937"/>
              <a:gd name="connsiteX10-1529" fmla="*/ 4457700 w 5840730"/>
              <a:gd name="connsiteY10-1530" fmla="*/ 3842715 h 6887937"/>
              <a:gd name="connsiteX11-1531" fmla="*/ 4686300 w 5840730"/>
              <a:gd name="connsiteY11-1532" fmla="*/ 3713175 h 6887937"/>
              <a:gd name="connsiteX12-1533" fmla="*/ 4785360 w 5840730"/>
              <a:gd name="connsiteY12-1534" fmla="*/ 3926535 h 6887937"/>
              <a:gd name="connsiteX13-1535" fmla="*/ 4028621 w 5840730"/>
              <a:gd name="connsiteY13-1536" fmla="*/ 6887937 h 6887937"/>
              <a:gd name="connsiteX14-1537" fmla="*/ 0 w 5840730"/>
              <a:gd name="connsiteY14-1538" fmla="*/ 6877051 h 6887937"/>
              <a:gd name="connsiteX15-1539" fmla="*/ 0 w 5840730"/>
              <a:gd name="connsiteY15-1540" fmla="*/ 0 h 6887937"/>
              <a:gd name="connsiteX0-1541" fmla="*/ 0 w 5840730"/>
              <a:gd name="connsiteY0-1542" fmla="*/ 0 h 6887937"/>
              <a:gd name="connsiteX1-1543" fmla="*/ 5840730 w 5840730"/>
              <a:gd name="connsiteY1-1544" fmla="*/ 0 h 6887937"/>
              <a:gd name="connsiteX2-1545" fmla="*/ 5090160 w 5840730"/>
              <a:gd name="connsiteY2-1546" fmla="*/ 2775915 h 6887937"/>
              <a:gd name="connsiteX3-1547" fmla="*/ 4853940 w 5840730"/>
              <a:gd name="connsiteY3-1548" fmla="*/ 2962605 h 6887937"/>
              <a:gd name="connsiteX4-1549" fmla="*/ 4754880 w 5840730"/>
              <a:gd name="connsiteY4-1550" fmla="*/ 2692095 h 6887937"/>
              <a:gd name="connsiteX5-1551" fmla="*/ 4979670 w 5840730"/>
              <a:gd name="connsiteY5-1552" fmla="*/ 1846275 h 6887937"/>
              <a:gd name="connsiteX6-1553" fmla="*/ 4872990 w 5840730"/>
              <a:gd name="connsiteY6-1554" fmla="*/ 1571955 h 6887937"/>
              <a:gd name="connsiteX7-1555" fmla="*/ 4655820 w 5840730"/>
              <a:gd name="connsiteY7-1556" fmla="*/ 1770075 h 6887937"/>
              <a:gd name="connsiteX8-1557" fmla="*/ 3901440 w 5840730"/>
              <a:gd name="connsiteY8-1558" fmla="*/ 4696155 h 6887937"/>
              <a:gd name="connsiteX9-1559" fmla="*/ 4213860 w 5840730"/>
              <a:gd name="connsiteY9-1560" fmla="*/ 4757115 h 6887937"/>
              <a:gd name="connsiteX10-1561" fmla="*/ 4457700 w 5840730"/>
              <a:gd name="connsiteY10-1562" fmla="*/ 3842715 h 6887937"/>
              <a:gd name="connsiteX11-1563" fmla="*/ 4686300 w 5840730"/>
              <a:gd name="connsiteY11-1564" fmla="*/ 3713175 h 6887937"/>
              <a:gd name="connsiteX12-1565" fmla="*/ 4785360 w 5840730"/>
              <a:gd name="connsiteY12-1566" fmla="*/ 3926535 h 6887937"/>
              <a:gd name="connsiteX13-1567" fmla="*/ 4028621 w 5840730"/>
              <a:gd name="connsiteY13-1568" fmla="*/ 6887937 h 6887937"/>
              <a:gd name="connsiteX14-1569" fmla="*/ 0 w 5840730"/>
              <a:gd name="connsiteY14-1570" fmla="*/ 6877051 h 6887937"/>
              <a:gd name="connsiteX15-1571" fmla="*/ 0 w 5840730"/>
              <a:gd name="connsiteY15-1572" fmla="*/ 0 h 6887937"/>
              <a:gd name="connsiteX0-1573" fmla="*/ 0 w 5840730"/>
              <a:gd name="connsiteY0-1574" fmla="*/ 0 h 6887937"/>
              <a:gd name="connsiteX1-1575" fmla="*/ 5840730 w 5840730"/>
              <a:gd name="connsiteY1-1576" fmla="*/ 0 h 6887937"/>
              <a:gd name="connsiteX2-1577" fmla="*/ 5090160 w 5840730"/>
              <a:gd name="connsiteY2-1578" fmla="*/ 2775915 h 6887937"/>
              <a:gd name="connsiteX3-1579" fmla="*/ 4853940 w 5840730"/>
              <a:gd name="connsiteY3-1580" fmla="*/ 2962605 h 6887937"/>
              <a:gd name="connsiteX4-1581" fmla="*/ 4754880 w 5840730"/>
              <a:gd name="connsiteY4-1582" fmla="*/ 2692095 h 6887937"/>
              <a:gd name="connsiteX5-1583" fmla="*/ 4979670 w 5840730"/>
              <a:gd name="connsiteY5-1584" fmla="*/ 1846275 h 6887937"/>
              <a:gd name="connsiteX6-1585" fmla="*/ 4872990 w 5840730"/>
              <a:gd name="connsiteY6-1586" fmla="*/ 1571955 h 6887937"/>
              <a:gd name="connsiteX7-1587" fmla="*/ 4655820 w 5840730"/>
              <a:gd name="connsiteY7-1588" fmla="*/ 1770075 h 6887937"/>
              <a:gd name="connsiteX8-1589" fmla="*/ 3901440 w 5840730"/>
              <a:gd name="connsiteY8-1590" fmla="*/ 4696155 h 6887937"/>
              <a:gd name="connsiteX9-1591" fmla="*/ 4213860 w 5840730"/>
              <a:gd name="connsiteY9-1592" fmla="*/ 4757115 h 6887937"/>
              <a:gd name="connsiteX10-1593" fmla="*/ 4457700 w 5840730"/>
              <a:gd name="connsiteY10-1594" fmla="*/ 3842715 h 6887937"/>
              <a:gd name="connsiteX11-1595" fmla="*/ 4686300 w 5840730"/>
              <a:gd name="connsiteY11-1596" fmla="*/ 3713175 h 6887937"/>
              <a:gd name="connsiteX12-1597" fmla="*/ 4785360 w 5840730"/>
              <a:gd name="connsiteY12-1598" fmla="*/ 3926535 h 6887937"/>
              <a:gd name="connsiteX13-1599" fmla="*/ 4028621 w 5840730"/>
              <a:gd name="connsiteY13-1600" fmla="*/ 6887937 h 6887937"/>
              <a:gd name="connsiteX14-1601" fmla="*/ 0 w 5840730"/>
              <a:gd name="connsiteY14-1602" fmla="*/ 6877051 h 6887937"/>
              <a:gd name="connsiteX15-1603" fmla="*/ 0 w 5840730"/>
              <a:gd name="connsiteY15-1604" fmla="*/ 0 h 6887937"/>
              <a:gd name="connsiteX0-1605" fmla="*/ 0 w 5840730"/>
              <a:gd name="connsiteY0-1606" fmla="*/ 0 h 6887937"/>
              <a:gd name="connsiteX1-1607" fmla="*/ 5840730 w 5840730"/>
              <a:gd name="connsiteY1-1608" fmla="*/ 0 h 6887937"/>
              <a:gd name="connsiteX2-1609" fmla="*/ 5090160 w 5840730"/>
              <a:gd name="connsiteY2-1610" fmla="*/ 2775915 h 6887937"/>
              <a:gd name="connsiteX3-1611" fmla="*/ 4853940 w 5840730"/>
              <a:gd name="connsiteY3-1612" fmla="*/ 2962605 h 6887937"/>
              <a:gd name="connsiteX4-1613" fmla="*/ 4754880 w 5840730"/>
              <a:gd name="connsiteY4-1614" fmla="*/ 2692095 h 6887937"/>
              <a:gd name="connsiteX5-1615" fmla="*/ 4979670 w 5840730"/>
              <a:gd name="connsiteY5-1616" fmla="*/ 1846275 h 6887937"/>
              <a:gd name="connsiteX6-1617" fmla="*/ 4872990 w 5840730"/>
              <a:gd name="connsiteY6-1618" fmla="*/ 1571955 h 6887937"/>
              <a:gd name="connsiteX7-1619" fmla="*/ 4655820 w 5840730"/>
              <a:gd name="connsiteY7-1620" fmla="*/ 1770075 h 6887937"/>
              <a:gd name="connsiteX8-1621" fmla="*/ 3901440 w 5840730"/>
              <a:gd name="connsiteY8-1622" fmla="*/ 4696155 h 6887937"/>
              <a:gd name="connsiteX9-1623" fmla="*/ 4213860 w 5840730"/>
              <a:gd name="connsiteY9-1624" fmla="*/ 4757115 h 6887937"/>
              <a:gd name="connsiteX10-1625" fmla="*/ 4457700 w 5840730"/>
              <a:gd name="connsiteY10-1626" fmla="*/ 3842715 h 6887937"/>
              <a:gd name="connsiteX11-1627" fmla="*/ 4686300 w 5840730"/>
              <a:gd name="connsiteY11-1628" fmla="*/ 3713175 h 6887937"/>
              <a:gd name="connsiteX12-1629" fmla="*/ 4785360 w 5840730"/>
              <a:gd name="connsiteY12-1630" fmla="*/ 3926535 h 6887937"/>
              <a:gd name="connsiteX13-1631" fmla="*/ 4028621 w 5840730"/>
              <a:gd name="connsiteY13-1632" fmla="*/ 6887937 h 6887937"/>
              <a:gd name="connsiteX14-1633" fmla="*/ 0 w 5840730"/>
              <a:gd name="connsiteY14-1634" fmla="*/ 6877051 h 6887937"/>
              <a:gd name="connsiteX15-1635" fmla="*/ 0 w 5840730"/>
              <a:gd name="connsiteY15-1636" fmla="*/ 0 h 6887937"/>
              <a:gd name="connsiteX0-1637" fmla="*/ 0 w 5840730"/>
              <a:gd name="connsiteY0-1638" fmla="*/ 0 h 6887937"/>
              <a:gd name="connsiteX1-1639" fmla="*/ 5840730 w 5840730"/>
              <a:gd name="connsiteY1-1640" fmla="*/ 0 h 6887937"/>
              <a:gd name="connsiteX2-1641" fmla="*/ 5090160 w 5840730"/>
              <a:gd name="connsiteY2-1642" fmla="*/ 2775915 h 6887937"/>
              <a:gd name="connsiteX3-1643" fmla="*/ 4853940 w 5840730"/>
              <a:gd name="connsiteY3-1644" fmla="*/ 2962605 h 6887937"/>
              <a:gd name="connsiteX4-1645" fmla="*/ 4754880 w 5840730"/>
              <a:gd name="connsiteY4-1646" fmla="*/ 2692095 h 6887937"/>
              <a:gd name="connsiteX5-1647" fmla="*/ 4979670 w 5840730"/>
              <a:gd name="connsiteY5-1648" fmla="*/ 1846275 h 6887937"/>
              <a:gd name="connsiteX6-1649" fmla="*/ 4872990 w 5840730"/>
              <a:gd name="connsiteY6-1650" fmla="*/ 1571955 h 6887937"/>
              <a:gd name="connsiteX7-1651" fmla="*/ 4655820 w 5840730"/>
              <a:gd name="connsiteY7-1652" fmla="*/ 1770075 h 6887937"/>
              <a:gd name="connsiteX8-1653" fmla="*/ 3901440 w 5840730"/>
              <a:gd name="connsiteY8-1654" fmla="*/ 4696155 h 6887937"/>
              <a:gd name="connsiteX9-1655" fmla="*/ 4213860 w 5840730"/>
              <a:gd name="connsiteY9-1656" fmla="*/ 4757115 h 6887937"/>
              <a:gd name="connsiteX10-1657" fmla="*/ 4457700 w 5840730"/>
              <a:gd name="connsiteY10-1658" fmla="*/ 3842715 h 6887937"/>
              <a:gd name="connsiteX11-1659" fmla="*/ 4686300 w 5840730"/>
              <a:gd name="connsiteY11-1660" fmla="*/ 3713175 h 6887937"/>
              <a:gd name="connsiteX12-1661" fmla="*/ 4785360 w 5840730"/>
              <a:gd name="connsiteY12-1662" fmla="*/ 3926535 h 6887937"/>
              <a:gd name="connsiteX13-1663" fmla="*/ 4028621 w 5840730"/>
              <a:gd name="connsiteY13-1664" fmla="*/ 6887937 h 6887937"/>
              <a:gd name="connsiteX14-1665" fmla="*/ 0 w 5840730"/>
              <a:gd name="connsiteY14-1666" fmla="*/ 6877051 h 6887937"/>
              <a:gd name="connsiteX15-1667" fmla="*/ 0 w 5840730"/>
              <a:gd name="connsiteY15-1668" fmla="*/ 0 h 6887937"/>
              <a:gd name="connsiteX0-1669" fmla="*/ 0 w 5840730"/>
              <a:gd name="connsiteY0-1670" fmla="*/ 0 h 6887937"/>
              <a:gd name="connsiteX1-1671" fmla="*/ 5840730 w 5840730"/>
              <a:gd name="connsiteY1-1672" fmla="*/ 0 h 6887937"/>
              <a:gd name="connsiteX2-1673" fmla="*/ 5090160 w 5840730"/>
              <a:gd name="connsiteY2-1674" fmla="*/ 2775915 h 6887937"/>
              <a:gd name="connsiteX3-1675" fmla="*/ 4853940 w 5840730"/>
              <a:gd name="connsiteY3-1676" fmla="*/ 2962605 h 6887937"/>
              <a:gd name="connsiteX4-1677" fmla="*/ 4754880 w 5840730"/>
              <a:gd name="connsiteY4-1678" fmla="*/ 2692095 h 6887937"/>
              <a:gd name="connsiteX5-1679" fmla="*/ 4979670 w 5840730"/>
              <a:gd name="connsiteY5-1680" fmla="*/ 1846275 h 6887937"/>
              <a:gd name="connsiteX6-1681" fmla="*/ 4872990 w 5840730"/>
              <a:gd name="connsiteY6-1682" fmla="*/ 1571955 h 6887937"/>
              <a:gd name="connsiteX7-1683" fmla="*/ 4655820 w 5840730"/>
              <a:gd name="connsiteY7-1684" fmla="*/ 1770075 h 6887937"/>
              <a:gd name="connsiteX8-1685" fmla="*/ 3901440 w 5840730"/>
              <a:gd name="connsiteY8-1686" fmla="*/ 4696155 h 6887937"/>
              <a:gd name="connsiteX9-1687" fmla="*/ 4213860 w 5840730"/>
              <a:gd name="connsiteY9-1688" fmla="*/ 4757115 h 6887937"/>
              <a:gd name="connsiteX10-1689" fmla="*/ 4457700 w 5840730"/>
              <a:gd name="connsiteY10-1690" fmla="*/ 3842715 h 6887937"/>
              <a:gd name="connsiteX11-1691" fmla="*/ 4686300 w 5840730"/>
              <a:gd name="connsiteY11-1692" fmla="*/ 3713175 h 6887937"/>
              <a:gd name="connsiteX12-1693" fmla="*/ 4785360 w 5840730"/>
              <a:gd name="connsiteY12-1694" fmla="*/ 3926535 h 6887937"/>
              <a:gd name="connsiteX13-1695" fmla="*/ 4028621 w 5840730"/>
              <a:gd name="connsiteY13-1696" fmla="*/ 6887937 h 6887937"/>
              <a:gd name="connsiteX14-1697" fmla="*/ 0 w 5840730"/>
              <a:gd name="connsiteY14-1698" fmla="*/ 6877051 h 6887937"/>
              <a:gd name="connsiteX15-1699" fmla="*/ 0 w 5840730"/>
              <a:gd name="connsiteY15-1700" fmla="*/ 0 h 6887937"/>
              <a:gd name="connsiteX0-1701" fmla="*/ 0 w 5840730"/>
              <a:gd name="connsiteY0-1702" fmla="*/ 0 h 6887937"/>
              <a:gd name="connsiteX1-1703" fmla="*/ 5840730 w 5840730"/>
              <a:gd name="connsiteY1-1704" fmla="*/ 0 h 6887937"/>
              <a:gd name="connsiteX2-1705" fmla="*/ 5090160 w 5840730"/>
              <a:gd name="connsiteY2-1706" fmla="*/ 2775915 h 6887937"/>
              <a:gd name="connsiteX3-1707" fmla="*/ 4853940 w 5840730"/>
              <a:gd name="connsiteY3-1708" fmla="*/ 2962605 h 6887937"/>
              <a:gd name="connsiteX4-1709" fmla="*/ 4754880 w 5840730"/>
              <a:gd name="connsiteY4-1710" fmla="*/ 2692095 h 6887937"/>
              <a:gd name="connsiteX5-1711" fmla="*/ 4979670 w 5840730"/>
              <a:gd name="connsiteY5-1712" fmla="*/ 1846275 h 6887937"/>
              <a:gd name="connsiteX6-1713" fmla="*/ 4872990 w 5840730"/>
              <a:gd name="connsiteY6-1714" fmla="*/ 1571955 h 6887937"/>
              <a:gd name="connsiteX7-1715" fmla="*/ 4655820 w 5840730"/>
              <a:gd name="connsiteY7-1716" fmla="*/ 1770075 h 6887937"/>
              <a:gd name="connsiteX8-1717" fmla="*/ 3901440 w 5840730"/>
              <a:gd name="connsiteY8-1718" fmla="*/ 4696155 h 6887937"/>
              <a:gd name="connsiteX9-1719" fmla="*/ 4213860 w 5840730"/>
              <a:gd name="connsiteY9-1720" fmla="*/ 4757115 h 6887937"/>
              <a:gd name="connsiteX10-1721" fmla="*/ 4457700 w 5840730"/>
              <a:gd name="connsiteY10-1722" fmla="*/ 3842715 h 6887937"/>
              <a:gd name="connsiteX11-1723" fmla="*/ 4686300 w 5840730"/>
              <a:gd name="connsiteY11-1724" fmla="*/ 3713175 h 6887937"/>
              <a:gd name="connsiteX12-1725" fmla="*/ 4785360 w 5840730"/>
              <a:gd name="connsiteY12-1726" fmla="*/ 3926535 h 6887937"/>
              <a:gd name="connsiteX13-1727" fmla="*/ 4028621 w 5840730"/>
              <a:gd name="connsiteY13-1728" fmla="*/ 6887937 h 6887937"/>
              <a:gd name="connsiteX14-1729" fmla="*/ 0 w 5840730"/>
              <a:gd name="connsiteY14-1730" fmla="*/ 6877051 h 6887937"/>
              <a:gd name="connsiteX15-1731" fmla="*/ 0 w 5840730"/>
              <a:gd name="connsiteY15-1732" fmla="*/ 0 h 6887937"/>
              <a:gd name="connsiteX0-1733" fmla="*/ 0 w 5840730"/>
              <a:gd name="connsiteY0-1734" fmla="*/ 0 h 6887937"/>
              <a:gd name="connsiteX1-1735" fmla="*/ 5840730 w 5840730"/>
              <a:gd name="connsiteY1-1736" fmla="*/ 0 h 6887937"/>
              <a:gd name="connsiteX2-1737" fmla="*/ 5090160 w 5840730"/>
              <a:gd name="connsiteY2-1738" fmla="*/ 2775915 h 6887937"/>
              <a:gd name="connsiteX3-1739" fmla="*/ 4853940 w 5840730"/>
              <a:gd name="connsiteY3-1740" fmla="*/ 2962605 h 6887937"/>
              <a:gd name="connsiteX4-1741" fmla="*/ 4754880 w 5840730"/>
              <a:gd name="connsiteY4-1742" fmla="*/ 2692095 h 6887937"/>
              <a:gd name="connsiteX5-1743" fmla="*/ 4979670 w 5840730"/>
              <a:gd name="connsiteY5-1744" fmla="*/ 1846275 h 6887937"/>
              <a:gd name="connsiteX6-1745" fmla="*/ 4872990 w 5840730"/>
              <a:gd name="connsiteY6-1746" fmla="*/ 1571955 h 6887937"/>
              <a:gd name="connsiteX7-1747" fmla="*/ 4655820 w 5840730"/>
              <a:gd name="connsiteY7-1748" fmla="*/ 1770075 h 6887937"/>
              <a:gd name="connsiteX8-1749" fmla="*/ 3901440 w 5840730"/>
              <a:gd name="connsiteY8-1750" fmla="*/ 4696155 h 6887937"/>
              <a:gd name="connsiteX9-1751" fmla="*/ 4213860 w 5840730"/>
              <a:gd name="connsiteY9-1752" fmla="*/ 4757115 h 6887937"/>
              <a:gd name="connsiteX10-1753" fmla="*/ 4457700 w 5840730"/>
              <a:gd name="connsiteY10-1754" fmla="*/ 3842715 h 6887937"/>
              <a:gd name="connsiteX11-1755" fmla="*/ 4686300 w 5840730"/>
              <a:gd name="connsiteY11-1756" fmla="*/ 3713175 h 6887937"/>
              <a:gd name="connsiteX12-1757" fmla="*/ 4785360 w 5840730"/>
              <a:gd name="connsiteY12-1758" fmla="*/ 3926535 h 6887937"/>
              <a:gd name="connsiteX13-1759" fmla="*/ 4028621 w 5840730"/>
              <a:gd name="connsiteY13-1760" fmla="*/ 6887937 h 6887937"/>
              <a:gd name="connsiteX14-1761" fmla="*/ 0 w 5840730"/>
              <a:gd name="connsiteY14-1762" fmla="*/ 6877051 h 6887937"/>
              <a:gd name="connsiteX15-1763" fmla="*/ 0 w 5840730"/>
              <a:gd name="connsiteY15-1764" fmla="*/ 0 h 6887937"/>
              <a:gd name="connsiteX0-1765" fmla="*/ 0 w 5840730"/>
              <a:gd name="connsiteY0-1766" fmla="*/ 0 h 6887937"/>
              <a:gd name="connsiteX1-1767" fmla="*/ 5840730 w 5840730"/>
              <a:gd name="connsiteY1-1768" fmla="*/ 0 h 6887937"/>
              <a:gd name="connsiteX2-1769" fmla="*/ 5090160 w 5840730"/>
              <a:gd name="connsiteY2-1770" fmla="*/ 2775915 h 6887937"/>
              <a:gd name="connsiteX3-1771" fmla="*/ 4853940 w 5840730"/>
              <a:gd name="connsiteY3-1772" fmla="*/ 2962605 h 6887937"/>
              <a:gd name="connsiteX4-1773" fmla="*/ 4754880 w 5840730"/>
              <a:gd name="connsiteY4-1774" fmla="*/ 2692095 h 6887937"/>
              <a:gd name="connsiteX5-1775" fmla="*/ 4979670 w 5840730"/>
              <a:gd name="connsiteY5-1776" fmla="*/ 1846275 h 6887937"/>
              <a:gd name="connsiteX6-1777" fmla="*/ 4872990 w 5840730"/>
              <a:gd name="connsiteY6-1778" fmla="*/ 1571955 h 6887937"/>
              <a:gd name="connsiteX7-1779" fmla="*/ 4655820 w 5840730"/>
              <a:gd name="connsiteY7-1780" fmla="*/ 1770075 h 6887937"/>
              <a:gd name="connsiteX8-1781" fmla="*/ 3901440 w 5840730"/>
              <a:gd name="connsiteY8-1782" fmla="*/ 4696155 h 6887937"/>
              <a:gd name="connsiteX9-1783" fmla="*/ 4213860 w 5840730"/>
              <a:gd name="connsiteY9-1784" fmla="*/ 4757115 h 6887937"/>
              <a:gd name="connsiteX10-1785" fmla="*/ 4457700 w 5840730"/>
              <a:gd name="connsiteY10-1786" fmla="*/ 3842715 h 6887937"/>
              <a:gd name="connsiteX11-1787" fmla="*/ 4686300 w 5840730"/>
              <a:gd name="connsiteY11-1788" fmla="*/ 3713175 h 6887937"/>
              <a:gd name="connsiteX12-1789" fmla="*/ 4785360 w 5840730"/>
              <a:gd name="connsiteY12-1790" fmla="*/ 3926535 h 6887937"/>
              <a:gd name="connsiteX13-1791" fmla="*/ 4028621 w 5840730"/>
              <a:gd name="connsiteY13-1792" fmla="*/ 6887937 h 6887937"/>
              <a:gd name="connsiteX14-1793" fmla="*/ 0 w 5840730"/>
              <a:gd name="connsiteY14-1794" fmla="*/ 6877051 h 6887937"/>
              <a:gd name="connsiteX15-1795" fmla="*/ 0 w 5840730"/>
              <a:gd name="connsiteY15-1796" fmla="*/ 0 h 6887937"/>
              <a:gd name="connsiteX0-1797" fmla="*/ 0 w 5840730"/>
              <a:gd name="connsiteY0-1798" fmla="*/ 0 h 6887937"/>
              <a:gd name="connsiteX1-1799" fmla="*/ 5840730 w 5840730"/>
              <a:gd name="connsiteY1-1800" fmla="*/ 0 h 6887937"/>
              <a:gd name="connsiteX2-1801" fmla="*/ 5090160 w 5840730"/>
              <a:gd name="connsiteY2-1802" fmla="*/ 2775915 h 6887937"/>
              <a:gd name="connsiteX3-1803" fmla="*/ 4853940 w 5840730"/>
              <a:gd name="connsiteY3-1804" fmla="*/ 2962605 h 6887937"/>
              <a:gd name="connsiteX4-1805" fmla="*/ 4754880 w 5840730"/>
              <a:gd name="connsiteY4-1806" fmla="*/ 2692095 h 6887937"/>
              <a:gd name="connsiteX5-1807" fmla="*/ 4979670 w 5840730"/>
              <a:gd name="connsiteY5-1808" fmla="*/ 1846275 h 6887937"/>
              <a:gd name="connsiteX6-1809" fmla="*/ 4872990 w 5840730"/>
              <a:gd name="connsiteY6-1810" fmla="*/ 1571955 h 6887937"/>
              <a:gd name="connsiteX7-1811" fmla="*/ 4655820 w 5840730"/>
              <a:gd name="connsiteY7-1812" fmla="*/ 1770075 h 6887937"/>
              <a:gd name="connsiteX8-1813" fmla="*/ 3901440 w 5840730"/>
              <a:gd name="connsiteY8-1814" fmla="*/ 4696155 h 6887937"/>
              <a:gd name="connsiteX9-1815" fmla="*/ 4213860 w 5840730"/>
              <a:gd name="connsiteY9-1816" fmla="*/ 4757115 h 6887937"/>
              <a:gd name="connsiteX10-1817" fmla="*/ 4457700 w 5840730"/>
              <a:gd name="connsiteY10-1818" fmla="*/ 3842715 h 6887937"/>
              <a:gd name="connsiteX11-1819" fmla="*/ 4686300 w 5840730"/>
              <a:gd name="connsiteY11-1820" fmla="*/ 3713175 h 6887937"/>
              <a:gd name="connsiteX12-1821" fmla="*/ 4785360 w 5840730"/>
              <a:gd name="connsiteY12-1822" fmla="*/ 3926535 h 6887937"/>
              <a:gd name="connsiteX13-1823" fmla="*/ 4028621 w 5840730"/>
              <a:gd name="connsiteY13-1824" fmla="*/ 6887937 h 6887937"/>
              <a:gd name="connsiteX14-1825" fmla="*/ 0 w 5840730"/>
              <a:gd name="connsiteY14-1826" fmla="*/ 6877051 h 6887937"/>
              <a:gd name="connsiteX15-1827" fmla="*/ 0 w 5840730"/>
              <a:gd name="connsiteY15-1828" fmla="*/ 0 h 6887937"/>
              <a:gd name="connsiteX0-1829" fmla="*/ 0 w 5840730"/>
              <a:gd name="connsiteY0-1830" fmla="*/ 0 h 6887937"/>
              <a:gd name="connsiteX1-1831" fmla="*/ 5840730 w 5840730"/>
              <a:gd name="connsiteY1-1832" fmla="*/ 0 h 6887937"/>
              <a:gd name="connsiteX2-1833" fmla="*/ 5090160 w 5840730"/>
              <a:gd name="connsiteY2-1834" fmla="*/ 2775915 h 6887937"/>
              <a:gd name="connsiteX3-1835" fmla="*/ 4853940 w 5840730"/>
              <a:gd name="connsiteY3-1836" fmla="*/ 2962605 h 6887937"/>
              <a:gd name="connsiteX4-1837" fmla="*/ 4754880 w 5840730"/>
              <a:gd name="connsiteY4-1838" fmla="*/ 2692095 h 6887937"/>
              <a:gd name="connsiteX5-1839" fmla="*/ 4979670 w 5840730"/>
              <a:gd name="connsiteY5-1840" fmla="*/ 1846275 h 6887937"/>
              <a:gd name="connsiteX6-1841" fmla="*/ 4872990 w 5840730"/>
              <a:gd name="connsiteY6-1842" fmla="*/ 1571955 h 6887937"/>
              <a:gd name="connsiteX7-1843" fmla="*/ 4655820 w 5840730"/>
              <a:gd name="connsiteY7-1844" fmla="*/ 1770075 h 6887937"/>
              <a:gd name="connsiteX8-1845" fmla="*/ 3901440 w 5840730"/>
              <a:gd name="connsiteY8-1846" fmla="*/ 4696155 h 6887937"/>
              <a:gd name="connsiteX9-1847" fmla="*/ 4213860 w 5840730"/>
              <a:gd name="connsiteY9-1848" fmla="*/ 4757115 h 6887937"/>
              <a:gd name="connsiteX10-1849" fmla="*/ 4457700 w 5840730"/>
              <a:gd name="connsiteY10-1850" fmla="*/ 3842715 h 6887937"/>
              <a:gd name="connsiteX11-1851" fmla="*/ 4686300 w 5840730"/>
              <a:gd name="connsiteY11-1852" fmla="*/ 3713175 h 6887937"/>
              <a:gd name="connsiteX12-1853" fmla="*/ 4785360 w 5840730"/>
              <a:gd name="connsiteY12-1854" fmla="*/ 3926535 h 6887937"/>
              <a:gd name="connsiteX13-1855" fmla="*/ 4028621 w 5840730"/>
              <a:gd name="connsiteY13-1856" fmla="*/ 6887937 h 6887937"/>
              <a:gd name="connsiteX14-1857" fmla="*/ 0 w 5840730"/>
              <a:gd name="connsiteY14-1858" fmla="*/ 6877051 h 6887937"/>
              <a:gd name="connsiteX15-1859" fmla="*/ 0 w 5840730"/>
              <a:gd name="connsiteY15-1860" fmla="*/ 0 h 6887937"/>
              <a:gd name="connsiteX0-1861" fmla="*/ 0 w 5840730"/>
              <a:gd name="connsiteY0-1862" fmla="*/ 0 h 6887937"/>
              <a:gd name="connsiteX1-1863" fmla="*/ 5840730 w 5840730"/>
              <a:gd name="connsiteY1-1864" fmla="*/ 0 h 6887937"/>
              <a:gd name="connsiteX2-1865" fmla="*/ 5090160 w 5840730"/>
              <a:gd name="connsiteY2-1866" fmla="*/ 2775915 h 6887937"/>
              <a:gd name="connsiteX3-1867" fmla="*/ 4853940 w 5840730"/>
              <a:gd name="connsiteY3-1868" fmla="*/ 2962605 h 6887937"/>
              <a:gd name="connsiteX4-1869" fmla="*/ 4754880 w 5840730"/>
              <a:gd name="connsiteY4-1870" fmla="*/ 2692095 h 6887937"/>
              <a:gd name="connsiteX5-1871" fmla="*/ 4979670 w 5840730"/>
              <a:gd name="connsiteY5-1872" fmla="*/ 1846275 h 6887937"/>
              <a:gd name="connsiteX6-1873" fmla="*/ 4872990 w 5840730"/>
              <a:gd name="connsiteY6-1874" fmla="*/ 1571955 h 6887937"/>
              <a:gd name="connsiteX7-1875" fmla="*/ 4655820 w 5840730"/>
              <a:gd name="connsiteY7-1876" fmla="*/ 1770075 h 6887937"/>
              <a:gd name="connsiteX8-1877" fmla="*/ 3901440 w 5840730"/>
              <a:gd name="connsiteY8-1878" fmla="*/ 4696155 h 6887937"/>
              <a:gd name="connsiteX9-1879" fmla="*/ 4213860 w 5840730"/>
              <a:gd name="connsiteY9-1880" fmla="*/ 4757115 h 6887937"/>
              <a:gd name="connsiteX10-1881" fmla="*/ 4457700 w 5840730"/>
              <a:gd name="connsiteY10-1882" fmla="*/ 3842715 h 6887937"/>
              <a:gd name="connsiteX11-1883" fmla="*/ 4686300 w 5840730"/>
              <a:gd name="connsiteY11-1884" fmla="*/ 3713175 h 6887937"/>
              <a:gd name="connsiteX12-1885" fmla="*/ 4785360 w 5840730"/>
              <a:gd name="connsiteY12-1886" fmla="*/ 3926535 h 6887937"/>
              <a:gd name="connsiteX13-1887" fmla="*/ 4028621 w 5840730"/>
              <a:gd name="connsiteY13-1888" fmla="*/ 6887937 h 6887937"/>
              <a:gd name="connsiteX14-1889" fmla="*/ 0 w 5840730"/>
              <a:gd name="connsiteY14-1890" fmla="*/ 6877051 h 6887937"/>
              <a:gd name="connsiteX15-1891" fmla="*/ 0 w 5840730"/>
              <a:gd name="connsiteY15-1892" fmla="*/ 0 h 6887937"/>
              <a:gd name="connsiteX0-1893" fmla="*/ 0 w 5840730"/>
              <a:gd name="connsiteY0-1894" fmla="*/ 0 h 6887937"/>
              <a:gd name="connsiteX1-1895" fmla="*/ 5840730 w 5840730"/>
              <a:gd name="connsiteY1-1896" fmla="*/ 0 h 6887937"/>
              <a:gd name="connsiteX2-1897" fmla="*/ 5090160 w 5840730"/>
              <a:gd name="connsiteY2-1898" fmla="*/ 2775915 h 6887937"/>
              <a:gd name="connsiteX3-1899" fmla="*/ 4853940 w 5840730"/>
              <a:gd name="connsiteY3-1900" fmla="*/ 2962605 h 6887937"/>
              <a:gd name="connsiteX4-1901" fmla="*/ 4754880 w 5840730"/>
              <a:gd name="connsiteY4-1902" fmla="*/ 2692095 h 6887937"/>
              <a:gd name="connsiteX5-1903" fmla="*/ 4979670 w 5840730"/>
              <a:gd name="connsiteY5-1904" fmla="*/ 1846275 h 6887937"/>
              <a:gd name="connsiteX6-1905" fmla="*/ 4872990 w 5840730"/>
              <a:gd name="connsiteY6-1906" fmla="*/ 1571955 h 6887937"/>
              <a:gd name="connsiteX7-1907" fmla="*/ 4655820 w 5840730"/>
              <a:gd name="connsiteY7-1908" fmla="*/ 1770075 h 6887937"/>
              <a:gd name="connsiteX8-1909" fmla="*/ 3901440 w 5840730"/>
              <a:gd name="connsiteY8-1910" fmla="*/ 4696155 h 6887937"/>
              <a:gd name="connsiteX9-1911" fmla="*/ 3992880 w 5840730"/>
              <a:gd name="connsiteY9-1912" fmla="*/ 4905705 h 6887937"/>
              <a:gd name="connsiteX10-1913" fmla="*/ 4213860 w 5840730"/>
              <a:gd name="connsiteY10-1914" fmla="*/ 4757115 h 6887937"/>
              <a:gd name="connsiteX11-1915" fmla="*/ 4457700 w 5840730"/>
              <a:gd name="connsiteY11-1916" fmla="*/ 3842715 h 6887937"/>
              <a:gd name="connsiteX12-1917" fmla="*/ 4686300 w 5840730"/>
              <a:gd name="connsiteY12-1918" fmla="*/ 3713175 h 6887937"/>
              <a:gd name="connsiteX13-1919" fmla="*/ 4785360 w 5840730"/>
              <a:gd name="connsiteY13-1920" fmla="*/ 3926535 h 6887937"/>
              <a:gd name="connsiteX14-1921" fmla="*/ 4028621 w 5840730"/>
              <a:gd name="connsiteY14-1922" fmla="*/ 6887937 h 6887937"/>
              <a:gd name="connsiteX15-1923" fmla="*/ 0 w 5840730"/>
              <a:gd name="connsiteY15-1924" fmla="*/ 6877051 h 6887937"/>
              <a:gd name="connsiteX16" fmla="*/ 0 w 5840730"/>
              <a:gd name="connsiteY16" fmla="*/ 0 h 6887937"/>
              <a:gd name="connsiteX0-1925" fmla="*/ 0 w 5840730"/>
              <a:gd name="connsiteY0-1926" fmla="*/ 0 h 6887937"/>
              <a:gd name="connsiteX1-1927" fmla="*/ 5840730 w 5840730"/>
              <a:gd name="connsiteY1-1928" fmla="*/ 0 h 6887937"/>
              <a:gd name="connsiteX2-1929" fmla="*/ 5090160 w 5840730"/>
              <a:gd name="connsiteY2-1930" fmla="*/ 2775915 h 6887937"/>
              <a:gd name="connsiteX3-1931" fmla="*/ 4853940 w 5840730"/>
              <a:gd name="connsiteY3-1932" fmla="*/ 2962605 h 6887937"/>
              <a:gd name="connsiteX4-1933" fmla="*/ 4754880 w 5840730"/>
              <a:gd name="connsiteY4-1934" fmla="*/ 2692095 h 6887937"/>
              <a:gd name="connsiteX5-1935" fmla="*/ 4979670 w 5840730"/>
              <a:gd name="connsiteY5-1936" fmla="*/ 1846275 h 6887937"/>
              <a:gd name="connsiteX6-1937" fmla="*/ 4872990 w 5840730"/>
              <a:gd name="connsiteY6-1938" fmla="*/ 1571955 h 6887937"/>
              <a:gd name="connsiteX7-1939" fmla="*/ 4655820 w 5840730"/>
              <a:gd name="connsiteY7-1940" fmla="*/ 1770075 h 6887937"/>
              <a:gd name="connsiteX8-1941" fmla="*/ 3901440 w 5840730"/>
              <a:gd name="connsiteY8-1942" fmla="*/ 4696155 h 6887937"/>
              <a:gd name="connsiteX9-1943" fmla="*/ 3992880 w 5840730"/>
              <a:gd name="connsiteY9-1944" fmla="*/ 4905705 h 6887937"/>
              <a:gd name="connsiteX10-1945" fmla="*/ 4213860 w 5840730"/>
              <a:gd name="connsiteY10-1946" fmla="*/ 4757115 h 6887937"/>
              <a:gd name="connsiteX11-1947" fmla="*/ 4457700 w 5840730"/>
              <a:gd name="connsiteY11-1948" fmla="*/ 3842715 h 6887937"/>
              <a:gd name="connsiteX12-1949" fmla="*/ 4686300 w 5840730"/>
              <a:gd name="connsiteY12-1950" fmla="*/ 3713175 h 6887937"/>
              <a:gd name="connsiteX13-1951" fmla="*/ 4785360 w 5840730"/>
              <a:gd name="connsiteY13-1952" fmla="*/ 3926535 h 6887937"/>
              <a:gd name="connsiteX14-1953" fmla="*/ 4028621 w 5840730"/>
              <a:gd name="connsiteY14-1954" fmla="*/ 6887937 h 6887937"/>
              <a:gd name="connsiteX15-1955" fmla="*/ 0 w 5840730"/>
              <a:gd name="connsiteY15-1956" fmla="*/ 6877051 h 6887937"/>
              <a:gd name="connsiteX16-1957" fmla="*/ 0 w 5840730"/>
              <a:gd name="connsiteY16-1958" fmla="*/ 0 h 6887937"/>
              <a:gd name="connsiteX0-1959" fmla="*/ 0 w 5840730"/>
              <a:gd name="connsiteY0-1960" fmla="*/ 0 h 6887937"/>
              <a:gd name="connsiteX1-1961" fmla="*/ 5840730 w 5840730"/>
              <a:gd name="connsiteY1-1962" fmla="*/ 0 h 6887937"/>
              <a:gd name="connsiteX2-1963" fmla="*/ 5090160 w 5840730"/>
              <a:gd name="connsiteY2-1964" fmla="*/ 2775915 h 6887937"/>
              <a:gd name="connsiteX3-1965" fmla="*/ 4853940 w 5840730"/>
              <a:gd name="connsiteY3-1966" fmla="*/ 2962605 h 6887937"/>
              <a:gd name="connsiteX4-1967" fmla="*/ 4754880 w 5840730"/>
              <a:gd name="connsiteY4-1968" fmla="*/ 2692095 h 6887937"/>
              <a:gd name="connsiteX5-1969" fmla="*/ 4979670 w 5840730"/>
              <a:gd name="connsiteY5-1970" fmla="*/ 1846275 h 6887937"/>
              <a:gd name="connsiteX6-1971" fmla="*/ 4872990 w 5840730"/>
              <a:gd name="connsiteY6-1972" fmla="*/ 1571955 h 6887937"/>
              <a:gd name="connsiteX7-1973" fmla="*/ 4655820 w 5840730"/>
              <a:gd name="connsiteY7-1974" fmla="*/ 1770075 h 6887937"/>
              <a:gd name="connsiteX8-1975" fmla="*/ 3901440 w 5840730"/>
              <a:gd name="connsiteY8-1976" fmla="*/ 4696155 h 6887937"/>
              <a:gd name="connsiteX9-1977" fmla="*/ 3992880 w 5840730"/>
              <a:gd name="connsiteY9-1978" fmla="*/ 4905705 h 6887937"/>
              <a:gd name="connsiteX10-1979" fmla="*/ 4213860 w 5840730"/>
              <a:gd name="connsiteY10-1980" fmla="*/ 4757115 h 6887937"/>
              <a:gd name="connsiteX11-1981" fmla="*/ 4457700 w 5840730"/>
              <a:gd name="connsiteY11-1982" fmla="*/ 3842715 h 6887937"/>
              <a:gd name="connsiteX12-1983" fmla="*/ 4686300 w 5840730"/>
              <a:gd name="connsiteY12-1984" fmla="*/ 3713175 h 6887937"/>
              <a:gd name="connsiteX13-1985" fmla="*/ 4785360 w 5840730"/>
              <a:gd name="connsiteY13-1986" fmla="*/ 3926535 h 6887937"/>
              <a:gd name="connsiteX14-1987" fmla="*/ 4028621 w 5840730"/>
              <a:gd name="connsiteY14-1988" fmla="*/ 6887937 h 6887937"/>
              <a:gd name="connsiteX15-1989" fmla="*/ 0 w 5840730"/>
              <a:gd name="connsiteY15-1990" fmla="*/ 6877051 h 6887937"/>
              <a:gd name="connsiteX16-1991" fmla="*/ 0 w 5840730"/>
              <a:gd name="connsiteY16-1992" fmla="*/ 0 h 6887937"/>
              <a:gd name="connsiteX0-1993" fmla="*/ 0 w 5840730"/>
              <a:gd name="connsiteY0-1994" fmla="*/ 0 h 6887937"/>
              <a:gd name="connsiteX1-1995" fmla="*/ 5840730 w 5840730"/>
              <a:gd name="connsiteY1-1996" fmla="*/ 0 h 6887937"/>
              <a:gd name="connsiteX2-1997" fmla="*/ 5090160 w 5840730"/>
              <a:gd name="connsiteY2-1998" fmla="*/ 2775915 h 6887937"/>
              <a:gd name="connsiteX3-1999" fmla="*/ 4853940 w 5840730"/>
              <a:gd name="connsiteY3-2000" fmla="*/ 2962605 h 6887937"/>
              <a:gd name="connsiteX4-2001" fmla="*/ 4754880 w 5840730"/>
              <a:gd name="connsiteY4-2002" fmla="*/ 2692095 h 6887937"/>
              <a:gd name="connsiteX5-2003" fmla="*/ 4979670 w 5840730"/>
              <a:gd name="connsiteY5-2004" fmla="*/ 1846275 h 6887937"/>
              <a:gd name="connsiteX6-2005" fmla="*/ 4872990 w 5840730"/>
              <a:gd name="connsiteY6-2006" fmla="*/ 1571955 h 6887937"/>
              <a:gd name="connsiteX7-2007" fmla="*/ 4655820 w 5840730"/>
              <a:gd name="connsiteY7-2008" fmla="*/ 1770075 h 6887937"/>
              <a:gd name="connsiteX8-2009" fmla="*/ 3901440 w 5840730"/>
              <a:gd name="connsiteY8-2010" fmla="*/ 4696155 h 6887937"/>
              <a:gd name="connsiteX9-2011" fmla="*/ 3992880 w 5840730"/>
              <a:gd name="connsiteY9-2012" fmla="*/ 4905705 h 6887937"/>
              <a:gd name="connsiteX10-2013" fmla="*/ 4213860 w 5840730"/>
              <a:gd name="connsiteY10-2014" fmla="*/ 4757115 h 6887937"/>
              <a:gd name="connsiteX11-2015" fmla="*/ 4457700 w 5840730"/>
              <a:gd name="connsiteY11-2016" fmla="*/ 3842715 h 6887937"/>
              <a:gd name="connsiteX12-2017" fmla="*/ 4686300 w 5840730"/>
              <a:gd name="connsiteY12-2018" fmla="*/ 3713175 h 6887937"/>
              <a:gd name="connsiteX13-2019" fmla="*/ 4785360 w 5840730"/>
              <a:gd name="connsiteY13-2020" fmla="*/ 3926535 h 6887937"/>
              <a:gd name="connsiteX14-2021" fmla="*/ 4028621 w 5840730"/>
              <a:gd name="connsiteY14-2022" fmla="*/ 6887937 h 6887937"/>
              <a:gd name="connsiteX15-2023" fmla="*/ 0 w 5840730"/>
              <a:gd name="connsiteY15-2024" fmla="*/ 6877051 h 6887937"/>
              <a:gd name="connsiteX16-2025" fmla="*/ 0 w 5840730"/>
              <a:gd name="connsiteY16-2026" fmla="*/ 0 h 6887937"/>
              <a:gd name="connsiteX0-2027" fmla="*/ 0 w 5840730"/>
              <a:gd name="connsiteY0-2028" fmla="*/ 0 h 6887937"/>
              <a:gd name="connsiteX1-2029" fmla="*/ 5840730 w 5840730"/>
              <a:gd name="connsiteY1-2030" fmla="*/ 0 h 6887937"/>
              <a:gd name="connsiteX2-2031" fmla="*/ 5090160 w 5840730"/>
              <a:gd name="connsiteY2-2032" fmla="*/ 2775915 h 6887937"/>
              <a:gd name="connsiteX3-2033" fmla="*/ 4853940 w 5840730"/>
              <a:gd name="connsiteY3-2034" fmla="*/ 2962605 h 6887937"/>
              <a:gd name="connsiteX4-2035" fmla="*/ 4754880 w 5840730"/>
              <a:gd name="connsiteY4-2036" fmla="*/ 2692095 h 6887937"/>
              <a:gd name="connsiteX5-2037" fmla="*/ 4979670 w 5840730"/>
              <a:gd name="connsiteY5-2038" fmla="*/ 1846275 h 6887937"/>
              <a:gd name="connsiteX6-2039" fmla="*/ 4872990 w 5840730"/>
              <a:gd name="connsiteY6-2040" fmla="*/ 1571955 h 6887937"/>
              <a:gd name="connsiteX7-2041" fmla="*/ 4655820 w 5840730"/>
              <a:gd name="connsiteY7-2042" fmla="*/ 1770075 h 6887937"/>
              <a:gd name="connsiteX8-2043" fmla="*/ 3901440 w 5840730"/>
              <a:gd name="connsiteY8-2044" fmla="*/ 4696155 h 6887937"/>
              <a:gd name="connsiteX9-2045" fmla="*/ 3992880 w 5840730"/>
              <a:gd name="connsiteY9-2046" fmla="*/ 4905705 h 6887937"/>
              <a:gd name="connsiteX10-2047" fmla="*/ 4213860 w 5840730"/>
              <a:gd name="connsiteY10-2048" fmla="*/ 4757115 h 6887937"/>
              <a:gd name="connsiteX11-2049" fmla="*/ 4457700 w 5840730"/>
              <a:gd name="connsiteY11-2050" fmla="*/ 3842715 h 6887937"/>
              <a:gd name="connsiteX12-2051" fmla="*/ 4686300 w 5840730"/>
              <a:gd name="connsiteY12-2052" fmla="*/ 3713175 h 6887937"/>
              <a:gd name="connsiteX13-2053" fmla="*/ 4785360 w 5840730"/>
              <a:gd name="connsiteY13-2054" fmla="*/ 3926535 h 6887937"/>
              <a:gd name="connsiteX14-2055" fmla="*/ 4028621 w 5840730"/>
              <a:gd name="connsiteY14-2056" fmla="*/ 6887937 h 6887937"/>
              <a:gd name="connsiteX15-2057" fmla="*/ 0 w 5840730"/>
              <a:gd name="connsiteY15-2058" fmla="*/ 6877051 h 6887937"/>
              <a:gd name="connsiteX16-2059" fmla="*/ 0 w 5840730"/>
              <a:gd name="connsiteY16-2060" fmla="*/ 0 h 6887937"/>
              <a:gd name="connsiteX0-2061" fmla="*/ 0 w 5840730"/>
              <a:gd name="connsiteY0-2062" fmla="*/ 0 h 6887937"/>
              <a:gd name="connsiteX1-2063" fmla="*/ 5840730 w 5840730"/>
              <a:gd name="connsiteY1-2064" fmla="*/ 0 h 6887937"/>
              <a:gd name="connsiteX2-2065" fmla="*/ 5090160 w 5840730"/>
              <a:gd name="connsiteY2-2066" fmla="*/ 2775915 h 6887937"/>
              <a:gd name="connsiteX3-2067" fmla="*/ 4853940 w 5840730"/>
              <a:gd name="connsiteY3-2068" fmla="*/ 2962605 h 6887937"/>
              <a:gd name="connsiteX4-2069" fmla="*/ 4754880 w 5840730"/>
              <a:gd name="connsiteY4-2070" fmla="*/ 2692095 h 6887937"/>
              <a:gd name="connsiteX5-2071" fmla="*/ 4979670 w 5840730"/>
              <a:gd name="connsiteY5-2072" fmla="*/ 1846275 h 6887937"/>
              <a:gd name="connsiteX6-2073" fmla="*/ 4872990 w 5840730"/>
              <a:gd name="connsiteY6-2074" fmla="*/ 1571955 h 6887937"/>
              <a:gd name="connsiteX7-2075" fmla="*/ 4655820 w 5840730"/>
              <a:gd name="connsiteY7-2076" fmla="*/ 1770075 h 6887937"/>
              <a:gd name="connsiteX8-2077" fmla="*/ 3901440 w 5840730"/>
              <a:gd name="connsiteY8-2078" fmla="*/ 4696155 h 6887937"/>
              <a:gd name="connsiteX9-2079" fmla="*/ 3992880 w 5840730"/>
              <a:gd name="connsiteY9-2080" fmla="*/ 4905705 h 6887937"/>
              <a:gd name="connsiteX10-2081" fmla="*/ 4213860 w 5840730"/>
              <a:gd name="connsiteY10-2082" fmla="*/ 4757115 h 6887937"/>
              <a:gd name="connsiteX11-2083" fmla="*/ 4457700 w 5840730"/>
              <a:gd name="connsiteY11-2084" fmla="*/ 3842715 h 6887937"/>
              <a:gd name="connsiteX12-2085" fmla="*/ 4686300 w 5840730"/>
              <a:gd name="connsiteY12-2086" fmla="*/ 3713175 h 6887937"/>
              <a:gd name="connsiteX13-2087" fmla="*/ 4785360 w 5840730"/>
              <a:gd name="connsiteY13-2088" fmla="*/ 3926535 h 6887937"/>
              <a:gd name="connsiteX14-2089" fmla="*/ 4028621 w 5840730"/>
              <a:gd name="connsiteY14-2090" fmla="*/ 6887937 h 6887937"/>
              <a:gd name="connsiteX15-2091" fmla="*/ 0 w 5840730"/>
              <a:gd name="connsiteY15-2092" fmla="*/ 6877051 h 6887937"/>
              <a:gd name="connsiteX16-2093" fmla="*/ 0 w 5840730"/>
              <a:gd name="connsiteY16-2094" fmla="*/ 0 h 6887937"/>
              <a:gd name="connsiteX0-2095" fmla="*/ 0 w 5840730"/>
              <a:gd name="connsiteY0-2096" fmla="*/ 0 h 6887937"/>
              <a:gd name="connsiteX1-2097" fmla="*/ 5840730 w 5840730"/>
              <a:gd name="connsiteY1-2098" fmla="*/ 0 h 6887937"/>
              <a:gd name="connsiteX2-2099" fmla="*/ 5090160 w 5840730"/>
              <a:gd name="connsiteY2-2100" fmla="*/ 2775915 h 6887937"/>
              <a:gd name="connsiteX3-2101" fmla="*/ 4853940 w 5840730"/>
              <a:gd name="connsiteY3-2102" fmla="*/ 2962605 h 6887937"/>
              <a:gd name="connsiteX4-2103" fmla="*/ 4754880 w 5840730"/>
              <a:gd name="connsiteY4-2104" fmla="*/ 2692095 h 6887937"/>
              <a:gd name="connsiteX5-2105" fmla="*/ 4979670 w 5840730"/>
              <a:gd name="connsiteY5-2106" fmla="*/ 1846275 h 6887937"/>
              <a:gd name="connsiteX6-2107" fmla="*/ 4872990 w 5840730"/>
              <a:gd name="connsiteY6-2108" fmla="*/ 1571955 h 6887937"/>
              <a:gd name="connsiteX7-2109" fmla="*/ 4655820 w 5840730"/>
              <a:gd name="connsiteY7-2110" fmla="*/ 1770075 h 6887937"/>
              <a:gd name="connsiteX8-2111" fmla="*/ 3901440 w 5840730"/>
              <a:gd name="connsiteY8-2112" fmla="*/ 4696155 h 6887937"/>
              <a:gd name="connsiteX9-2113" fmla="*/ 3992880 w 5840730"/>
              <a:gd name="connsiteY9-2114" fmla="*/ 4905705 h 6887937"/>
              <a:gd name="connsiteX10-2115" fmla="*/ 4213860 w 5840730"/>
              <a:gd name="connsiteY10-2116" fmla="*/ 4757115 h 6887937"/>
              <a:gd name="connsiteX11-2117" fmla="*/ 4457700 w 5840730"/>
              <a:gd name="connsiteY11-2118" fmla="*/ 3842715 h 6887937"/>
              <a:gd name="connsiteX12-2119" fmla="*/ 4686300 w 5840730"/>
              <a:gd name="connsiteY12-2120" fmla="*/ 3713175 h 6887937"/>
              <a:gd name="connsiteX13-2121" fmla="*/ 4785360 w 5840730"/>
              <a:gd name="connsiteY13-2122" fmla="*/ 3926535 h 6887937"/>
              <a:gd name="connsiteX14-2123" fmla="*/ 4028621 w 5840730"/>
              <a:gd name="connsiteY14-2124" fmla="*/ 6887937 h 6887937"/>
              <a:gd name="connsiteX15-2125" fmla="*/ 0 w 5840730"/>
              <a:gd name="connsiteY15-2126" fmla="*/ 6877051 h 6887937"/>
              <a:gd name="connsiteX16-2127" fmla="*/ 0 w 5840730"/>
              <a:gd name="connsiteY16-2128" fmla="*/ 0 h 6887937"/>
              <a:gd name="connsiteX0-2129" fmla="*/ 0 w 5840730"/>
              <a:gd name="connsiteY0-2130" fmla="*/ 0 h 6887937"/>
              <a:gd name="connsiteX1-2131" fmla="*/ 5840730 w 5840730"/>
              <a:gd name="connsiteY1-2132" fmla="*/ 0 h 6887937"/>
              <a:gd name="connsiteX2-2133" fmla="*/ 5090160 w 5840730"/>
              <a:gd name="connsiteY2-2134" fmla="*/ 2775915 h 6887937"/>
              <a:gd name="connsiteX3-2135" fmla="*/ 4853940 w 5840730"/>
              <a:gd name="connsiteY3-2136" fmla="*/ 2962605 h 6887937"/>
              <a:gd name="connsiteX4-2137" fmla="*/ 4754880 w 5840730"/>
              <a:gd name="connsiteY4-2138" fmla="*/ 2692095 h 6887937"/>
              <a:gd name="connsiteX5-2139" fmla="*/ 4979670 w 5840730"/>
              <a:gd name="connsiteY5-2140" fmla="*/ 1846275 h 6887937"/>
              <a:gd name="connsiteX6-2141" fmla="*/ 4872990 w 5840730"/>
              <a:gd name="connsiteY6-2142" fmla="*/ 1571955 h 6887937"/>
              <a:gd name="connsiteX7-2143" fmla="*/ 4655820 w 5840730"/>
              <a:gd name="connsiteY7-2144" fmla="*/ 1770075 h 6887937"/>
              <a:gd name="connsiteX8-2145" fmla="*/ 3901440 w 5840730"/>
              <a:gd name="connsiteY8-2146" fmla="*/ 4696155 h 6887937"/>
              <a:gd name="connsiteX9-2147" fmla="*/ 3992880 w 5840730"/>
              <a:gd name="connsiteY9-2148" fmla="*/ 4905705 h 6887937"/>
              <a:gd name="connsiteX10-2149" fmla="*/ 4213860 w 5840730"/>
              <a:gd name="connsiteY10-2150" fmla="*/ 4757115 h 6887937"/>
              <a:gd name="connsiteX11-2151" fmla="*/ 4457700 w 5840730"/>
              <a:gd name="connsiteY11-2152" fmla="*/ 3842715 h 6887937"/>
              <a:gd name="connsiteX12-2153" fmla="*/ 4686300 w 5840730"/>
              <a:gd name="connsiteY12-2154" fmla="*/ 3713175 h 6887937"/>
              <a:gd name="connsiteX13-2155" fmla="*/ 4785360 w 5840730"/>
              <a:gd name="connsiteY13-2156" fmla="*/ 3926535 h 6887937"/>
              <a:gd name="connsiteX14-2157" fmla="*/ 4028621 w 5840730"/>
              <a:gd name="connsiteY14-2158" fmla="*/ 6887937 h 6887937"/>
              <a:gd name="connsiteX15-2159" fmla="*/ 0 w 5840730"/>
              <a:gd name="connsiteY15-2160" fmla="*/ 6877051 h 6887937"/>
              <a:gd name="connsiteX16-2161" fmla="*/ 0 w 5840730"/>
              <a:gd name="connsiteY16-2162" fmla="*/ 0 h 6887937"/>
              <a:gd name="connsiteX0-2163" fmla="*/ 0 w 5840730"/>
              <a:gd name="connsiteY0-2164" fmla="*/ 0 h 6887937"/>
              <a:gd name="connsiteX1-2165" fmla="*/ 5840730 w 5840730"/>
              <a:gd name="connsiteY1-2166" fmla="*/ 0 h 6887937"/>
              <a:gd name="connsiteX2-2167" fmla="*/ 5090160 w 5840730"/>
              <a:gd name="connsiteY2-2168" fmla="*/ 2775915 h 6887937"/>
              <a:gd name="connsiteX3-2169" fmla="*/ 4853940 w 5840730"/>
              <a:gd name="connsiteY3-2170" fmla="*/ 2962605 h 6887937"/>
              <a:gd name="connsiteX4-2171" fmla="*/ 4754880 w 5840730"/>
              <a:gd name="connsiteY4-2172" fmla="*/ 2692095 h 6887937"/>
              <a:gd name="connsiteX5-2173" fmla="*/ 4979670 w 5840730"/>
              <a:gd name="connsiteY5-2174" fmla="*/ 1846275 h 6887937"/>
              <a:gd name="connsiteX6-2175" fmla="*/ 4872990 w 5840730"/>
              <a:gd name="connsiteY6-2176" fmla="*/ 1571955 h 6887937"/>
              <a:gd name="connsiteX7-2177" fmla="*/ 4655820 w 5840730"/>
              <a:gd name="connsiteY7-2178" fmla="*/ 1770075 h 6887937"/>
              <a:gd name="connsiteX8-2179" fmla="*/ 3901440 w 5840730"/>
              <a:gd name="connsiteY8-2180" fmla="*/ 4696155 h 6887937"/>
              <a:gd name="connsiteX9-2181" fmla="*/ 3992880 w 5840730"/>
              <a:gd name="connsiteY9-2182" fmla="*/ 4905705 h 6887937"/>
              <a:gd name="connsiteX10-2183" fmla="*/ 4213860 w 5840730"/>
              <a:gd name="connsiteY10-2184" fmla="*/ 4757115 h 6887937"/>
              <a:gd name="connsiteX11-2185" fmla="*/ 4457700 w 5840730"/>
              <a:gd name="connsiteY11-2186" fmla="*/ 3842715 h 6887937"/>
              <a:gd name="connsiteX12-2187" fmla="*/ 4686300 w 5840730"/>
              <a:gd name="connsiteY12-2188" fmla="*/ 3713175 h 6887937"/>
              <a:gd name="connsiteX13-2189" fmla="*/ 4785360 w 5840730"/>
              <a:gd name="connsiteY13-2190" fmla="*/ 3926535 h 6887937"/>
              <a:gd name="connsiteX14-2191" fmla="*/ 4028621 w 5840730"/>
              <a:gd name="connsiteY14-2192" fmla="*/ 6887937 h 6887937"/>
              <a:gd name="connsiteX15-2193" fmla="*/ 0 w 5840730"/>
              <a:gd name="connsiteY15-2194" fmla="*/ 6877051 h 6887937"/>
              <a:gd name="connsiteX16-2195" fmla="*/ 0 w 5840730"/>
              <a:gd name="connsiteY16-2196" fmla="*/ 0 h 6887937"/>
              <a:gd name="connsiteX0-2197" fmla="*/ 0 w 5840730"/>
              <a:gd name="connsiteY0-2198" fmla="*/ 0 h 6887937"/>
              <a:gd name="connsiteX1-2199" fmla="*/ 5840730 w 5840730"/>
              <a:gd name="connsiteY1-2200" fmla="*/ 0 h 6887937"/>
              <a:gd name="connsiteX2-2201" fmla="*/ 5090160 w 5840730"/>
              <a:gd name="connsiteY2-2202" fmla="*/ 2775915 h 6887937"/>
              <a:gd name="connsiteX3-2203" fmla="*/ 4853940 w 5840730"/>
              <a:gd name="connsiteY3-2204" fmla="*/ 2962605 h 6887937"/>
              <a:gd name="connsiteX4-2205" fmla="*/ 4754880 w 5840730"/>
              <a:gd name="connsiteY4-2206" fmla="*/ 2692095 h 6887937"/>
              <a:gd name="connsiteX5-2207" fmla="*/ 4979670 w 5840730"/>
              <a:gd name="connsiteY5-2208" fmla="*/ 1846275 h 6887937"/>
              <a:gd name="connsiteX6-2209" fmla="*/ 4872990 w 5840730"/>
              <a:gd name="connsiteY6-2210" fmla="*/ 1571955 h 6887937"/>
              <a:gd name="connsiteX7-2211" fmla="*/ 4655820 w 5840730"/>
              <a:gd name="connsiteY7-2212" fmla="*/ 1770075 h 6887937"/>
              <a:gd name="connsiteX8-2213" fmla="*/ 3893820 w 5840730"/>
              <a:gd name="connsiteY8-2214" fmla="*/ 4688535 h 6887937"/>
              <a:gd name="connsiteX9-2215" fmla="*/ 3992880 w 5840730"/>
              <a:gd name="connsiteY9-2216" fmla="*/ 4905705 h 6887937"/>
              <a:gd name="connsiteX10-2217" fmla="*/ 4213860 w 5840730"/>
              <a:gd name="connsiteY10-2218" fmla="*/ 4757115 h 6887937"/>
              <a:gd name="connsiteX11-2219" fmla="*/ 4457700 w 5840730"/>
              <a:gd name="connsiteY11-2220" fmla="*/ 3842715 h 6887937"/>
              <a:gd name="connsiteX12-2221" fmla="*/ 4686300 w 5840730"/>
              <a:gd name="connsiteY12-2222" fmla="*/ 3713175 h 6887937"/>
              <a:gd name="connsiteX13-2223" fmla="*/ 4785360 w 5840730"/>
              <a:gd name="connsiteY13-2224" fmla="*/ 3926535 h 6887937"/>
              <a:gd name="connsiteX14-2225" fmla="*/ 4028621 w 5840730"/>
              <a:gd name="connsiteY14-2226" fmla="*/ 6887937 h 6887937"/>
              <a:gd name="connsiteX15-2227" fmla="*/ 0 w 5840730"/>
              <a:gd name="connsiteY15-2228" fmla="*/ 6877051 h 6887937"/>
              <a:gd name="connsiteX16-2229" fmla="*/ 0 w 5840730"/>
              <a:gd name="connsiteY16-2230" fmla="*/ 0 h 6887937"/>
              <a:gd name="connsiteX0-2231" fmla="*/ 0 w 5840730"/>
              <a:gd name="connsiteY0-2232" fmla="*/ 0 h 6887937"/>
              <a:gd name="connsiteX1-2233" fmla="*/ 5840730 w 5840730"/>
              <a:gd name="connsiteY1-2234" fmla="*/ 0 h 6887937"/>
              <a:gd name="connsiteX2-2235" fmla="*/ 5090160 w 5840730"/>
              <a:gd name="connsiteY2-2236" fmla="*/ 2775915 h 6887937"/>
              <a:gd name="connsiteX3-2237" fmla="*/ 4853940 w 5840730"/>
              <a:gd name="connsiteY3-2238" fmla="*/ 2962605 h 6887937"/>
              <a:gd name="connsiteX4-2239" fmla="*/ 4754880 w 5840730"/>
              <a:gd name="connsiteY4-2240" fmla="*/ 2692095 h 6887937"/>
              <a:gd name="connsiteX5-2241" fmla="*/ 4979670 w 5840730"/>
              <a:gd name="connsiteY5-2242" fmla="*/ 1846275 h 6887937"/>
              <a:gd name="connsiteX6-2243" fmla="*/ 4872990 w 5840730"/>
              <a:gd name="connsiteY6-2244" fmla="*/ 1571955 h 6887937"/>
              <a:gd name="connsiteX7-2245" fmla="*/ 4655820 w 5840730"/>
              <a:gd name="connsiteY7-2246" fmla="*/ 1770075 h 6887937"/>
              <a:gd name="connsiteX8-2247" fmla="*/ 3893820 w 5840730"/>
              <a:gd name="connsiteY8-2248" fmla="*/ 4688535 h 6887937"/>
              <a:gd name="connsiteX9-2249" fmla="*/ 3992880 w 5840730"/>
              <a:gd name="connsiteY9-2250" fmla="*/ 4905705 h 6887937"/>
              <a:gd name="connsiteX10-2251" fmla="*/ 4213860 w 5840730"/>
              <a:gd name="connsiteY10-2252" fmla="*/ 4757115 h 6887937"/>
              <a:gd name="connsiteX11-2253" fmla="*/ 4457700 w 5840730"/>
              <a:gd name="connsiteY11-2254" fmla="*/ 3842715 h 6887937"/>
              <a:gd name="connsiteX12-2255" fmla="*/ 4686300 w 5840730"/>
              <a:gd name="connsiteY12-2256" fmla="*/ 3713175 h 6887937"/>
              <a:gd name="connsiteX13-2257" fmla="*/ 4785360 w 5840730"/>
              <a:gd name="connsiteY13-2258" fmla="*/ 3926535 h 6887937"/>
              <a:gd name="connsiteX14-2259" fmla="*/ 4028621 w 5840730"/>
              <a:gd name="connsiteY14-2260" fmla="*/ 6887937 h 6887937"/>
              <a:gd name="connsiteX15-2261" fmla="*/ 0 w 5840730"/>
              <a:gd name="connsiteY15-2262" fmla="*/ 6877051 h 6887937"/>
              <a:gd name="connsiteX16-2263" fmla="*/ 0 w 5840730"/>
              <a:gd name="connsiteY16-2264" fmla="*/ 0 h 6887937"/>
              <a:gd name="connsiteX0-2265" fmla="*/ 0 w 5840730"/>
              <a:gd name="connsiteY0-2266" fmla="*/ 0 h 6887937"/>
              <a:gd name="connsiteX1-2267" fmla="*/ 5840730 w 5840730"/>
              <a:gd name="connsiteY1-2268" fmla="*/ 0 h 6887937"/>
              <a:gd name="connsiteX2-2269" fmla="*/ 5090160 w 5840730"/>
              <a:gd name="connsiteY2-2270" fmla="*/ 2775915 h 6887937"/>
              <a:gd name="connsiteX3-2271" fmla="*/ 4853940 w 5840730"/>
              <a:gd name="connsiteY3-2272" fmla="*/ 2962605 h 6887937"/>
              <a:gd name="connsiteX4-2273" fmla="*/ 4754880 w 5840730"/>
              <a:gd name="connsiteY4-2274" fmla="*/ 2692095 h 6887937"/>
              <a:gd name="connsiteX5-2275" fmla="*/ 4979670 w 5840730"/>
              <a:gd name="connsiteY5-2276" fmla="*/ 1846275 h 6887937"/>
              <a:gd name="connsiteX6-2277" fmla="*/ 4872990 w 5840730"/>
              <a:gd name="connsiteY6-2278" fmla="*/ 1571955 h 6887937"/>
              <a:gd name="connsiteX7-2279" fmla="*/ 4655820 w 5840730"/>
              <a:gd name="connsiteY7-2280" fmla="*/ 1770075 h 6887937"/>
              <a:gd name="connsiteX8-2281" fmla="*/ 3893820 w 5840730"/>
              <a:gd name="connsiteY8-2282" fmla="*/ 4688535 h 6887937"/>
              <a:gd name="connsiteX9-2283" fmla="*/ 3992880 w 5840730"/>
              <a:gd name="connsiteY9-2284" fmla="*/ 4905705 h 6887937"/>
              <a:gd name="connsiteX10-2285" fmla="*/ 4213860 w 5840730"/>
              <a:gd name="connsiteY10-2286" fmla="*/ 4757115 h 6887937"/>
              <a:gd name="connsiteX11-2287" fmla="*/ 4457700 w 5840730"/>
              <a:gd name="connsiteY11-2288" fmla="*/ 3842715 h 6887937"/>
              <a:gd name="connsiteX12-2289" fmla="*/ 4686300 w 5840730"/>
              <a:gd name="connsiteY12-2290" fmla="*/ 3713175 h 6887937"/>
              <a:gd name="connsiteX13-2291" fmla="*/ 4785360 w 5840730"/>
              <a:gd name="connsiteY13-2292" fmla="*/ 3926535 h 6887937"/>
              <a:gd name="connsiteX14-2293" fmla="*/ 4028621 w 5840730"/>
              <a:gd name="connsiteY14-2294" fmla="*/ 6887937 h 6887937"/>
              <a:gd name="connsiteX15-2295" fmla="*/ 0 w 5840730"/>
              <a:gd name="connsiteY15-2296" fmla="*/ 6877051 h 6887937"/>
              <a:gd name="connsiteX16-2297" fmla="*/ 0 w 5840730"/>
              <a:gd name="connsiteY16-2298" fmla="*/ 0 h 6887937"/>
              <a:gd name="connsiteX0-2299" fmla="*/ 0 w 5840730"/>
              <a:gd name="connsiteY0-2300" fmla="*/ 0 h 6887937"/>
              <a:gd name="connsiteX1-2301" fmla="*/ 5840730 w 5840730"/>
              <a:gd name="connsiteY1-2302" fmla="*/ 0 h 6887937"/>
              <a:gd name="connsiteX2-2303" fmla="*/ 5090160 w 5840730"/>
              <a:gd name="connsiteY2-2304" fmla="*/ 2775915 h 6887937"/>
              <a:gd name="connsiteX3-2305" fmla="*/ 4853940 w 5840730"/>
              <a:gd name="connsiteY3-2306" fmla="*/ 2962605 h 6887937"/>
              <a:gd name="connsiteX4-2307" fmla="*/ 4754880 w 5840730"/>
              <a:gd name="connsiteY4-2308" fmla="*/ 2692095 h 6887937"/>
              <a:gd name="connsiteX5-2309" fmla="*/ 4979670 w 5840730"/>
              <a:gd name="connsiteY5-2310" fmla="*/ 1846275 h 6887937"/>
              <a:gd name="connsiteX6-2311" fmla="*/ 4655820 w 5840730"/>
              <a:gd name="connsiteY6-2312" fmla="*/ 1770075 h 6887937"/>
              <a:gd name="connsiteX7-2313" fmla="*/ 3893820 w 5840730"/>
              <a:gd name="connsiteY7-2314" fmla="*/ 4688535 h 6887937"/>
              <a:gd name="connsiteX8-2315" fmla="*/ 3992880 w 5840730"/>
              <a:gd name="connsiteY8-2316" fmla="*/ 4905705 h 6887937"/>
              <a:gd name="connsiteX9-2317" fmla="*/ 4213860 w 5840730"/>
              <a:gd name="connsiteY9-2318" fmla="*/ 4757115 h 6887937"/>
              <a:gd name="connsiteX10-2319" fmla="*/ 4457700 w 5840730"/>
              <a:gd name="connsiteY10-2320" fmla="*/ 3842715 h 6887937"/>
              <a:gd name="connsiteX11-2321" fmla="*/ 4686300 w 5840730"/>
              <a:gd name="connsiteY11-2322" fmla="*/ 3713175 h 6887937"/>
              <a:gd name="connsiteX12-2323" fmla="*/ 4785360 w 5840730"/>
              <a:gd name="connsiteY12-2324" fmla="*/ 3926535 h 6887937"/>
              <a:gd name="connsiteX13-2325" fmla="*/ 4028621 w 5840730"/>
              <a:gd name="connsiteY13-2326" fmla="*/ 6887937 h 6887937"/>
              <a:gd name="connsiteX14-2327" fmla="*/ 0 w 5840730"/>
              <a:gd name="connsiteY14-2328" fmla="*/ 6877051 h 6887937"/>
              <a:gd name="connsiteX15-2329" fmla="*/ 0 w 5840730"/>
              <a:gd name="connsiteY15-2330" fmla="*/ 0 h 6887937"/>
              <a:gd name="connsiteX0-2331" fmla="*/ 0 w 5840730"/>
              <a:gd name="connsiteY0-2332" fmla="*/ 0 h 6887937"/>
              <a:gd name="connsiteX1-2333" fmla="*/ 5840730 w 5840730"/>
              <a:gd name="connsiteY1-2334" fmla="*/ 0 h 6887937"/>
              <a:gd name="connsiteX2-2335" fmla="*/ 5090160 w 5840730"/>
              <a:gd name="connsiteY2-2336" fmla="*/ 2775915 h 6887937"/>
              <a:gd name="connsiteX3-2337" fmla="*/ 4853940 w 5840730"/>
              <a:gd name="connsiteY3-2338" fmla="*/ 2962605 h 6887937"/>
              <a:gd name="connsiteX4-2339" fmla="*/ 4754880 w 5840730"/>
              <a:gd name="connsiteY4-2340" fmla="*/ 2692095 h 6887937"/>
              <a:gd name="connsiteX5-2341" fmla="*/ 4979670 w 5840730"/>
              <a:gd name="connsiteY5-2342" fmla="*/ 1846275 h 6887937"/>
              <a:gd name="connsiteX6-2343" fmla="*/ 3893820 w 5840730"/>
              <a:gd name="connsiteY6-2344" fmla="*/ 4688535 h 6887937"/>
              <a:gd name="connsiteX7-2345" fmla="*/ 3992880 w 5840730"/>
              <a:gd name="connsiteY7-2346" fmla="*/ 4905705 h 6887937"/>
              <a:gd name="connsiteX8-2347" fmla="*/ 4213860 w 5840730"/>
              <a:gd name="connsiteY8-2348" fmla="*/ 4757115 h 6887937"/>
              <a:gd name="connsiteX9-2349" fmla="*/ 4457700 w 5840730"/>
              <a:gd name="connsiteY9-2350" fmla="*/ 3842715 h 6887937"/>
              <a:gd name="connsiteX10-2351" fmla="*/ 4686300 w 5840730"/>
              <a:gd name="connsiteY10-2352" fmla="*/ 3713175 h 6887937"/>
              <a:gd name="connsiteX11-2353" fmla="*/ 4785360 w 5840730"/>
              <a:gd name="connsiteY11-2354" fmla="*/ 3926535 h 6887937"/>
              <a:gd name="connsiteX12-2355" fmla="*/ 4028621 w 5840730"/>
              <a:gd name="connsiteY12-2356" fmla="*/ 6887937 h 6887937"/>
              <a:gd name="connsiteX13-2357" fmla="*/ 0 w 5840730"/>
              <a:gd name="connsiteY13-2358" fmla="*/ 6877051 h 6887937"/>
              <a:gd name="connsiteX14-2359" fmla="*/ 0 w 5840730"/>
              <a:gd name="connsiteY14-2360" fmla="*/ 0 h 6887937"/>
              <a:gd name="connsiteX0-2361" fmla="*/ 0 w 5840730"/>
              <a:gd name="connsiteY0-2362" fmla="*/ 0 h 6887937"/>
              <a:gd name="connsiteX1-2363" fmla="*/ 5840730 w 5840730"/>
              <a:gd name="connsiteY1-2364" fmla="*/ 0 h 6887937"/>
              <a:gd name="connsiteX2-2365" fmla="*/ 5090160 w 5840730"/>
              <a:gd name="connsiteY2-2366" fmla="*/ 2775915 h 6887937"/>
              <a:gd name="connsiteX3-2367" fmla="*/ 4853940 w 5840730"/>
              <a:gd name="connsiteY3-2368" fmla="*/ 2962605 h 6887937"/>
              <a:gd name="connsiteX4-2369" fmla="*/ 4754880 w 5840730"/>
              <a:gd name="connsiteY4-2370" fmla="*/ 2692095 h 6887937"/>
              <a:gd name="connsiteX5-2371" fmla="*/ 3893820 w 5840730"/>
              <a:gd name="connsiteY5-2372" fmla="*/ 4688535 h 6887937"/>
              <a:gd name="connsiteX6-2373" fmla="*/ 3992880 w 5840730"/>
              <a:gd name="connsiteY6-2374" fmla="*/ 4905705 h 6887937"/>
              <a:gd name="connsiteX7-2375" fmla="*/ 4213860 w 5840730"/>
              <a:gd name="connsiteY7-2376" fmla="*/ 4757115 h 6887937"/>
              <a:gd name="connsiteX8-2377" fmla="*/ 4457700 w 5840730"/>
              <a:gd name="connsiteY8-2378" fmla="*/ 3842715 h 6887937"/>
              <a:gd name="connsiteX9-2379" fmla="*/ 4686300 w 5840730"/>
              <a:gd name="connsiteY9-2380" fmla="*/ 3713175 h 6887937"/>
              <a:gd name="connsiteX10-2381" fmla="*/ 4785360 w 5840730"/>
              <a:gd name="connsiteY10-2382" fmla="*/ 3926535 h 6887937"/>
              <a:gd name="connsiteX11-2383" fmla="*/ 4028621 w 5840730"/>
              <a:gd name="connsiteY11-2384" fmla="*/ 6887937 h 6887937"/>
              <a:gd name="connsiteX12-2385" fmla="*/ 0 w 5840730"/>
              <a:gd name="connsiteY12-2386" fmla="*/ 6877051 h 6887937"/>
              <a:gd name="connsiteX13-2387" fmla="*/ 0 w 5840730"/>
              <a:gd name="connsiteY13-2388" fmla="*/ 0 h 6887937"/>
              <a:gd name="connsiteX0-2389" fmla="*/ 0 w 5840730"/>
              <a:gd name="connsiteY0-2390" fmla="*/ 0 h 6887937"/>
              <a:gd name="connsiteX1-2391" fmla="*/ 5840730 w 5840730"/>
              <a:gd name="connsiteY1-2392" fmla="*/ 0 h 6887937"/>
              <a:gd name="connsiteX2-2393" fmla="*/ 5090160 w 5840730"/>
              <a:gd name="connsiteY2-2394" fmla="*/ 2775915 h 6887937"/>
              <a:gd name="connsiteX3-2395" fmla="*/ 4853940 w 5840730"/>
              <a:gd name="connsiteY3-2396" fmla="*/ 2962605 h 6887937"/>
              <a:gd name="connsiteX4-2397" fmla="*/ 3893820 w 5840730"/>
              <a:gd name="connsiteY4-2398" fmla="*/ 4688535 h 6887937"/>
              <a:gd name="connsiteX5-2399" fmla="*/ 3992880 w 5840730"/>
              <a:gd name="connsiteY5-2400" fmla="*/ 4905705 h 6887937"/>
              <a:gd name="connsiteX6-2401" fmla="*/ 4213860 w 5840730"/>
              <a:gd name="connsiteY6-2402" fmla="*/ 4757115 h 6887937"/>
              <a:gd name="connsiteX7-2403" fmla="*/ 4457700 w 5840730"/>
              <a:gd name="connsiteY7-2404" fmla="*/ 3842715 h 6887937"/>
              <a:gd name="connsiteX8-2405" fmla="*/ 4686300 w 5840730"/>
              <a:gd name="connsiteY8-2406" fmla="*/ 3713175 h 6887937"/>
              <a:gd name="connsiteX9-2407" fmla="*/ 4785360 w 5840730"/>
              <a:gd name="connsiteY9-2408" fmla="*/ 3926535 h 6887937"/>
              <a:gd name="connsiteX10-2409" fmla="*/ 4028621 w 5840730"/>
              <a:gd name="connsiteY10-2410" fmla="*/ 6887937 h 6887937"/>
              <a:gd name="connsiteX11-2411" fmla="*/ 0 w 5840730"/>
              <a:gd name="connsiteY11-2412" fmla="*/ 6877051 h 6887937"/>
              <a:gd name="connsiteX12-2413" fmla="*/ 0 w 5840730"/>
              <a:gd name="connsiteY12-2414" fmla="*/ 0 h 6887937"/>
              <a:gd name="connsiteX0-2415" fmla="*/ 0 w 5840730"/>
              <a:gd name="connsiteY0-2416" fmla="*/ 0 h 6887937"/>
              <a:gd name="connsiteX1-2417" fmla="*/ 5840730 w 5840730"/>
              <a:gd name="connsiteY1-2418" fmla="*/ 0 h 6887937"/>
              <a:gd name="connsiteX2-2419" fmla="*/ 5090160 w 5840730"/>
              <a:gd name="connsiteY2-2420" fmla="*/ 2775915 h 6887937"/>
              <a:gd name="connsiteX3-2421" fmla="*/ 3893820 w 5840730"/>
              <a:gd name="connsiteY3-2422" fmla="*/ 4688535 h 6887937"/>
              <a:gd name="connsiteX4-2423" fmla="*/ 3992880 w 5840730"/>
              <a:gd name="connsiteY4-2424" fmla="*/ 4905705 h 6887937"/>
              <a:gd name="connsiteX5-2425" fmla="*/ 4213860 w 5840730"/>
              <a:gd name="connsiteY5-2426" fmla="*/ 4757115 h 6887937"/>
              <a:gd name="connsiteX6-2427" fmla="*/ 4457700 w 5840730"/>
              <a:gd name="connsiteY6-2428" fmla="*/ 3842715 h 6887937"/>
              <a:gd name="connsiteX7-2429" fmla="*/ 4686300 w 5840730"/>
              <a:gd name="connsiteY7-2430" fmla="*/ 3713175 h 6887937"/>
              <a:gd name="connsiteX8-2431" fmla="*/ 4785360 w 5840730"/>
              <a:gd name="connsiteY8-2432" fmla="*/ 3926535 h 6887937"/>
              <a:gd name="connsiteX9-2433" fmla="*/ 4028621 w 5840730"/>
              <a:gd name="connsiteY9-2434" fmla="*/ 6887937 h 6887937"/>
              <a:gd name="connsiteX10-2435" fmla="*/ 0 w 5840730"/>
              <a:gd name="connsiteY10-2436" fmla="*/ 6877051 h 6887937"/>
              <a:gd name="connsiteX11-2437" fmla="*/ 0 w 5840730"/>
              <a:gd name="connsiteY11-2438" fmla="*/ 0 h 6887937"/>
              <a:gd name="connsiteX0-2439" fmla="*/ 0 w 5840730"/>
              <a:gd name="connsiteY0-2440" fmla="*/ 0 h 6887937"/>
              <a:gd name="connsiteX1-2441" fmla="*/ 5840730 w 5840730"/>
              <a:gd name="connsiteY1-2442" fmla="*/ 0 h 6887937"/>
              <a:gd name="connsiteX2-2443" fmla="*/ 3893820 w 5840730"/>
              <a:gd name="connsiteY2-2444" fmla="*/ 4688535 h 6887937"/>
              <a:gd name="connsiteX3-2445" fmla="*/ 3992880 w 5840730"/>
              <a:gd name="connsiteY3-2446" fmla="*/ 4905705 h 6887937"/>
              <a:gd name="connsiteX4-2447" fmla="*/ 4213860 w 5840730"/>
              <a:gd name="connsiteY4-2448" fmla="*/ 4757115 h 6887937"/>
              <a:gd name="connsiteX5-2449" fmla="*/ 4457700 w 5840730"/>
              <a:gd name="connsiteY5-2450" fmla="*/ 3842715 h 6887937"/>
              <a:gd name="connsiteX6-2451" fmla="*/ 4686300 w 5840730"/>
              <a:gd name="connsiteY6-2452" fmla="*/ 3713175 h 6887937"/>
              <a:gd name="connsiteX7-2453" fmla="*/ 4785360 w 5840730"/>
              <a:gd name="connsiteY7-2454" fmla="*/ 3926535 h 6887937"/>
              <a:gd name="connsiteX8-2455" fmla="*/ 4028621 w 5840730"/>
              <a:gd name="connsiteY8-2456" fmla="*/ 6887937 h 6887937"/>
              <a:gd name="connsiteX9-2457" fmla="*/ 0 w 5840730"/>
              <a:gd name="connsiteY9-2458" fmla="*/ 6877051 h 6887937"/>
              <a:gd name="connsiteX10-2459" fmla="*/ 0 w 5840730"/>
              <a:gd name="connsiteY10-2460" fmla="*/ 0 h 6887937"/>
              <a:gd name="connsiteX0-2461" fmla="*/ 0 w 4790753"/>
              <a:gd name="connsiteY0-2462" fmla="*/ 0 h 6887937"/>
              <a:gd name="connsiteX1-2463" fmla="*/ 2674743 w 4790753"/>
              <a:gd name="connsiteY1-2464" fmla="*/ 49345 h 6887937"/>
              <a:gd name="connsiteX2-2465" fmla="*/ 3893820 w 4790753"/>
              <a:gd name="connsiteY2-2466" fmla="*/ 4688535 h 6887937"/>
              <a:gd name="connsiteX3-2467" fmla="*/ 3992880 w 4790753"/>
              <a:gd name="connsiteY3-2468" fmla="*/ 4905705 h 6887937"/>
              <a:gd name="connsiteX4-2469" fmla="*/ 4213860 w 4790753"/>
              <a:gd name="connsiteY4-2470" fmla="*/ 4757115 h 6887937"/>
              <a:gd name="connsiteX5-2471" fmla="*/ 4457700 w 4790753"/>
              <a:gd name="connsiteY5-2472" fmla="*/ 3842715 h 6887937"/>
              <a:gd name="connsiteX6-2473" fmla="*/ 4686300 w 4790753"/>
              <a:gd name="connsiteY6-2474" fmla="*/ 3713175 h 6887937"/>
              <a:gd name="connsiteX7-2475" fmla="*/ 4785360 w 4790753"/>
              <a:gd name="connsiteY7-2476" fmla="*/ 3926535 h 6887937"/>
              <a:gd name="connsiteX8-2477" fmla="*/ 4028621 w 4790753"/>
              <a:gd name="connsiteY8-2478" fmla="*/ 6887937 h 6887937"/>
              <a:gd name="connsiteX9-2479" fmla="*/ 0 w 4790753"/>
              <a:gd name="connsiteY9-2480" fmla="*/ 6877051 h 6887937"/>
              <a:gd name="connsiteX10-2481" fmla="*/ 0 w 4790753"/>
              <a:gd name="connsiteY10-2482" fmla="*/ 0 h 6887937"/>
              <a:gd name="connsiteX0-2483" fmla="*/ 0 w 4790753"/>
              <a:gd name="connsiteY0-2484" fmla="*/ 0 h 6887937"/>
              <a:gd name="connsiteX1-2485" fmla="*/ 2497763 w 4790753"/>
              <a:gd name="connsiteY1-2486" fmla="*/ 0 h 6887937"/>
              <a:gd name="connsiteX2-2487" fmla="*/ 3893820 w 4790753"/>
              <a:gd name="connsiteY2-2488" fmla="*/ 4688535 h 6887937"/>
              <a:gd name="connsiteX3-2489" fmla="*/ 3992880 w 4790753"/>
              <a:gd name="connsiteY3-2490" fmla="*/ 4905705 h 6887937"/>
              <a:gd name="connsiteX4-2491" fmla="*/ 4213860 w 4790753"/>
              <a:gd name="connsiteY4-2492" fmla="*/ 4757115 h 6887937"/>
              <a:gd name="connsiteX5-2493" fmla="*/ 4457700 w 4790753"/>
              <a:gd name="connsiteY5-2494" fmla="*/ 3842715 h 6887937"/>
              <a:gd name="connsiteX6-2495" fmla="*/ 4686300 w 4790753"/>
              <a:gd name="connsiteY6-2496" fmla="*/ 3713175 h 6887937"/>
              <a:gd name="connsiteX7-2497" fmla="*/ 4785360 w 4790753"/>
              <a:gd name="connsiteY7-2498" fmla="*/ 3926535 h 6887937"/>
              <a:gd name="connsiteX8-2499" fmla="*/ 4028621 w 4790753"/>
              <a:gd name="connsiteY8-2500" fmla="*/ 6887937 h 6887937"/>
              <a:gd name="connsiteX9-2501" fmla="*/ 0 w 4790753"/>
              <a:gd name="connsiteY9-2502" fmla="*/ 6877051 h 6887937"/>
              <a:gd name="connsiteX10-2503" fmla="*/ 0 w 4790753"/>
              <a:gd name="connsiteY10-2504" fmla="*/ 0 h 6887937"/>
              <a:gd name="connsiteX0-2505" fmla="*/ 0 w 4790753"/>
              <a:gd name="connsiteY0-2506" fmla="*/ 0 h 6887937"/>
              <a:gd name="connsiteX1-2507" fmla="*/ 2497763 w 4790753"/>
              <a:gd name="connsiteY1-2508" fmla="*/ 0 h 6887937"/>
              <a:gd name="connsiteX2-2509" fmla="*/ 3490698 w 4790753"/>
              <a:gd name="connsiteY2-2510" fmla="*/ 3504252 h 6887937"/>
              <a:gd name="connsiteX3-2511" fmla="*/ 3992880 w 4790753"/>
              <a:gd name="connsiteY3-2512" fmla="*/ 4905705 h 6887937"/>
              <a:gd name="connsiteX4-2513" fmla="*/ 4213860 w 4790753"/>
              <a:gd name="connsiteY4-2514" fmla="*/ 4757115 h 6887937"/>
              <a:gd name="connsiteX5-2515" fmla="*/ 4457700 w 4790753"/>
              <a:gd name="connsiteY5-2516" fmla="*/ 3842715 h 6887937"/>
              <a:gd name="connsiteX6-2517" fmla="*/ 4686300 w 4790753"/>
              <a:gd name="connsiteY6-2518" fmla="*/ 3713175 h 6887937"/>
              <a:gd name="connsiteX7-2519" fmla="*/ 4785360 w 4790753"/>
              <a:gd name="connsiteY7-2520" fmla="*/ 3926535 h 6887937"/>
              <a:gd name="connsiteX8-2521" fmla="*/ 4028621 w 4790753"/>
              <a:gd name="connsiteY8-2522" fmla="*/ 6887937 h 6887937"/>
              <a:gd name="connsiteX9-2523" fmla="*/ 0 w 4790753"/>
              <a:gd name="connsiteY9-2524" fmla="*/ 6877051 h 6887937"/>
              <a:gd name="connsiteX10-2525" fmla="*/ 0 w 4790753"/>
              <a:gd name="connsiteY10-2526" fmla="*/ 0 h 6887937"/>
              <a:gd name="connsiteX0-2527" fmla="*/ 0 w 4790753"/>
              <a:gd name="connsiteY0-2528" fmla="*/ 0 h 6887937"/>
              <a:gd name="connsiteX1-2529" fmla="*/ 2310950 w 4790753"/>
              <a:gd name="connsiteY1-2530" fmla="*/ 0 h 6887937"/>
              <a:gd name="connsiteX2-2531" fmla="*/ 3490698 w 4790753"/>
              <a:gd name="connsiteY2-2532" fmla="*/ 3504252 h 6887937"/>
              <a:gd name="connsiteX3-2533" fmla="*/ 3992880 w 4790753"/>
              <a:gd name="connsiteY3-2534" fmla="*/ 4905705 h 6887937"/>
              <a:gd name="connsiteX4-2535" fmla="*/ 4213860 w 4790753"/>
              <a:gd name="connsiteY4-2536" fmla="*/ 4757115 h 6887937"/>
              <a:gd name="connsiteX5-2537" fmla="*/ 4457700 w 4790753"/>
              <a:gd name="connsiteY5-2538" fmla="*/ 3842715 h 6887937"/>
              <a:gd name="connsiteX6-2539" fmla="*/ 4686300 w 4790753"/>
              <a:gd name="connsiteY6-2540" fmla="*/ 3713175 h 6887937"/>
              <a:gd name="connsiteX7-2541" fmla="*/ 4785360 w 4790753"/>
              <a:gd name="connsiteY7-2542" fmla="*/ 3926535 h 6887937"/>
              <a:gd name="connsiteX8-2543" fmla="*/ 4028621 w 4790753"/>
              <a:gd name="connsiteY8-2544" fmla="*/ 6887937 h 6887937"/>
              <a:gd name="connsiteX9-2545" fmla="*/ 0 w 4790753"/>
              <a:gd name="connsiteY9-2546" fmla="*/ 6877051 h 6887937"/>
              <a:gd name="connsiteX10-2547" fmla="*/ 0 w 4790753"/>
              <a:gd name="connsiteY10-2548" fmla="*/ 0 h 6887937"/>
              <a:gd name="connsiteX0-2549" fmla="*/ 0 w 4790753"/>
              <a:gd name="connsiteY0-2550" fmla="*/ 0 h 6887937"/>
              <a:gd name="connsiteX1-2551" fmla="*/ 2487931 w 4790753"/>
              <a:gd name="connsiteY1-2552" fmla="*/ 0 h 6887937"/>
              <a:gd name="connsiteX2-2553" fmla="*/ 3490698 w 4790753"/>
              <a:gd name="connsiteY2-2554" fmla="*/ 3504252 h 6887937"/>
              <a:gd name="connsiteX3-2555" fmla="*/ 3992880 w 4790753"/>
              <a:gd name="connsiteY3-2556" fmla="*/ 4905705 h 6887937"/>
              <a:gd name="connsiteX4-2557" fmla="*/ 4213860 w 4790753"/>
              <a:gd name="connsiteY4-2558" fmla="*/ 4757115 h 6887937"/>
              <a:gd name="connsiteX5-2559" fmla="*/ 4457700 w 4790753"/>
              <a:gd name="connsiteY5-2560" fmla="*/ 3842715 h 6887937"/>
              <a:gd name="connsiteX6-2561" fmla="*/ 4686300 w 4790753"/>
              <a:gd name="connsiteY6-2562" fmla="*/ 3713175 h 6887937"/>
              <a:gd name="connsiteX7-2563" fmla="*/ 4785360 w 4790753"/>
              <a:gd name="connsiteY7-2564" fmla="*/ 3926535 h 6887937"/>
              <a:gd name="connsiteX8-2565" fmla="*/ 4028621 w 4790753"/>
              <a:gd name="connsiteY8-2566" fmla="*/ 6887937 h 6887937"/>
              <a:gd name="connsiteX9-2567" fmla="*/ 0 w 4790753"/>
              <a:gd name="connsiteY9-2568" fmla="*/ 6877051 h 6887937"/>
              <a:gd name="connsiteX10-2569" fmla="*/ 0 w 4790753"/>
              <a:gd name="connsiteY10-2570" fmla="*/ 0 h 6887937"/>
              <a:gd name="connsiteX0-2571" fmla="*/ 0 w 4790753"/>
              <a:gd name="connsiteY0-2572" fmla="*/ 0 h 6887937"/>
              <a:gd name="connsiteX1-2573" fmla="*/ 2487931 w 4790753"/>
              <a:gd name="connsiteY1-2574" fmla="*/ 0 h 6887937"/>
              <a:gd name="connsiteX2-2575" fmla="*/ 3412040 w 4790753"/>
              <a:gd name="connsiteY2-2576" fmla="*/ 3464777 h 6887937"/>
              <a:gd name="connsiteX3-2577" fmla="*/ 3992880 w 4790753"/>
              <a:gd name="connsiteY3-2578" fmla="*/ 4905705 h 6887937"/>
              <a:gd name="connsiteX4-2579" fmla="*/ 4213860 w 4790753"/>
              <a:gd name="connsiteY4-2580" fmla="*/ 4757115 h 6887937"/>
              <a:gd name="connsiteX5-2581" fmla="*/ 4457700 w 4790753"/>
              <a:gd name="connsiteY5-2582" fmla="*/ 3842715 h 6887937"/>
              <a:gd name="connsiteX6-2583" fmla="*/ 4686300 w 4790753"/>
              <a:gd name="connsiteY6-2584" fmla="*/ 3713175 h 6887937"/>
              <a:gd name="connsiteX7-2585" fmla="*/ 4785360 w 4790753"/>
              <a:gd name="connsiteY7-2586" fmla="*/ 3926535 h 6887937"/>
              <a:gd name="connsiteX8-2587" fmla="*/ 4028621 w 4790753"/>
              <a:gd name="connsiteY8-2588" fmla="*/ 6887937 h 6887937"/>
              <a:gd name="connsiteX9-2589" fmla="*/ 0 w 4790753"/>
              <a:gd name="connsiteY9-2590" fmla="*/ 6877051 h 6887937"/>
              <a:gd name="connsiteX10-2591" fmla="*/ 0 w 4790753"/>
              <a:gd name="connsiteY10-2592" fmla="*/ 0 h 6887937"/>
              <a:gd name="connsiteX0-2593" fmla="*/ 0 w 4790753"/>
              <a:gd name="connsiteY0-2594" fmla="*/ 0 h 6887937"/>
              <a:gd name="connsiteX1-2595" fmla="*/ 2487931 w 4790753"/>
              <a:gd name="connsiteY1-2596" fmla="*/ 0 h 6887937"/>
              <a:gd name="connsiteX2-2597" fmla="*/ 3244891 w 4790753"/>
              <a:gd name="connsiteY2-2598" fmla="*/ 3464778 h 6887937"/>
              <a:gd name="connsiteX3-2599" fmla="*/ 3992880 w 4790753"/>
              <a:gd name="connsiteY3-2600" fmla="*/ 4905705 h 6887937"/>
              <a:gd name="connsiteX4-2601" fmla="*/ 4213860 w 4790753"/>
              <a:gd name="connsiteY4-2602" fmla="*/ 4757115 h 6887937"/>
              <a:gd name="connsiteX5-2603" fmla="*/ 4457700 w 4790753"/>
              <a:gd name="connsiteY5-2604" fmla="*/ 3842715 h 6887937"/>
              <a:gd name="connsiteX6-2605" fmla="*/ 4686300 w 4790753"/>
              <a:gd name="connsiteY6-2606" fmla="*/ 3713175 h 6887937"/>
              <a:gd name="connsiteX7-2607" fmla="*/ 4785360 w 4790753"/>
              <a:gd name="connsiteY7-2608" fmla="*/ 3926535 h 6887937"/>
              <a:gd name="connsiteX8-2609" fmla="*/ 4028621 w 4790753"/>
              <a:gd name="connsiteY8-2610" fmla="*/ 6887937 h 6887937"/>
              <a:gd name="connsiteX9-2611" fmla="*/ 0 w 4790753"/>
              <a:gd name="connsiteY9-2612" fmla="*/ 6877051 h 6887937"/>
              <a:gd name="connsiteX10-2613" fmla="*/ 0 w 4790753"/>
              <a:gd name="connsiteY10-2614" fmla="*/ 0 h 6887937"/>
              <a:gd name="connsiteX0-2615" fmla="*/ 0 w 4790753"/>
              <a:gd name="connsiteY0-2616" fmla="*/ 0 h 6887937"/>
              <a:gd name="connsiteX1-2617" fmla="*/ 2487931 w 4790753"/>
              <a:gd name="connsiteY1-2618" fmla="*/ 0 h 6887937"/>
              <a:gd name="connsiteX2-2619" fmla="*/ 3392375 w 4790753"/>
              <a:gd name="connsiteY2-2620" fmla="*/ 3464779 h 6887937"/>
              <a:gd name="connsiteX3-2621" fmla="*/ 3992880 w 4790753"/>
              <a:gd name="connsiteY3-2622" fmla="*/ 4905705 h 6887937"/>
              <a:gd name="connsiteX4-2623" fmla="*/ 4213860 w 4790753"/>
              <a:gd name="connsiteY4-2624" fmla="*/ 4757115 h 6887937"/>
              <a:gd name="connsiteX5-2625" fmla="*/ 4457700 w 4790753"/>
              <a:gd name="connsiteY5-2626" fmla="*/ 3842715 h 6887937"/>
              <a:gd name="connsiteX6-2627" fmla="*/ 4686300 w 4790753"/>
              <a:gd name="connsiteY6-2628" fmla="*/ 3713175 h 6887937"/>
              <a:gd name="connsiteX7-2629" fmla="*/ 4785360 w 4790753"/>
              <a:gd name="connsiteY7-2630" fmla="*/ 3926535 h 6887937"/>
              <a:gd name="connsiteX8-2631" fmla="*/ 4028621 w 4790753"/>
              <a:gd name="connsiteY8-2632" fmla="*/ 6887937 h 6887937"/>
              <a:gd name="connsiteX9-2633" fmla="*/ 0 w 4790753"/>
              <a:gd name="connsiteY9-2634" fmla="*/ 6877051 h 6887937"/>
              <a:gd name="connsiteX10-2635" fmla="*/ 0 w 4790753"/>
              <a:gd name="connsiteY10-2636" fmla="*/ 0 h 6887937"/>
              <a:gd name="connsiteX0-2637" fmla="*/ 0 w 5110169"/>
              <a:gd name="connsiteY0-2638" fmla="*/ 0 h 6887937"/>
              <a:gd name="connsiteX1-2639" fmla="*/ 2487931 w 5110169"/>
              <a:gd name="connsiteY1-2640" fmla="*/ 0 h 6887937"/>
              <a:gd name="connsiteX2-2641" fmla="*/ 3392375 w 5110169"/>
              <a:gd name="connsiteY2-2642" fmla="*/ 3464779 h 6887937"/>
              <a:gd name="connsiteX3-2643" fmla="*/ 3992880 w 5110169"/>
              <a:gd name="connsiteY3-2644" fmla="*/ 4905705 h 6887937"/>
              <a:gd name="connsiteX4-2645" fmla="*/ 4213860 w 5110169"/>
              <a:gd name="connsiteY4-2646" fmla="*/ 4757115 h 6887937"/>
              <a:gd name="connsiteX5-2647" fmla="*/ 4457700 w 5110169"/>
              <a:gd name="connsiteY5-2648" fmla="*/ 3842715 h 6887937"/>
              <a:gd name="connsiteX6-2649" fmla="*/ 4686300 w 5110169"/>
              <a:gd name="connsiteY6-2650" fmla="*/ 3713175 h 6887937"/>
              <a:gd name="connsiteX7-2651" fmla="*/ 4785360 w 5110169"/>
              <a:gd name="connsiteY7-2652" fmla="*/ 3926535 h 6887937"/>
              <a:gd name="connsiteX8-2653" fmla="*/ 5110169 w 5110169"/>
              <a:gd name="connsiteY8-2654" fmla="*/ 6887937 h 6887937"/>
              <a:gd name="connsiteX9-2655" fmla="*/ 0 w 5110169"/>
              <a:gd name="connsiteY9-2656" fmla="*/ 6877051 h 6887937"/>
              <a:gd name="connsiteX10-2657" fmla="*/ 0 w 5110169"/>
              <a:gd name="connsiteY10-2658" fmla="*/ 0 h 6887937"/>
              <a:gd name="connsiteX0-2659" fmla="*/ 0 w 5110169"/>
              <a:gd name="connsiteY0-2660" fmla="*/ 0 h 6887937"/>
              <a:gd name="connsiteX1-2661" fmla="*/ 2487931 w 5110169"/>
              <a:gd name="connsiteY1-2662" fmla="*/ 0 h 6887937"/>
              <a:gd name="connsiteX2-2663" fmla="*/ 3766000 w 5110169"/>
              <a:gd name="connsiteY2-2664" fmla="*/ 4629324 h 6887937"/>
              <a:gd name="connsiteX3-2665" fmla="*/ 3992880 w 5110169"/>
              <a:gd name="connsiteY3-2666" fmla="*/ 4905705 h 6887937"/>
              <a:gd name="connsiteX4-2667" fmla="*/ 4213860 w 5110169"/>
              <a:gd name="connsiteY4-2668" fmla="*/ 4757115 h 6887937"/>
              <a:gd name="connsiteX5-2669" fmla="*/ 4457700 w 5110169"/>
              <a:gd name="connsiteY5-2670" fmla="*/ 3842715 h 6887937"/>
              <a:gd name="connsiteX6-2671" fmla="*/ 4686300 w 5110169"/>
              <a:gd name="connsiteY6-2672" fmla="*/ 3713175 h 6887937"/>
              <a:gd name="connsiteX7-2673" fmla="*/ 4785360 w 5110169"/>
              <a:gd name="connsiteY7-2674" fmla="*/ 3926535 h 6887937"/>
              <a:gd name="connsiteX8-2675" fmla="*/ 5110169 w 5110169"/>
              <a:gd name="connsiteY8-2676" fmla="*/ 6887937 h 6887937"/>
              <a:gd name="connsiteX9-2677" fmla="*/ 0 w 5110169"/>
              <a:gd name="connsiteY9-2678" fmla="*/ 6877051 h 6887937"/>
              <a:gd name="connsiteX10-2679" fmla="*/ 0 w 5110169"/>
              <a:gd name="connsiteY10-2680" fmla="*/ 0 h 6887937"/>
              <a:gd name="connsiteX0-2681" fmla="*/ 0 w 5110169"/>
              <a:gd name="connsiteY0-2682" fmla="*/ 0 h 6887937"/>
              <a:gd name="connsiteX1-2683" fmla="*/ 2487931 w 5110169"/>
              <a:gd name="connsiteY1-2684" fmla="*/ 0 h 6887937"/>
              <a:gd name="connsiteX2-2685" fmla="*/ 3716839 w 5110169"/>
              <a:gd name="connsiteY2-2686" fmla="*/ 4550372 h 6887937"/>
              <a:gd name="connsiteX3-2687" fmla="*/ 3992880 w 5110169"/>
              <a:gd name="connsiteY3-2688" fmla="*/ 4905705 h 6887937"/>
              <a:gd name="connsiteX4-2689" fmla="*/ 4213860 w 5110169"/>
              <a:gd name="connsiteY4-2690" fmla="*/ 4757115 h 6887937"/>
              <a:gd name="connsiteX5-2691" fmla="*/ 4457700 w 5110169"/>
              <a:gd name="connsiteY5-2692" fmla="*/ 3842715 h 6887937"/>
              <a:gd name="connsiteX6-2693" fmla="*/ 4686300 w 5110169"/>
              <a:gd name="connsiteY6-2694" fmla="*/ 3713175 h 6887937"/>
              <a:gd name="connsiteX7-2695" fmla="*/ 4785360 w 5110169"/>
              <a:gd name="connsiteY7-2696" fmla="*/ 3926535 h 6887937"/>
              <a:gd name="connsiteX8-2697" fmla="*/ 5110169 w 5110169"/>
              <a:gd name="connsiteY8-2698" fmla="*/ 6887937 h 6887937"/>
              <a:gd name="connsiteX9-2699" fmla="*/ 0 w 5110169"/>
              <a:gd name="connsiteY9-2700" fmla="*/ 6877051 h 6887937"/>
              <a:gd name="connsiteX10-2701" fmla="*/ 0 w 5110169"/>
              <a:gd name="connsiteY10-2702" fmla="*/ 0 h 6887937"/>
              <a:gd name="connsiteX0-2703" fmla="*/ 0 w 5110169"/>
              <a:gd name="connsiteY0-2704" fmla="*/ 0 h 6887937"/>
              <a:gd name="connsiteX1-2705" fmla="*/ 2487931 w 5110169"/>
              <a:gd name="connsiteY1-2706" fmla="*/ 0 h 6887937"/>
              <a:gd name="connsiteX2-2707" fmla="*/ 3589019 w 5110169"/>
              <a:gd name="connsiteY2-2708" fmla="*/ 4510896 h 6887937"/>
              <a:gd name="connsiteX3-2709" fmla="*/ 3992880 w 5110169"/>
              <a:gd name="connsiteY3-2710" fmla="*/ 4905705 h 6887937"/>
              <a:gd name="connsiteX4-2711" fmla="*/ 4213860 w 5110169"/>
              <a:gd name="connsiteY4-2712" fmla="*/ 4757115 h 6887937"/>
              <a:gd name="connsiteX5-2713" fmla="*/ 4457700 w 5110169"/>
              <a:gd name="connsiteY5-2714" fmla="*/ 3842715 h 6887937"/>
              <a:gd name="connsiteX6-2715" fmla="*/ 4686300 w 5110169"/>
              <a:gd name="connsiteY6-2716" fmla="*/ 3713175 h 6887937"/>
              <a:gd name="connsiteX7-2717" fmla="*/ 4785360 w 5110169"/>
              <a:gd name="connsiteY7-2718" fmla="*/ 3926535 h 6887937"/>
              <a:gd name="connsiteX8-2719" fmla="*/ 5110169 w 5110169"/>
              <a:gd name="connsiteY8-2720" fmla="*/ 6887937 h 6887937"/>
              <a:gd name="connsiteX9-2721" fmla="*/ 0 w 5110169"/>
              <a:gd name="connsiteY9-2722" fmla="*/ 6877051 h 6887937"/>
              <a:gd name="connsiteX10-2723" fmla="*/ 0 w 5110169"/>
              <a:gd name="connsiteY10-2724" fmla="*/ 0 h 6887937"/>
              <a:gd name="connsiteX0-2725" fmla="*/ 0 w 5110169"/>
              <a:gd name="connsiteY0-2726" fmla="*/ 0 h 6887937"/>
              <a:gd name="connsiteX1-2727" fmla="*/ 2487931 w 5110169"/>
              <a:gd name="connsiteY1-2728" fmla="*/ 0 h 6887937"/>
              <a:gd name="connsiteX2-2729" fmla="*/ 3677510 w 5110169"/>
              <a:gd name="connsiteY2-2730" fmla="*/ 4510896 h 6887937"/>
              <a:gd name="connsiteX3-2731" fmla="*/ 3992880 w 5110169"/>
              <a:gd name="connsiteY3-2732" fmla="*/ 4905705 h 6887937"/>
              <a:gd name="connsiteX4-2733" fmla="*/ 4213860 w 5110169"/>
              <a:gd name="connsiteY4-2734" fmla="*/ 4757115 h 6887937"/>
              <a:gd name="connsiteX5-2735" fmla="*/ 4457700 w 5110169"/>
              <a:gd name="connsiteY5-2736" fmla="*/ 3842715 h 6887937"/>
              <a:gd name="connsiteX6-2737" fmla="*/ 4686300 w 5110169"/>
              <a:gd name="connsiteY6-2738" fmla="*/ 3713175 h 6887937"/>
              <a:gd name="connsiteX7-2739" fmla="*/ 4785360 w 5110169"/>
              <a:gd name="connsiteY7-2740" fmla="*/ 3926535 h 6887937"/>
              <a:gd name="connsiteX8-2741" fmla="*/ 5110169 w 5110169"/>
              <a:gd name="connsiteY8-2742" fmla="*/ 6887937 h 6887937"/>
              <a:gd name="connsiteX9-2743" fmla="*/ 0 w 5110169"/>
              <a:gd name="connsiteY9-2744" fmla="*/ 6877051 h 6887937"/>
              <a:gd name="connsiteX10-2745" fmla="*/ 0 w 5110169"/>
              <a:gd name="connsiteY10-2746" fmla="*/ 0 h 6887937"/>
              <a:gd name="connsiteX0-2747" fmla="*/ 0 w 5110169"/>
              <a:gd name="connsiteY0-2748" fmla="*/ 0 h 6887937"/>
              <a:gd name="connsiteX1-2749" fmla="*/ 2487931 w 5110169"/>
              <a:gd name="connsiteY1-2750" fmla="*/ 0 h 6887937"/>
              <a:gd name="connsiteX2-2751" fmla="*/ 3677510 w 5110169"/>
              <a:gd name="connsiteY2-2752" fmla="*/ 4510896 h 6887937"/>
              <a:gd name="connsiteX3-2753" fmla="*/ 3992880 w 5110169"/>
              <a:gd name="connsiteY3-2754" fmla="*/ 4905705 h 6887937"/>
              <a:gd name="connsiteX4-2755" fmla="*/ 4213860 w 5110169"/>
              <a:gd name="connsiteY4-2756" fmla="*/ 4757115 h 6887937"/>
              <a:gd name="connsiteX5-2757" fmla="*/ 4457700 w 5110169"/>
              <a:gd name="connsiteY5-2758" fmla="*/ 3842715 h 6887937"/>
              <a:gd name="connsiteX6-2759" fmla="*/ 4686300 w 5110169"/>
              <a:gd name="connsiteY6-2760" fmla="*/ 3713175 h 6887937"/>
              <a:gd name="connsiteX7-2761" fmla="*/ 4785360 w 5110169"/>
              <a:gd name="connsiteY7-2762" fmla="*/ 3926535 h 6887937"/>
              <a:gd name="connsiteX8-2763" fmla="*/ 5110169 w 5110169"/>
              <a:gd name="connsiteY8-2764" fmla="*/ 6887937 h 6887937"/>
              <a:gd name="connsiteX9-2765" fmla="*/ 0 w 5110169"/>
              <a:gd name="connsiteY9-2766" fmla="*/ 6877051 h 6887937"/>
              <a:gd name="connsiteX10-2767" fmla="*/ 0 w 5110169"/>
              <a:gd name="connsiteY10-2768" fmla="*/ 0 h 6887937"/>
              <a:gd name="connsiteX0-2769" fmla="*/ 0 w 5110169"/>
              <a:gd name="connsiteY0-2770" fmla="*/ 0 h 6887937"/>
              <a:gd name="connsiteX1-2771" fmla="*/ 2487931 w 5110169"/>
              <a:gd name="connsiteY1-2772" fmla="*/ 0 h 6887937"/>
              <a:gd name="connsiteX2-2773" fmla="*/ 3677510 w 5110169"/>
              <a:gd name="connsiteY2-2774" fmla="*/ 4510896 h 6887937"/>
              <a:gd name="connsiteX3-2775" fmla="*/ 3953550 w 5110169"/>
              <a:gd name="connsiteY3-2776" fmla="*/ 5034002 h 6887937"/>
              <a:gd name="connsiteX4-2777" fmla="*/ 4213860 w 5110169"/>
              <a:gd name="connsiteY4-2778" fmla="*/ 4757115 h 6887937"/>
              <a:gd name="connsiteX5-2779" fmla="*/ 4457700 w 5110169"/>
              <a:gd name="connsiteY5-2780" fmla="*/ 3842715 h 6887937"/>
              <a:gd name="connsiteX6-2781" fmla="*/ 4686300 w 5110169"/>
              <a:gd name="connsiteY6-2782" fmla="*/ 3713175 h 6887937"/>
              <a:gd name="connsiteX7-2783" fmla="*/ 4785360 w 5110169"/>
              <a:gd name="connsiteY7-2784" fmla="*/ 3926535 h 6887937"/>
              <a:gd name="connsiteX8-2785" fmla="*/ 5110169 w 5110169"/>
              <a:gd name="connsiteY8-2786" fmla="*/ 6887937 h 6887937"/>
              <a:gd name="connsiteX9-2787" fmla="*/ 0 w 5110169"/>
              <a:gd name="connsiteY9-2788" fmla="*/ 6877051 h 6887937"/>
              <a:gd name="connsiteX10-2789" fmla="*/ 0 w 5110169"/>
              <a:gd name="connsiteY10-2790" fmla="*/ 0 h 6887937"/>
              <a:gd name="connsiteX0-2791" fmla="*/ 0 w 5110169"/>
              <a:gd name="connsiteY0-2792" fmla="*/ 0 h 6887937"/>
              <a:gd name="connsiteX1-2793" fmla="*/ 2487931 w 5110169"/>
              <a:gd name="connsiteY1-2794" fmla="*/ 0 h 6887937"/>
              <a:gd name="connsiteX2-2795" fmla="*/ 3677510 w 5110169"/>
              <a:gd name="connsiteY2-2796" fmla="*/ 4510896 h 6887937"/>
              <a:gd name="connsiteX3-2797" fmla="*/ 3953550 w 5110169"/>
              <a:gd name="connsiteY3-2798" fmla="*/ 5300466 h 6887937"/>
              <a:gd name="connsiteX4-2799" fmla="*/ 4213860 w 5110169"/>
              <a:gd name="connsiteY4-2800" fmla="*/ 4757115 h 6887937"/>
              <a:gd name="connsiteX5-2801" fmla="*/ 4457700 w 5110169"/>
              <a:gd name="connsiteY5-2802" fmla="*/ 3842715 h 6887937"/>
              <a:gd name="connsiteX6-2803" fmla="*/ 4686300 w 5110169"/>
              <a:gd name="connsiteY6-2804" fmla="*/ 3713175 h 6887937"/>
              <a:gd name="connsiteX7-2805" fmla="*/ 4785360 w 5110169"/>
              <a:gd name="connsiteY7-2806" fmla="*/ 3926535 h 6887937"/>
              <a:gd name="connsiteX8-2807" fmla="*/ 5110169 w 5110169"/>
              <a:gd name="connsiteY8-2808" fmla="*/ 6887937 h 6887937"/>
              <a:gd name="connsiteX9-2809" fmla="*/ 0 w 5110169"/>
              <a:gd name="connsiteY9-2810" fmla="*/ 6877051 h 6887937"/>
              <a:gd name="connsiteX10-2811" fmla="*/ 0 w 5110169"/>
              <a:gd name="connsiteY10-2812" fmla="*/ 0 h 6887937"/>
              <a:gd name="connsiteX0-2813" fmla="*/ 0 w 5110169"/>
              <a:gd name="connsiteY0-2814" fmla="*/ 0 h 6887937"/>
              <a:gd name="connsiteX1-2815" fmla="*/ 2487931 w 5110169"/>
              <a:gd name="connsiteY1-2816" fmla="*/ 0 h 6887937"/>
              <a:gd name="connsiteX2-2817" fmla="*/ 3677510 w 5110169"/>
              <a:gd name="connsiteY2-2818" fmla="*/ 4510896 h 6887937"/>
              <a:gd name="connsiteX3-2819" fmla="*/ 4042040 w 5110169"/>
              <a:gd name="connsiteY3-2820" fmla="*/ 5566930 h 6887937"/>
              <a:gd name="connsiteX4-2821" fmla="*/ 4213860 w 5110169"/>
              <a:gd name="connsiteY4-2822" fmla="*/ 4757115 h 6887937"/>
              <a:gd name="connsiteX5-2823" fmla="*/ 4457700 w 5110169"/>
              <a:gd name="connsiteY5-2824" fmla="*/ 3842715 h 6887937"/>
              <a:gd name="connsiteX6-2825" fmla="*/ 4686300 w 5110169"/>
              <a:gd name="connsiteY6-2826" fmla="*/ 3713175 h 6887937"/>
              <a:gd name="connsiteX7-2827" fmla="*/ 4785360 w 5110169"/>
              <a:gd name="connsiteY7-2828" fmla="*/ 3926535 h 6887937"/>
              <a:gd name="connsiteX8-2829" fmla="*/ 5110169 w 5110169"/>
              <a:gd name="connsiteY8-2830" fmla="*/ 6887937 h 6887937"/>
              <a:gd name="connsiteX9-2831" fmla="*/ 0 w 5110169"/>
              <a:gd name="connsiteY9-2832" fmla="*/ 6877051 h 6887937"/>
              <a:gd name="connsiteX10-2833" fmla="*/ 0 w 5110169"/>
              <a:gd name="connsiteY10-2834" fmla="*/ 0 h 6887937"/>
              <a:gd name="connsiteX0-2835" fmla="*/ 0 w 5110169"/>
              <a:gd name="connsiteY0-2836" fmla="*/ 0 h 6887937"/>
              <a:gd name="connsiteX1-2837" fmla="*/ 2487931 w 5110169"/>
              <a:gd name="connsiteY1-2838" fmla="*/ 0 h 6887937"/>
              <a:gd name="connsiteX2-2839" fmla="*/ 3677510 w 5110169"/>
              <a:gd name="connsiteY2-2840" fmla="*/ 4510896 h 6887937"/>
              <a:gd name="connsiteX3-2841" fmla="*/ 4032208 w 5110169"/>
              <a:gd name="connsiteY3-2842" fmla="*/ 5379419 h 6887937"/>
              <a:gd name="connsiteX4-2843" fmla="*/ 4213860 w 5110169"/>
              <a:gd name="connsiteY4-2844" fmla="*/ 4757115 h 6887937"/>
              <a:gd name="connsiteX5-2845" fmla="*/ 4457700 w 5110169"/>
              <a:gd name="connsiteY5-2846" fmla="*/ 3842715 h 6887937"/>
              <a:gd name="connsiteX6-2847" fmla="*/ 4686300 w 5110169"/>
              <a:gd name="connsiteY6-2848" fmla="*/ 3713175 h 6887937"/>
              <a:gd name="connsiteX7-2849" fmla="*/ 4785360 w 5110169"/>
              <a:gd name="connsiteY7-2850" fmla="*/ 3926535 h 6887937"/>
              <a:gd name="connsiteX8-2851" fmla="*/ 5110169 w 5110169"/>
              <a:gd name="connsiteY8-2852" fmla="*/ 6887937 h 6887937"/>
              <a:gd name="connsiteX9-2853" fmla="*/ 0 w 5110169"/>
              <a:gd name="connsiteY9-2854" fmla="*/ 6877051 h 6887937"/>
              <a:gd name="connsiteX10-2855" fmla="*/ 0 w 5110169"/>
              <a:gd name="connsiteY10-2856" fmla="*/ 0 h 6887937"/>
              <a:gd name="connsiteX0-2857" fmla="*/ 0 w 5110169"/>
              <a:gd name="connsiteY0-2858" fmla="*/ 0 h 6887937"/>
              <a:gd name="connsiteX1-2859" fmla="*/ 2487931 w 5110169"/>
              <a:gd name="connsiteY1-2860" fmla="*/ 0 h 6887937"/>
              <a:gd name="connsiteX2-2861" fmla="*/ 3805329 w 5110169"/>
              <a:gd name="connsiteY2-2862" fmla="*/ 4974740 h 6887937"/>
              <a:gd name="connsiteX3-2863" fmla="*/ 4032208 w 5110169"/>
              <a:gd name="connsiteY3-2864" fmla="*/ 5379419 h 6887937"/>
              <a:gd name="connsiteX4-2865" fmla="*/ 4213860 w 5110169"/>
              <a:gd name="connsiteY4-2866" fmla="*/ 4757115 h 6887937"/>
              <a:gd name="connsiteX5-2867" fmla="*/ 4457700 w 5110169"/>
              <a:gd name="connsiteY5-2868" fmla="*/ 3842715 h 6887937"/>
              <a:gd name="connsiteX6-2869" fmla="*/ 4686300 w 5110169"/>
              <a:gd name="connsiteY6-2870" fmla="*/ 3713175 h 6887937"/>
              <a:gd name="connsiteX7-2871" fmla="*/ 4785360 w 5110169"/>
              <a:gd name="connsiteY7-2872" fmla="*/ 3926535 h 6887937"/>
              <a:gd name="connsiteX8-2873" fmla="*/ 5110169 w 5110169"/>
              <a:gd name="connsiteY8-2874" fmla="*/ 6887937 h 6887937"/>
              <a:gd name="connsiteX9-2875" fmla="*/ 0 w 5110169"/>
              <a:gd name="connsiteY9-2876" fmla="*/ 6877051 h 6887937"/>
              <a:gd name="connsiteX10-2877" fmla="*/ 0 w 5110169"/>
              <a:gd name="connsiteY10-2878" fmla="*/ 0 h 6887937"/>
              <a:gd name="connsiteX0-2879" fmla="*/ 0 w 5110169"/>
              <a:gd name="connsiteY0-2880" fmla="*/ 0 h 6887937"/>
              <a:gd name="connsiteX1-2881" fmla="*/ 2487931 w 5110169"/>
              <a:gd name="connsiteY1-2882" fmla="*/ 0 h 6887937"/>
              <a:gd name="connsiteX2-2883" fmla="*/ 3775832 w 5110169"/>
              <a:gd name="connsiteY2-2884" fmla="*/ 5033954 h 6887937"/>
              <a:gd name="connsiteX3-2885" fmla="*/ 4032208 w 5110169"/>
              <a:gd name="connsiteY3-2886" fmla="*/ 5379419 h 6887937"/>
              <a:gd name="connsiteX4-2887" fmla="*/ 4213860 w 5110169"/>
              <a:gd name="connsiteY4-2888" fmla="*/ 4757115 h 6887937"/>
              <a:gd name="connsiteX5-2889" fmla="*/ 4457700 w 5110169"/>
              <a:gd name="connsiteY5-2890" fmla="*/ 3842715 h 6887937"/>
              <a:gd name="connsiteX6-2891" fmla="*/ 4686300 w 5110169"/>
              <a:gd name="connsiteY6-2892" fmla="*/ 3713175 h 6887937"/>
              <a:gd name="connsiteX7-2893" fmla="*/ 4785360 w 5110169"/>
              <a:gd name="connsiteY7-2894" fmla="*/ 3926535 h 6887937"/>
              <a:gd name="connsiteX8-2895" fmla="*/ 5110169 w 5110169"/>
              <a:gd name="connsiteY8-2896" fmla="*/ 6887937 h 6887937"/>
              <a:gd name="connsiteX9-2897" fmla="*/ 0 w 5110169"/>
              <a:gd name="connsiteY9-2898" fmla="*/ 6877051 h 6887937"/>
              <a:gd name="connsiteX10-2899" fmla="*/ 0 w 5110169"/>
              <a:gd name="connsiteY10-2900" fmla="*/ 0 h 6887937"/>
              <a:gd name="connsiteX0-2901" fmla="*/ 0 w 5110169"/>
              <a:gd name="connsiteY0-2902" fmla="*/ 0 h 6887937"/>
              <a:gd name="connsiteX1-2903" fmla="*/ 2487931 w 5110169"/>
              <a:gd name="connsiteY1-2904" fmla="*/ 0 h 6887937"/>
              <a:gd name="connsiteX2-2905" fmla="*/ 3834825 w 5110169"/>
              <a:gd name="connsiteY2-2906" fmla="*/ 5142514 h 6887937"/>
              <a:gd name="connsiteX3-2907" fmla="*/ 4032208 w 5110169"/>
              <a:gd name="connsiteY3-2908" fmla="*/ 5379419 h 6887937"/>
              <a:gd name="connsiteX4-2909" fmla="*/ 4213860 w 5110169"/>
              <a:gd name="connsiteY4-2910" fmla="*/ 4757115 h 6887937"/>
              <a:gd name="connsiteX5-2911" fmla="*/ 4457700 w 5110169"/>
              <a:gd name="connsiteY5-2912" fmla="*/ 3842715 h 6887937"/>
              <a:gd name="connsiteX6-2913" fmla="*/ 4686300 w 5110169"/>
              <a:gd name="connsiteY6-2914" fmla="*/ 3713175 h 6887937"/>
              <a:gd name="connsiteX7-2915" fmla="*/ 4785360 w 5110169"/>
              <a:gd name="connsiteY7-2916" fmla="*/ 3926535 h 6887937"/>
              <a:gd name="connsiteX8-2917" fmla="*/ 5110169 w 5110169"/>
              <a:gd name="connsiteY8-2918" fmla="*/ 6887937 h 6887937"/>
              <a:gd name="connsiteX9-2919" fmla="*/ 0 w 5110169"/>
              <a:gd name="connsiteY9-2920" fmla="*/ 6877051 h 6887937"/>
              <a:gd name="connsiteX10-2921" fmla="*/ 0 w 5110169"/>
              <a:gd name="connsiteY10-2922" fmla="*/ 0 h 6887937"/>
              <a:gd name="connsiteX0-2923" fmla="*/ 0 w 5110169"/>
              <a:gd name="connsiteY0-2924" fmla="*/ 0 h 6887937"/>
              <a:gd name="connsiteX1-2925" fmla="*/ 2487931 w 5110169"/>
              <a:gd name="connsiteY1-2926" fmla="*/ 0 h 6887937"/>
              <a:gd name="connsiteX2-2927" fmla="*/ 3834825 w 5110169"/>
              <a:gd name="connsiteY2-2928" fmla="*/ 5142514 h 6887937"/>
              <a:gd name="connsiteX3-2929" fmla="*/ 4074118 w 5110169"/>
              <a:gd name="connsiteY3-2930" fmla="*/ 5314407 h 6887937"/>
              <a:gd name="connsiteX4-2931" fmla="*/ 4213860 w 5110169"/>
              <a:gd name="connsiteY4-2932" fmla="*/ 4757115 h 6887937"/>
              <a:gd name="connsiteX5-2933" fmla="*/ 4457700 w 5110169"/>
              <a:gd name="connsiteY5-2934" fmla="*/ 3842715 h 6887937"/>
              <a:gd name="connsiteX6-2935" fmla="*/ 4686300 w 5110169"/>
              <a:gd name="connsiteY6-2936" fmla="*/ 3713175 h 6887937"/>
              <a:gd name="connsiteX7-2937" fmla="*/ 4785360 w 5110169"/>
              <a:gd name="connsiteY7-2938" fmla="*/ 3926535 h 6887937"/>
              <a:gd name="connsiteX8-2939" fmla="*/ 5110169 w 5110169"/>
              <a:gd name="connsiteY8-2940" fmla="*/ 6887937 h 6887937"/>
              <a:gd name="connsiteX9-2941" fmla="*/ 0 w 5110169"/>
              <a:gd name="connsiteY9-2942" fmla="*/ 6877051 h 6887937"/>
              <a:gd name="connsiteX10-2943" fmla="*/ 0 w 5110169"/>
              <a:gd name="connsiteY10-2944" fmla="*/ 0 h 6887937"/>
              <a:gd name="connsiteX0-2945" fmla="*/ 0 w 5110169"/>
              <a:gd name="connsiteY0-2946" fmla="*/ 0 h 6887937"/>
              <a:gd name="connsiteX1-2947" fmla="*/ 2487931 w 5110169"/>
              <a:gd name="connsiteY1-2948" fmla="*/ 0 h 6887937"/>
              <a:gd name="connsiteX2-2949" fmla="*/ 3834825 w 5110169"/>
              <a:gd name="connsiteY2-2950" fmla="*/ 5142514 h 6887937"/>
              <a:gd name="connsiteX3-2951" fmla="*/ 4074118 w 5110169"/>
              <a:gd name="connsiteY3-2952" fmla="*/ 5314407 h 6887937"/>
              <a:gd name="connsiteX4-2953" fmla="*/ 4168140 w 5110169"/>
              <a:gd name="connsiteY4-2954" fmla="*/ 5055407 h 6887937"/>
              <a:gd name="connsiteX5-2955" fmla="*/ 4457700 w 5110169"/>
              <a:gd name="connsiteY5-2956" fmla="*/ 3842715 h 6887937"/>
              <a:gd name="connsiteX6-2957" fmla="*/ 4686300 w 5110169"/>
              <a:gd name="connsiteY6-2958" fmla="*/ 3713175 h 6887937"/>
              <a:gd name="connsiteX7-2959" fmla="*/ 4785360 w 5110169"/>
              <a:gd name="connsiteY7-2960" fmla="*/ 3926535 h 6887937"/>
              <a:gd name="connsiteX8-2961" fmla="*/ 5110169 w 5110169"/>
              <a:gd name="connsiteY8-2962" fmla="*/ 6887937 h 6887937"/>
              <a:gd name="connsiteX9-2963" fmla="*/ 0 w 5110169"/>
              <a:gd name="connsiteY9-2964" fmla="*/ 6877051 h 6887937"/>
              <a:gd name="connsiteX10-2965" fmla="*/ 0 w 5110169"/>
              <a:gd name="connsiteY10-2966" fmla="*/ 0 h 6887937"/>
              <a:gd name="connsiteX0-2967" fmla="*/ 0 w 5110169"/>
              <a:gd name="connsiteY0-2968" fmla="*/ 0 h 6887937"/>
              <a:gd name="connsiteX1-2969" fmla="*/ 2487931 w 5110169"/>
              <a:gd name="connsiteY1-2970" fmla="*/ 0 h 6887937"/>
              <a:gd name="connsiteX2-2971" fmla="*/ 3834825 w 5110169"/>
              <a:gd name="connsiteY2-2972" fmla="*/ 5142514 h 6887937"/>
              <a:gd name="connsiteX3-2973" fmla="*/ 4074118 w 5110169"/>
              <a:gd name="connsiteY3-2974" fmla="*/ 5314407 h 6887937"/>
              <a:gd name="connsiteX4-2975" fmla="*/ 4168140 w 5110169"/>
              <a:gd name="connsiteY4-2976" fmla="*/ 5055407 h 6887937"/>
              <a:gd name="connsiteX5-2977" fmla="*/ 3935730 w 5110169"/>
              <a:gd name="connsiteY5-2978" fmla="*/ 4175425 h 6887937"/>
              <a:gd name="connsiteX6-2979" fmla="*/ 4686300 w 5110169"/>
              <a:gd name="connsiteY6-2980" fmla="*/ 3713175 h 6887937"/>
              <a:gd name="connsiteX7-2981" fmla="*/ 4785360 w 5110169"/>
              <a:gd name="connsiteY7-2982" fmla="*/ 3926535 h 6887937"/>
              <a:gd name="connsiteX8-2983" fmla="*/ 5110169 w 5110169"/>
              <a:gd name="connsiteY8-2984" fmla="*/ 6887937 h 6887937"/>
              <a:gd name="connsiteX9-2985" fmla="*/ 0 w 5110169"/>
              <a:gd name="connsiteY9-2986" fmla="*/ 6877051 h 6887937"/>
              <a:gd name="connsiteX10-2987" fmla="*/ 0 w 5110169"/>
              <a:gd name="connsiteY10-2988" fmla="*/ 0 h 6887937"/>
              <a:gd name="connsiteX0-2989" fmla="*/ 0 w 5110169"/>
              <a:gd name="connsiteY0-2990" fmla="*/ 0 h 6887937"/>
              <a:gd name="connsiteX1-2991" fmla="*/ 2487931 w 5110169"/>
              <a:gd name="connsiteY1-2992" fmla="*/ 0 h 6887937"/>
              <a:gd name="connsiteX2-2993" fmla="*/ 3834825 w 5110169"/>
              <a:gd name="connsiteY2-2994" fmla="*/ 5142514 h 6887937"/>
              <a:gd name="connsiteX3-2995" fmla="*/ 4074118 w 5110169"/>
              <a:gd name="connsiteY3-2996" fmla="*/ 5314407 h 6887937"/>
              <a:gd name="connsiteX4-2997" fmla="*/ 4168140 w 5110169"/>
              <a:gd name="connsiteY4-2998" fmla="*/ 5055407 h 6887937"/>
              <a:gd name="connsiteX5-2999" fmla="*/ 3935730 w 5110169"/>
              <a:gd name="connsiteY5-3000" fmla="*/ 4175425 h 6887937"/>
              <a:gd name="connsiteX6-3001" fmla="*/ 4061460 w 5110169"/>
              <a:gd name="connsiteY6-3002" fmla="*/ 3931157 h 6887937"/>
              <a:gd name="connsiteX7-3003" fmla="*/ 4785360 w 5110169"/>
              <a:gd name="connsiteY7-3004" fmla="*/ 3926535 h 6887937"/>
              <a:gd name="connsiteX8-3005" fmla="*/ 5110169 w 5110169"/>
              <a:gd name="connsiteY8-3006" fmla="*/ 6887937 h 6887937"/>
              <a:gd name="connsiteX9-3007" fmla="*/ 0 w 5110169"/>
              <a:gd name="connsiteY9-3008" fmla="*/ 6877051 h 6887937"/>
              <a:gd name="connsiteX10-3009" fmla="*/ 0 w 5110169"/>
              <a:gd name="connsiteY10-3010" fmla="*/ 0 h 6887937"/>
              <a:gd name="connsiteX0-3011" fmla="*/ 0 w 5110169"/>
              <a:gd name="connsiteY0-3012" fmla="*/ 0 h 6887937"/>
              <a:gd name="connsiteX1-3013" fmla="*/ 2487931 w 5110169"/>
              <a:gd name="connsiteY1-3014" fmla="*/ 0 h 6887937"/>
              <a:gd name="connsiteX2-3015" fmla="*/ 3834825 w 5110169"/>
              <a:gd name="connsiteY2-3016" fmla="*/ 5142514 h 6887937"/>
              <a:gd name="connsiteX3-3017" fmla="*/ 4074118 w 5110169"/>
              <a:gd name="connsiteY3-3018" fmla="*/ 5314407 h 6887937"/>
              <a:gd name="connsiteX4-3019" fmla="*/ 4168140 w 5110169"/>
              <a:gd name="connsiteY4-3020" fmla="*/ 5055407 h 6887937"/>
              <a:gd name="connsiteX5-3021" fmla="*/ 3935730 w 5110169"/>
              <a:gd name="connsiteY5-3022" fmla="*/ 4175425 h 6887937"/>
              <a:gd name="connsiteX6-3023" fmla="*/ 4061460 w 5110169"/>
              <a:gd name="connsiteY6-3024" fmla="*/ 3931157 h 6887937"/>
              <a:gd name="connsiteX7-3025" fmla="*/ 4198620 w 5110169"/>
              <a:gd name="connsiteY7-3026" fmla="*/ 4133044 h 6887937"/>
              <a:gd name="connsiteX8-3027" fmla="*/ 5110169 w 5110169"/>
              <a:gd name="connsiteY8-3028" fmla="*/ 6887937 h 6887937"/>
              <a:gd name="connsiteX9-3029" fmla="*/ 0 w 5110169"/>
              <a:gd name="connsiteY9-3030" fmla="*/ 6877051 h 6887937"/>
              <a:gd name="connsiteX10-3031" fmla="*/ 0 w 5110169"/>
              <a:gd name="connsiteY10-3032" fmla="*/ 0 h 6887937"/>
              <a:gd name="connsiteX0-3033" fmla="*/ 0 w 5110169"/>
              <a:gd name="connsiteY0-3034" fmla="*/ 0 h 6887937"/>
              <a:gd name="connsiteX1-3035" fmla="*/ 2487931 w 5110169"/>
              <a:gd name="connsiteY1-3036" fmla="*/ 0 h 6887937"/>
              <a:gd name="connsiteX2-3037" fmla="*/ 3834825 w 5110169"/>
              <a:gd name="connsiteY2-3038" fmla="*/ 5142514 h 6887937"/>
              <a:gd name="connsiteX3-3039" fmla="*/ 4074118 w 5110169"/>
              <a:gd name="connsiteY3-3040" fmla="*/ 5314407 h 6887937"/>
              <a:gd name="connsiteX4-3041" fmla="*/ 4168140 w 5110169"/>
              <a:gd name="connsiteY4-3042" fmla="*/ 5055407 h 6887937"/>
              <a:gd name="connsiteX5-3043" fmla="*/ 3935730 w 5110169"/>
              <a:gd name="connsiteY5-3044" fmla="*/ 4175425 h 6887937"/>
              <a:gd name="connsiteX6-3045" fmla="*/ 4061460 w 5110169"/>
              <a:gd name="connsiteY6-3046" fmla="*/ 3931157 h 6887937"/>
              <a:gd name="connsiteX7-3047" fmla="*/ 4251960 w 5110169"/>
              <a:gd name="connsiteY7-3048" fmla="*/ 4071856 h 6887937"/>
              <a:gd name="connsiteX8-3049" fmla="*/ 5110169 w 5110169"/>
              <a:gd name="connsiteY8-3050" fmla="*/ 6887937 h 6887937"/>
              <a:gd name="connsiteX9-3051" fmla="*/ 0 w 5110169"/>
              <a:gd name="connsiteY9-3052" fmla="*/ 6877051 h 6887937"/>
              <a:gd name="connsiteX10-3053" fmla="*/ 0 w 5110169"/>
              <a:gd name="connsiteY10-3054" fmla="*/ 0 h 6887937"/>
              <a:gd name="connsiteX0-3055" fmla="*/ 0 w 5030921"/>
              <a:gd name="connsiteY0-3056" fmla="*/ 0 h 6877051"/>
              <a:gd name="connsiteX1-3057" fmla="*/ 2487931 w 5030921"/>
              <a:gd name="connsiteY1-3058" fmla="*/ 0 h 6877051"/>
              <a:gd name="connsiteX2-3059" fmla="*/ 3834825 w 5030921"/>
              <a:gd name="connsiteY2-3060" fmla="*/ 5142514 h 6877051"/>
              <a:gd name="connsiteX3-3061" fmla="*/ 4074118 w 5030921"/>
              <a:gd name="connsiteY3-3062" fmla="*/ 5314407 h 6877051"/>
              <a:gd name="connsiteX4-3063" fmla="*/ 4168140 w 5030921"/>
              <a:gd name="connsiteY4-3064" fmla="*/ 5055407 h 6877051"/>
              <a:gd name="connsiteX5-3065" fmla="*/ 3935730 w 5030921"/>
              <a:gd name="connsiteY5-3066" fmla="*/ 4175425 h 6877051"/>
              <a:gd name="connsiteX6-3067" fmla="*/ 4061460 w 5030921"/>
              <a:gd name="connsiteY6-3068" fmla="*/ 3931157 h 6877051"/>
              <a:gd name="connsiteX7-3069" fmla="*/ 4251960 w 5030921"/>
              <a:gd name="connsiteY7-3070" fmla="*/ 4071856 h 6877051"/>
              <a:gd name="connsiteX8-3071" fmla="*/ 5030921 w 5030921"/>
              <a:gd name="connsiteY8-3072" fmla="*/ 6875699 h 6877051"/>
              <a:gd name="connsiteX9-3073" fmla="*/ 0 w 5030921"/>
              <a:gd name="connsiteY9-3074" fmla="*/ 6877051 h 6877051"/>
              <a:gd name="connsiteX10-3075" fmla="*/ 0 w 5030921"/>
              <a:gd name="connsiteY10-3076" fmla="*/ 0 h 6877051"/>
              <a:gd name="connsiteX0-3077" fmla="*/ 0 w 4963865"/>
              <a:gd name="connsiteY0-3078" fmla="*/ 0 h 6877051"/>
              <a:gd name="connsiteX1-3079" fmla="*/ 2487931 w 4963865"/>
              <a:gd name="connsiteY1-3080" fmla="*/ 0 h 6877051"/>
              <a:gd name="connsiteX2-3081" fmla="*/ 3834825 w 4963865"/>
              <a:gd name="connsiteY2-3082" fmla="*/ 5142514 h 6877051"/>
              <a:gd name="connsiteX3-3083" fmla="*/ 4074118 w 4963865"/>
              <a:gd name="connsiteY3-3084" fmla="*/ 5314407 h 6877051"/>
              <a:gd name="connsiteX4-3085" fmla="*/ 4168140 w 4963865"/>
              <a:gd name="connsiteY4-3086" fmla="*/ 5055407 h 6877051"/>
              <a:gd name="connsiteX5-3087" fmla="*/ 3935730 w 4963865"/>
              <a:gd name="connsiteY5-3088" fmla="*/ 4175425 h 6877051"/>
              <a:gd name="connsiteX6-3089" fmla="*/ 4061460 w 4963865"/>
              <a:gd name="connsiteY6-3090" fmla="*/ 3931157 h 6877051"/>
              <a:gd name="connsiteX7-3091" fmla="*/ 4251960 w 4963865"/>
              <a:gd name="connsiteY7-3092" fmla="*/ 4071856 h 6877051"/>
              <a:gd name="connsiteX8-3093" fmla="*/ 4963865 w 4963865"/>
              <a:gd name="connsiteY8-3094" fmla="*/ 6875699 h 6877051"/>
              <a:gd name="connsiteX9-3095" fmla="*/ 0 w 4963865"/>
              <a:gd name="connsiteY9-3096" fmla="*/ 6877051 h 6877051"/>
              <a:gd name="connsiteX10-3097" fmla="*/ 0 w 4963865"/>
              <a:gd name="connsiteY10-3098" fmla="*/ 0 h 6877051"/>
              <a:gd name="connsiteX0-3099" fmla="*/ 0 w 5024825"/>
              <a:gd name="connsiteY0-3100" fmla="*/ 0 h 6881818"/>
              <a:gd name="connsiteX1-3101" fmla="*/ 2487931 w 5024825"/>
              <a:gd name="connsiteY1-3102" fmla="*/ 0 h 6881818"/>
              <a:gd name="connsiteX2-3103" fmla="*/ 3834825 w 5024825"/>
              <a:gd name="connsiteY2-3104" fmla="*/ 5142514 h 6881818"/>
              <a:gd name="connsiteX3-3105" fmla="*/ 4074118 w 5024825"/>
              <a:gd name="connsiteY3-3106" fmla="*/ 5314407 h 6881818"/>
              <a:gd name="connsiteX4-3107" fmla="*/ 4168140 w 5024825"/>
              <a:gd name="connsiteY4-3108" fmla="*/ 5055407 h 6881818"/>
              <a:gd name="connsiteX5-3109" fmla="*/ 3935730 w 5024825"/>
              <a:gd name="connsiteY5-3110" fmla="*/ 4175425 h 6881818"/>
              <a:gd name="connsiteX6-3111" fmla="*/ 4061460 w 5024825"/>
              <a:gd name="connsiteY6-3112" fmla="*/ 3931157 h 6881818"/>
              <a:gd name="connsiteX7-3113" fmla="*/ 4251960 w 5024825"/>
              <a:gd name="connsiteY7-3114" fmla="*/ 4071856 h 6881818"/>
              <a:gd name="connsiteX8-3115" fmla="*/ 5024825 w 5024825"/>
              <a:gd name="connsiteY8-3116" fmla="*/ 6881818 h 6881818"/>
              <a:gd name="connsiteX9-3117" fmla="*/ 0 w 5024825"/>
              <a:gd name="connsiteY9-3118" fmla="*/ 6877051 h 6881818"/>
              <a:gd name="connsiteX10-3119" fmla="*/ 0 w 5024825"/>
              <a:gd name="connsiteY10-3120" fmla="*/ 0 h 6881818"/>
              <a:gd name="connsiteX0-3121" fmla="*/ 0 w 5024825"/>
              <a:gd name="connsiteY0-3122" fmla="*/ 0 h 6881818"/>
              <a:gd name="connsiteX1-3123" fmla="*/ 2487931 w 5024825"/>
              <a:gd name="connsiteY1-3124" fmla="*/ 0 h 6881818"/>
              <a:gd name="connsiteX2-3125" fmla="*/ 3834825 w 5024825"/>
              <a:gd name="connsiteY2-3126" fmla="*/ 5142514 h 6881818"/>
              <a:gd name="connsiteX3-3127" fmla="*/ 4074118 w 5024825"/>
              <a:gd name="connsiteY3-3128" fmla="*/ 5314407 h 6881818"/>
              <a:gd name="connsiteX4-3129" fmla="*/ 4168140 w 5024825"/>
              <a:gd name="connsiteY4-3130" fmla="*/ 5055407 h 6881818"/>
              <a:gd name="connsiteX5-3131" fmla="*/ 3935730 w 5024825"/>
              <a:gd name="connsiteY5-3132" fmla="*/ 4175425 h 6881818"/>
              <a:gd name="connsiteX6-3133" fmla="*/ 4061460 w 5024825"/>
              <a:gd name="connsiteY6-3134" fmla="*/ 3931157 h 6881818"/>
              <a:gd name="connsiteX7-3135" fmla="*/ 4251960 w 5024825"/>
              <a:gd name="connsiteY7-3136" fmla="*/ 4071856 h 6881818"/>
              <a:gd name="connsiteX8-3137" fmla="*/ 5024825 w 5024825"/>
              <a:gd name="connsiteY8-3138" fmla="*/ 6881818 h 6881818"/>
              <a:gd name="connsiteX9-3139" fmla="*/ 0 w 5024825"/>
              <a:gd name="connsiteY9-3140" fmla="*/ 6877051 h 6881818"/>
              <a:gd name="connsiteX10-3141" fmla="*/ 0 w 5024825"/>
              <a:gd name="connsiteY10-3142" fmla="*/ 0 h 6881818"/>
              <a:gd name="connsiteX0-3143" fmla="*/ 0 w 5024825"/>
              <a:gd name="connsiteY0-3144" fmla="*/ 0 h 6881818"/>
              <a:gd name="connsiteX1-3145" fmla="*/ 2487931 w 5024825"/>
              <a:gd name="connsiteY1-3146" fmla="*/ 0 h 6881818"/>
              <a:gd name="connsiteX2-3147" fmla="*/ 3834825 w 5024825"/>
              <a:gd name="connsiteY2-3148" fmla="*/ 5142514 h 6881818"/>
              <a:gd name="connsiteX3-3149" fmla="*/ 4074118 w 5024825"/>
              <a:gd name="connsiteY3-3150" fmla="*/ 5314407 h 6881818"/>
              <a:gd name="connsiteX4-3151" fmla="*/ 4168140 w 5024825"/>
              <a:gd name="connsiteY4-3152" fmla="*/ 5055407 h 6881818"/>
              <a:gd name="connsiteX5-3153" fmla="*/ 3935730 w 5024825"/>
              <a:gd name="connsiteY5-3154" fmla="*/ 4175425 h 6881818"/>
              <a:gd name="connsiteX6-3155" fmla="*/ 4061460 w 5024825"/>
              <a:gd name="connsiteY6-3156" fmla="*/ 3931157 h 6881818"/>
              <a:gd name="connsiteX7-3157" fmla="*/ 4251960 w 5024825"/>
              <a:gd name="connsiteY7-3158" fmla="*/ 4071856 h 6881818"/>
              <a:gd name="connsiteX8-3159" fmla="*/ 5024825 w 5024825"/>
              <a:gd name="connsiteY8-3160" fmla="*/ 6881818 h 6881818"/>
              <a:gd name="connsiteX9-3161" fmla="*/ 0 w 5024825"/>
              <a:gd name="connsiteY9-3162" fmla="*/ 6877051 h 6881818"/>
              <a:gd name="connsiteX10-3163" fmla="*/ 0 w 5024825"/>
              <a:gd name="connsiteY10-3164" fmla="*/ 0 h 6881818"/>
              <a:gd name="connsiteX0-3165" fmla="*/ 0 w 5024825"/>
              <a:gd name="connsiteY0-3166" fmla="*/ 0 h 6881818"/>
              <a:gd name="connsiteX1-3167" fmla="*/ 2487931 w 5024825"/>
              <a:gd name="connsiteY1-3168" fmla="*/ 0 h 6881818"/>
              <a:gd name="connsiteX2-3169" fmla="*/ 3834825 w 5024825"/>
              <a:gd name="connsiteY2-3170" fmla="*/ 5142514 h 6881818"/>
              <a:gd name="connsiteX3-3171" fmla="*/ 4074118 w 5024825"/>
              <a:gd name="connsiteY3-3172" fmla="*/ 5314407 h 6881818"/>
              <a:gd name="connsiteX4-3173" fmla="*/ 4168140 w 5024825"/>
              <a:gd name="connsiteY4-3174" fmla="*/ 5055407 h 6881818"/>
              <a:gd name="connsiteX5-3175" fmla="*/ 3935730 w 5024825"/>
              <a:gd name="connsiteY5-3176" fmla="*/ 4175425 h 6881818"/>
              <a:gd name="connsiteX6-3177" fmla="*/ 4061460 w 5024825"/>
              <a:gd name="connsiteY6-3178" fmla="*/ 3931157 h 6881818"/>
              <a:gd name="connsiteX7-3179" fmla="*/ 4251960 w 5024825"/>
              <a:gd name="connsiteY7-3180" fmla="*/ 4071856 h 6881818"/>
              <a:gd name="connsiteX8-3181" fmla="*/ 5024825 w 5024825"/>
              <a:gd name="connsiteY8-3182" fmla="*/ 6881818 h 6881818"/>
              <a:gd name="connsiteX9-3183" fmla="*/ 0 w 5024825"/>
              <a:gd name="connsiteY9-3184" fmla="*/ 6877051 h 6881818"/>
              <a:gd name="connsiteX10-3185" fmla="*/ 0 w 5024825"/>
              <a:gd name="connsiteY10-3186" fmla="*/ 0 h 6881818"/>
              <a:gd name="connsiteX0-3187" fmla="*/ 0 w 5024825"/>
              <a:gd name="connsiteY0-3188" fmla="*/ 0 h 6881818"/>
              <a:gd name="connsiteX1-3189" fmla="*/ 2487931 w 5024825"/>
              <a:gd name="connsiteY1-3190" fmla="*/ 0 h 6881818"/>
              <a:gd name="connsiteX2-3191" fmla="*/ 3834825 w 5024825"/>
              <a:gd name="connsiteY2-3192" fmla="*/ 5142514 h 6881818"/>
              <a:gd name="connsiteX3-3193" fmla="*/ 4074118 w 5024825"/>
              <a:gd name="connsiteY3-3194" fmla="*/ 5314407 h 6881818"/>
              <a:gd name="connsiteX4-3195" fmla="*/ 4168140 w 5024825"/>
              <a:gd name="connsiteY4-3196" fmla="*/ 5055407 h 6881818"/>
              <a:gd name="connsiteX5-3197" fmla="*/ 3935730 w 5024825"/>
              <a:gd name="connsiteY5-3198" fmla="*/ 4175425 h 6881818"/>
              <a:gd name="connsiteX6-3199" fmla="*/ 4061460 w 5024825"/>
              <a:gd name="connsiteY6-3200" fmla="*/ 3931157 h 6881818"/>
              <a:gd name="connsiteX7-3201" fmla="*/ 4251960 w 5024825"/>
              <a:gd name="connsiteY7-3202" fmla="*/ 4071856 h 6881818"/>
              <a:gd name="connsiteX8-3203" fmla="*/ 5024825 w 5024825"/>
              <a:gd name="connsiteY8-3204" fmla="*/ 6881818 h 6881818"/>
              <a:gd name="connsiteX9-3205" fmla="*/ 0 w 5024825"/>
              <a:gd name="connsiteY9-3206" fmla="*/ 6877051 h 6881818"/>
              <a:gd name="connsiteX10-3207" fmla="*/ 0 w 5024825"/>
              <a:gd name="connsiteY10-3208" fmla="*/ 0 h 6881818"/>
              <a:gd name="connsiteX0-3209" fmla="*/ 0 w 5024825"/>
              <a:gd name="connsiteY0-3210" fmla="*/ 0 h 6881818"/>
              <a:gd name="connsiteX1-3211" fmla="*/ 2487931 w 5024825"/>
              <a:gd name="connsiteY1-3212" fmla="*/ 0 h 6881818"/>
              <a:gd name="connsiteX2-3213" fmla="*/ 3834825 w 5024825"/>
              <a:gd name="connsiteY2-3214" fmla="*/ 5142514 h 6881818"/>
              <a:gd name="connsiteX3-3215" fmla="*/ 4074118 w 5024825"/>
              <a:gd name="connsiteY3-3216" fmla="*/ 5314407 h 6881818"/>
              <a:gd name="connsiteX4-3217" fmla="*/ 4168140 w 5024825"/>
              <a:gd name="connsiteY4-3218" fmla="*/ 5055407 h 6881818"/>
              <a:gd name="connsiteX5-3219" fmla="*/ 3935730 w 5024825"/>
              <a:gd name="connsiteY5-3220" fmla="*/ 4175425 h 6881818"/>
              <a:gd name="connsiteX6-3221" fmla="*/ 4061460 w 5024825"/>
              <a:gd name="connsiteY6-3222" fmla="*/ 3941355 h 6881818"/>
              <a:gd name="connsiteX7-3223" fmla="*/ 4251960 w 5024825"/>
              <a:gd name="connsiteY7-3224" fmla="*/ 4071856 h 6881818"/>
              <a:gd name="connsiteX8-3225" fmla="*/ 5024825 w 5024825"/>
              <a:gd name="connsiteY8-3226" fmla="*/ 6881818 h 6881818"/>
              <a:gd name="connsiteX9-3227" fmla="*/ 0 w 5024825"/>
              <a:gd name="connsiteY9-3228" fmla="*/ 6877051 h 6881818"/>
              <a:gd name="connsiteX10-3229" fmla="*/ 0 w 5024825"/>
              <a:gd name="connsiteY10-3230" fmla="*/ 0 h 6881818"/>
              <a:gd name="connsiteX0-3231" fmla="*/ 0 w 5024825"/>
              <a:gd name="connsiteY0-3232" fmla="*/ 0 h 6881818"/>
              <a:gd name="connsiteX1-3233" fmla="*/ 2487931 w 5024825"/>
              <a:gd name="connsiteY1-3234" fmla="*/ 0 h 6881818"/>
              <a:gd name="connsiteX2-3235" fmla="*/ 3834825 w 5024825"/>
              <a:gd name="connsiteY2-3236" fmla="*/ 5142514 h 6881818"/>
              <a:gd name="connsiteX3-3237" fmla="*/ 4074118 w 5024825"/>
              <a:gd name="connsiteY3-3238" fmla="*/ 5314407 h 6881818"/>
              <a:gd name="connsiteX4-3239" fmla="*/ 4168140 w 5024825"/>
              <a:gd name="connsiteY4-3240" fmla="*/ 5055407 h 6881818"/>
              <a:gd name="connsiteX5-3241" fmla="*/ 3935730 w 5024825"/>
              <a:gd name="connsiteY5-3242" fmla="*/ 4175425 h 6881818"/>
              <a:gd name="connsiteX6-3243" fmla="*/ 4061460 w 5024825"/>
              <a:gd name="connsiteY6-3244" fmla="*/ 3941355 h 6881818"/>
              <a:gd name="connsiteX7-3245" fmla="*/ 4251960 w 5024825"/>
              <a:gd name="connsiteY7-3246" fmla="*/ 4071856 h 6881818"/>
              <a:gd name="connsiteX8-3247" fmla="*/ 5024825 w 5024825"/>
              <a:gd name="connsiteY8-3248" fmla="*/ 6881818 h 6881818"/>
              <a:gd name="connsiteX9-3249" fmla="*/ 0 w 5024825"/>
              <a:gd name="connsiteY9-3250" fmla="*/ 6877051 h 6881818"/>
              <a:gd name="connsiteX10-3251" fmla="*/ 0 w 5024825"/>
              <a:gd name="connsiteY10-3252" fmla="*/ 0 h 6881818"/>
              <a:gd name="connsiteX0-3253" fmla="*/ 0 w 5024825"/>
              <a:gd name="connsiteY0-3254" fmla="*/ 0 h 6881818"/>
              <a:gd name="connsiteX1-3255" fmla="*/ 2487931 w 5024825"/>
              <a:gd name="connsiteY1-3256" fmla="*/ 0 h 6881818"/>
              <a:gd name="connsiteX2-3257" fmla="*/ 3834825 w 5024825"/>
              <a:gd name="connsiteY2-3258" fmla="*/ 5142514 h 6881818"/>
              <a:gd name="connsiteX3-3259" fmla="*/ 4074118 w 5024825"/>
              <a:gd name="connsiteY3-3260" fmla="*/ 5314407 h 6881818"/>
              <a:gd name="connsiteX4-3261" fmla="*/ 4168140 w 5024825"/>
              <a:gd name="connsiteY4-3262" fmla="*/ 5055407 h 6881818"/>
              <a:gd name="connsiteX5-3263" fmla="*/ 3935730 w 5024825"/>
              <a:gd name="connsiteY5-3264" fmla="*/ 4175425 h 6881818"/>
              <a:gd name="connsiteX6-3265" fmla="*/ 4061460 w 5024825"/>
              <a:gd name="connsiteY6-3266" fmla="*/ 3941355 h 6881818"/>
              <a:gd name="connsiteX7-3267" fmla="*/ 4251960 w 5024825"/>
              <a:gd name="connsiteY7-3268" fmla="*/ 4071856 h 6881818"/>
              <a:gd name="connsiteX8-3269" fmla="*/ 5024825 w 5024825"/>
              <a:gd name="connsiteY8-3270" fmla="*/ 6881818 h 6881818"/>
              <a:gd name="connsiteX9-3271" fmla="*/ 0 w 5024825"/>
              <a:gd name="connsiteY9-3272" fmla="*/ 6877051 h 6881818"/>
              <a:gd name="connsiteX10-3273" fmla="*/ 0 w 5024825"/>
              <a:gd name="connsiteY10-3274" fmla="*/ 0 h 6881818"/>
              <a:gd name="connsiteX0-3275" fmla="*/ 0 w 5024825"/>
              <a:gd name="connsiteY0-3276" fmla="*/ 0 h 6881818"/>
              <a:gd name="connsiteX1-3277" fmla="*/ 2487931 w 5024825"/>
              <a:gd name="connsiteY1-3278" fmla="*/ 0 h 6881818"/>
              <a:gd name="connsiteX2-3279" fmla="*/ 3834825 w 5024825"/>
              <a:gd name="connsiteY2-3280" fmla="*/ 5142514 h 6881818"/>
              <a:gd name="connsiteX3-3281" fmla="*/ 4074118 w 5024825"/>
              <a:gd name="connsiteY3-3282" fmla="*/ 5314407 h 6881818"/>
              <a:gd name="connsiteX4-3283" fmla="*/ 4168140 w 5024825"/>
              <a:gd name="connsiteY4-3284" fmla="*/ 5055407 h 6881818"/>
              <a:gd name="connsiteX5-3285" fmla="*/ 3935730 w 5024825"/>
              <a:gd name="connsiteY5-3286" fmla="*/ 4175425 h 6881818"/>
              <a:gd name="connsiteX6-3287" fmla="*/ 4061460 w 5024825"/>
              <a:gd name="connsiteY6-3288" fmla="*/ 3941355 h 6881818"/>
              <a:gd name="connsiteX7-3289" fmla="*/ 4251960 w 5024825"/>
              <a:gd name="connsiteY7-3290" fmla="*/ 4071856 h 6881818"/>
              <a:gd name="connsiteX8-3291" fmla="*/ 5024825 w 5024825"/>
              <a:gd name="connsiteY8-3292" fmla="*/ 6881818 h 6881818"/>
              <a:gd name="connsiteX9-3293" fmla="*/ 0 w 5024825"/>
              <a:gd name="connsiteY9-3294" fmla="*/ 6877051 h 6881818"/>
              <a:gd name="connsiteX10-3295" fmla="*/ 0 w 5024825"/>
              <a:gd name="connsiteY10-3296" fmla="*/ 0 h 6881818"/>
              <a:gd name="connsiteX0-3297" fmla="*/ 0 w 5024825"/>
              <a:gd name="connsiteY0-3298" fmla="*/ 0 h 6881818"/>
              <a:gd name="connsiteX1-3299" fmla="*/ 2487931 w 5024825"/>
              <a:gd name="connsiteY1-3300" fmla="*/ 0 h 6881818"/>
              <a:gd name="connsiteX2-3301" fmla="*/ 3834825 w 5024825"/>
              <a:gd name="connsiteY2-3302" fmla="*/ 5142514 h 6881818"/>
              <a:gd name="connsiteX3-3303" fmla="*/ 4074118 w 5024825"/>
              <a:gd name="connsiteY3-3304" fmla="*/ 5314407 h 6881818"/>
              <a:gd name="connsiteX4-3305" fmla="*/ 4168140 w 5024825"/>
              <a:gd name="connsiteY4-3306" fmla="*/ 5055407 h 6881818"/>
              <a:gd name="connsiteX5-3307" fmla="*/ 3935730 w 5024825"/>
              <a:gd name="connsiteY5-3308" fmla="*/ 4175425 h 6881818"/>
              <a:gd name="connsiteX6-3309" fmla="*/ 4061460 w 5024825"/>
              <a:gd name="connsiteY6-3310" fmla="*/ 3941355 h 6881818"/>
              <a:gd name="connsiteX7-3311" fmla="*/ 4251960 w 5024825"/>
              <a:gd name="connsiteY7-3312" fmla="*/ 4071856 h 6881818"/>
              <a:gd name="connsiteX8-3313" fmla="*/ 5024825 w 5024825"/>
              <a:gd name="connsiteY8-3314" fmla="*/ 6881818 h 6881818"/>
              <a:gd name="connsiteX9-3315" fmla="*/ 0 w 5024825"/>
              <a:gd name="connsiteY9-3316" fmla="*/ 6877051 h 6881818"/>
              <a:gd name="connsiteX10-3317" fmla="*/ 0 w 5024825"/>
              <a:gd name="connsiteY10-3318" fmla="*/ 0 h 6881818"/>
              <a:gd name="connsiteX0-3319" fmla="*/ 0 w 5024825"/>
              <a:gd name="connsiteY0-3320" fmla="*/ 0 h 6881818"/>
              <a:gd name="connsiteX1-3321" fmla="*/ 2487931 w 5024825"/>
              <a:gd name="connsiteY1-3322" fmla="*/ 0 h 6881818"/>
              <a:gd name="connsiteX2-3323" fmla="*/ 3834825 w 5024825"/>
              <a:gd name="connsiteY2-3324" fmla="*/ 5142514 h 6881818"/>
              <a:gd name="connsiteX3-3325" fmla="*/ 4074118 w 5024825"/>
              <a:gd name="connsiteY3-3326" fmla="*/ 5314407 h 6881818"/>
              <a:gd name="connsiteX4-3327" fmla="*/ 4168140 w 5024825"/>
              <a:gd name="connsiteY4-3328" fmla="*/ 5055407 h 6881818"/>
              <a:gd name="connsiteX5-3329" fmla="*/ 3935730 w 5024825"/>
              <a:gd name="connsiteY5-3330" fmla="*/ 4175425 h 6881818"/>
              <a:gd name="connsiteX6-3331" fmla="*/ 4061460 w 5024825"/>
              <a:gd name="connsiteY6-3332" fmla="*/ 3941355 h 6881818"/>
              <a:gd name="connsiteX7-3333" fmla="*/ 4251960 w 5024825"/>
              <a:gd name="connsiteY7-3334" fmla="*/ 4071856 h 6881818"/>
              <a:gd name="connsiteX8-3335" fmla="*/ 5024825 w 5024825"/>
              <a:gd name="connsiteY8-3336" fmla="*/ 6881818 h 6881818"/>
              <a:gd name="connsiteX9-3337" fmla="*/ 0 w 5024825"/>
              <a:gd name="connsiteY9-3338" fmla="*/ 6877051 h 6881818"/>
              <a:gd name="connsiteX10-3339" fmla="*/ 0 w 5024825"/>
              <a:gd name="connsiteY10-3340" fmla="*/ 0 h 6881818"/>
              <a:gd name="connsiteX0-3341" fmla="*/ 0 w 5024825"/>
              <a:gd name="connsiteY0-3342" fmla="*/ 0 h 6881818"/>
              <a:gd name="connsiteX1-3343" fmla="*/ 2487931 w 5024825"/>
              <a:gd name="connsiteY1-3344" fmla="*/ 0 h 6881818"/>
              <a:gd name="connsiteX2-3345" fmla="*/ 3834825 w 5024825"/>
              <a:gd name="connsiteY2-3346" fmla="*/ 5142514 h 6881818"/>
              <a:gd name="connsiteX3-3347" fmla="*/ 4074118 w 5024825"/>
              <a:gd name="connsiteY3-3348" fmla="*/ 5314407 h 6881818"/>
              <a:gd name="connsiteX4-3349" fmla="*/ 4168140 w 5024825"/>
              <a:gd name="connsiteY4-3350" fmla="*/ 5055407 h 6881818"/>
              <a:gd name="connsiteX5-3351" fmla="*/ 3935730 w 5024825"/>
              <a:gd name="connsiteY5-3352" fmla="*/ 4175425 h 6881818"/>
              <a:gd name="connsiteX6-3353" fmla="*/ 4061460 w 5024825"/>
              <a:gd name="connsiteY6-3354" fmla="*/ 3941355 h 6881818"/>
              <a:gd name="connsiteX7-3355" fmla="*/ 4251960 w 5024825"/>
              <a:gd name="connsiteY7-3356" fmla="*/ 4071856 h 6881818"/>
              <a:gd name="connsiteX8-3357" fmla="*/ 5024825 w 5024825"/>
              <a:gd name="connsiteY8-3358" fmla="*/ 6881818 h 6881818"/>
              <a:gd name="connsiteX9-3359" fmla="*/ 0 w 5024825"/>
              <a:gd name="connsiteY9-3360" fmla="*/ 6877051 h 6881818"/>
              <a:gd name="connsiteX10-3361" fmla="*/ 0 w 5024825"/>
              <a:gd name="connsiteY10-3362" fmla="*/ 0 h 6881818"/>
              <a:gd name="connsiteX0-3363" fmla="*/ 0 w 5024825"/>
              <a:gd name="connsiteY0-3364" fmla="*/ 0 h 6881818"/>
              <a:gd name="connsiteX1-3365" fmla="*/ 2487931 w 5024825"/>
              <a:gd name="connsiteY1-3366" fmla="*/ 0 h 6881818"/>
              <a:gd name="connsiteX2-3367" fmla="*/ 3834825 w 5024825"/>
              <a:gd name="connsiteY2-3368" fmla="*/ 5142514 h 6881818"/>
              <a:gd name="connsiteX3-3369" fmla="*/ 4074118 w 5024825"/>
              <a:gd name="connsiteY3-3370" fmla="*/ 5314407 h 6881818"/>
              <a:gd name="connsiteX4-3371" fmla="*/ 4168140 w 5024825"/>
              <a:gd name="connsiteY4-3372" fmla="*/ 5055407 h 6881818"/>
              <a:gd name="connsiteX5-3373" fmla="*/ 3935730 w 5024825"/>
              <a:gd name="connsiteY5-3374" fmla="*/ 4175425 h 6881818"/>
              <a:gd name="connsiteX6-3375" fmla="*/ 4061460 w 5024825"/>
              <a:gd name="connsiteY6-3376" fmla="*/ 3941355 h 6881818"/>
              <a:gd name="connsiteX7-3377" fmla="*/ 4251960 w 5024825"/>
              <a:gd name="connsiteY7-3378" fmla="*/ 4071856 h 6881818"/>
              <a:gd name="connsiteX8-3379" fmla="*/ 5024825 w 5024825"/>
              <a:gd name="connsiteY8-3380" fmla="*/ 6881818 h 6881818"/>
              <a:gd name="connsiteX9-3381" fmla="*/ 0 w 5024825"/>
              <a:gd name="connsiteY9-3382" fmla="*/ 6877051 h 6881818"/>
              <a:gd name="connsiteX10-3383" fmla="*/ 0 w 5024825"/>
              <a:gd name="connsiteY10-3384" fmla="*/ 0 h 6881818"/>
              <a:gd name="connsiteX0-3385" fmla="*/ 0 w 5024825"/>
              <a:gd name="connsiteY0-3386" fmla="*/ 0 h 6881818"/>
              <a:gd name="connsiteX1-3387" fmla="*/ 2487931 w 5024825"/>
              <a:gd name="connsiteY1-3388" fmla="*/ 0 h 6881818"/>
              <a:gd name="connsiteX2-3389" fmla="*/ 3834825 w 5024825"/>
              <a:gd name="connsiteY2-3390" fmla="*/ 5142514 h 6881818"/>
              <a:gd name="connsiteX3-3391" fmla="*/ 4079198 w 5024825"/>
              <a:gd name="connsiteY3-3392" fmla="*/ 5441882 h 6881818"/>
              <a:gd name="connsiteX4-3393" fmla="*/ 4168140 w 5024825"/>
              <a:gd name="connsiteY4-3394" fmla="*/ 5055407 h 6881818"/>
              <a:gd name="connsiteX5-3395" fmla="*/ 3935730 w 5024825"/>
              <a:gd name="connsiteY5-3396" fmla="*/ 4175425 h 6881818"/>
              <a:gd name="connsiteX6-3397" fmla="*/ 4061460 w 5024825"/>
              <a:gd name="connsiteY6-3398" fmla="*/ 3941355 h 6881818"/>
              <a:gd name="connsiteX7-3399" fmla="*/ 4251960 w 5024825"/>
              <a:gd name="connsiteY7-3400" fmla="*/ 4071856 h 6881818"/>
              <a:gd name="connsiteX8-3401" fmla="*/ 5024825 w 5024825"/>
              <a:gd name="connsiteY8-3402" fmla="*/ 6881818 h 6881818"/>
              <a:gd name="connsiteX9-3403" fmla="*/ 0 w 5024825"/>
              <a:gd name="connsiteY9-3404" fmla="*/ 6877051 h 6881818"/>
              <a:gd name="connsiteX10-3405" fmla="*/ 0 w 5024825"/>
              <a:gd name="connsiteY10-3406" fmla="*/ 0 h 6881818"/>
              <a:gd name="connsiteX0-3407" fmla="*/ 0 w 5024825"/>
              <a:gd name="connsiteY0-3408" fmla="*/ 0 h 6881818"/>
              <a:gd name="connsiteX1-3409" fmla="*/ 2487931 w 5024825"/>
              <a:gd name="connsiteY1-3410" fmla="*/ 0 h 6881818"/>
              <a:gd name="connsiteX2-3411" fmla="*/ 3834825 w 5024825"/>
              <a:gd name="connsiteY2-3412" fmla="*/ 5142514 h 6881818"/>
              <a:gd name="connsiteX3-3413" fmla="*/ 4079198 w 5024825"/>
              <a:gd name="connsiteY3-3414" fmla="*/ 5441882 h 6881818"/>
              <a:gd name="connsiteX4-3415" fmla="*/ 4168140 w 5024825"/>
              <a:gd name="connsiteY4-3416" fmla="*/ 5055407 h 6881818"/>
              <a:gd name="connsiteX5-3417" fmla="*/ 3935730 w 5024825"/>
              <a:gd name="connsiteY5-3418" fmla="*/ 4175425 h 6881818"/>
              <a:gd name="connsiteX6-3419" fmla="*/ 4061460 w 5024825"/>
              <a:gd name="connsiteY6-3420" fmla="*/ 3941355 h 6881818"/>
              <a:gd name="connsiteX7-3421" fmla="*/ 4251960 w 5024825"/>
              <a:gd name="connsiteY7-3422" fmla="*/ 4071856 h 6881818"/>
              <a:gd name="connsiteX8-3423" fmla="*/ 5024825 w 5024825"/>
              <a:gd name="connsiteY8-3424" fmla="*/ 6881818 h 6881818"/>
              <a:gd name="connsiteX9-3425" fmla="*/ 0 w 5024825"/>
              <a:gd name="connsiteY9-3426" fmla="*/ 6877051 h 6881818"/>
              <a:gd name="connsiteX10-3427" fmla="*/ 0 w 5024825"/>
              <a:gd name="connsiteY10-3428" fmla="*/ 0 h 6881818"/>
              <a:gd name="connsiteX0-3429" fmla="*/ 0 w 5024825"/>
              <a:gd name="connsiteY0-3430" fmla="*/ 0 h 6881818"/>
              <a:gd name="connsiteX1-3431" fmla="*/ 2487931 w 5024825"/>
              <a:gd name="connsiteY1-3432" fmla="*/ 0 h 6881818"/>
              <a:gd name="connsiteX2-3433" fmla="*/ 3834825 w 5024825"/>
              <a:gd name="connsiteY2-3434" fmla="*/ 5142514 h 6881818"/>
              <a:gd name="connsiteX3-3435" fmla="*/ 4079198 w 5024825"/>
              <a:gd name="connsiteY3-3436" fmla="*/ 5441882 h 6881818"/>
              <a:gd name="connsiteX4-3437" fmla="*/ 4168140 w 5024825"/>
              <a:gd name="connsiteY4-3438" fmla="*/ 5055407 h 6881818"/>
              <a:gd name="connsiteX5-3439" fmla="*/ 3935730 w 5024825"/>
              <a:gd name="connsiteY5-3440" fmla="*/ 4175425 h 6881818"/>
              <a:gd name="connsiteX6-3441" fmla="*/ 4061460 w 5024825"/>
              <a:gd name="connsiteY6-3442" fmla="*/ 3941355 h 6881818"/>
              <a:gd name="connsiteX7-3443" fmla="*/ 4251960 w 5024825"/>
              <a:gd name="connsiteY7-3444" fmla="*/ 4071856 h 6881818"/>
              <a:gd name="connsiteX8-3445" fmla="*/ 5024825 w 5024825"/>
              <a:gd name="connsiteY8-3446" fmla="*/ 6881818 h 6881818"/>
              <a:gd name="connsiteX9-3447" fmla="*/ 0 w 5024825"/>
              <a:gd name="connsiteY9-3448" fmla="*/ 6877051 h 6881818"/>
              <a:gd name="connsiteX10-3449" fmla="*/ 0 w 5024825"/>
              <a:gd name="connsiteY10-3450" fmla="*/ 0 h 6881818"/>
              <a:gd name="connsiteX0-3451" fmla="*/ 0 w 5024825"/>
              <a:gd name="connsiteY0-3452" fmla="*/ 0 h 6881818"/>
              <a:gd name="connsiteX1-3453" fmla="*/ 2487931 w 5024825"/>
              <a:gd name="connsiteY1-3454" fmla="*/ 0 h 6881818"/>
              <a:gd name="connsiteX2-3455" fmla="*/ 3834825 w 5024825"/>
              <a:gd name="connsiteY2-3456" fmla="*/ 5142514 h 6881818"/>
              <a:gd name="connsiteX3-3457" fmla="*/ 4048718 w 5024825"/>
              <a:gd name="connsiteY3-3458" fmla="*/ 5314407 h 6881818"/>
              <a:gd name="connsiteX4-3459" fmla="*/ 4168140 w 5024825"/>
              <a:gd name="connsiteY4-3460" fmla="*/ 5055407 h 6881818"/>
              <a:gd name="connsiteX5-3461" fmla="*/ 3935730 w 5024825"/>
              <a:gd name="connsiteY5-3462" fmla="*/ 4175425 h 6881818"/>
              <a:gd name="connsiteX6-3463" fmla="*/ 4061460 w 5024825"/>
              <a:gd name="connsiteY6-3464" fmla="*/ 3941355 h 6881818"/>
              <a:gd name="connsiteX7-3465" fmla="*/ 4251960 w 5024825"/>
              <a:gd name="connsiteY7-3466" fmla="*/ 4071856 h 6881818"/>
              <a:gd name="connsiteX8-3467" fmla="*/ 5024825 w 5024825"/>
              <a:gd name="connsiteY8-3468" fmla="*/ 6881818 h 6881818"/>
              <a:gd name="connsiteX9-3469" fmla="*/ 0 w 5024825"/>
              <a:gd name="connsiteY9-3470" fmla="*/ 6877051 h 6881818"/>
              <a:gd name="connsiteX10-3471" fmla="*/ 0 w 5024825"/>
              <a:gd name="connsiteY10-3472" fmla="*/ 0 h 6881818"/>
              <a:gd name="connsiteX0-3473" fmla="*/ 0 w 5024825"/>
              <a:gd name="connsiteY0-3474" fmla="*/ 0 h 6881818"/>
              <a:gd name="connsiteX1-3475" fmla="*/ 2487931 w 5024825"/>
              <a:gd name="connsiteY1-3476" fmla="*/ 0 h 6881818"/>
              <a:gd name="connsiteX2-3477" fmla="*/ 3834825 w 5024825"/>
              <a:gd name="connsiteY2-3478" fmla="*/ 5142514 h 6881818"/>
              <a:gd name="connsiteX3-3479" fmla="*/ 4048718 w 5024825"/>
              <a:gd name="connsiteY3-3480" fmla="*/ 5314407 h 6881818"/>
              <a:gd name="connsiteX4-3481" fmla="*/ 4168140 w 5024825"/>
              <a:gd name="connsiteY4-3482" fmla="*/ 5055407 h 6881818"/>
              <a:gd name="connsiteX5-3483" fmla="*/ 3935730 w 5024825"/>
              <a:gd name="connsiteY5-3484" fmla="*/ 4175425 h 6881818"/>
              <a:gd name="connsiteX6-3485" fmla="*/ 4061460 w 5024825"/>
              <a:gd name="connsiteY6-3486" fmla="*/ 3941355 h 6881818"/>
              <a:gd name="connsiteX7-3487" fmla="*/ 4251960 w 5024825"/>
              <a:gd name="connsiteY7-3488" fmla="*/ 4071856 h 6881818"/>
              <a:gd name="connsiteX8-3489" fmla="*/ 5024825 w 5024825"/>
              <a:gd name="connsiteY8-3490" fmla="*/ 6881818 h 6881818"/>
              <a:gd name="connsiteX9-3491" fmla="*/ 0 w 5024825"/>
              <a:gd name="connsiteY9-3492" fmla="*/ 6877051 h 6881818"/>
              <a:gd name="connsiteX10-3493" fmla="*/ 0 w 5024825"/>
              <a:gd name="connsiteY10-3494" fmla="*/ 0 h 6881818"/>
              <a:gd name="connsiteX0-3495" fmla="*/ 0 w 5024825"/>
              <a:gd name="connsiteY0-3496" fmla="*/ 0 h 6881818"/>
              <a:gd name="connsiteX1-3497" fmla="*/ 2487931 w 5024825"/>
              <a:gd name="connsiteY1-3498" fmla="*/ 0 h 6881818"/>
              <a:gd name="connsiteX2-3499" fmla="*/ 3834825 w 5024825"/>
              <a:gd name="connsiteY2-3500" fmla="*/ 5142514 h 6881818"/>
              <a:gd name="connsiteX3-3501" fmla="*/ 4048718 w 5024825"/>
              <a:gd name="connsiteY3-3502" fmla="*/ 5314407 h 6881818"/>
              <a:gd name="connsiteX4-3503" fmla="*/ 4168140 w 5024825"/>
              <a:gd name="connsiteY4-3504" fmla="*/ 5055407 h 6881818"/>
              <a:gd name="connsiteX5-3505" fmla="*/ 3935730 w 5024825"/>
              <a:gd name="connsiteY5-3506" fmla="*/ 4175425 h 6881818"/>
              <a:gd name="connsiteX6-3507" fmla="*/ 4061460 w 5024825"/>
              <a:gd name="connsiteY6-3508" fmla="*/ 3941355 h 6881818"/>
              <a:gd name="connsiteX7-3509" fmla="*/ 4251960 w 5024825"/>
              <a:gd name="connsiteY7-3510" fmla="*/ 4071856 h 6881818"/>
              <a:gd name="connsiteX8-3511" fmla="*/ 5024825 w 5024825"/>
              <a:gd name="connsiteY8-3512" fmla="*/ 6881818 h 6881818"/>
              <a:gd name="connsiteX9-3513" fmla="*/ 0 w 5024825"/>
              <a:gd name="connsiteY9-3514" fmla="*/ 6877051 h 6881818"/>
              <a:gd name="connsiteX10-3515" fmla="*/ 0 w 5024825"/>
              <a:gd name="connsiteY10-3516" fmla="*/ 0 h 6881818"/>
              <a:gd name="connsiteX0-3517" fmla="*/ 0 w 5024825"/>
              <a:gd name="connsiteY0-3518" fmla="*/ 0 h 6881818"/>
              <a:gd name="connsiteX1-3519" fmla="*/ 2487931 w 5024825"/>
              <a:gd name="connsiteY1-3520" fmla="*/ 0 h 6881818"/>
              <a:gd name="connsiteX2-3521" fmla="*/ 3834825 w 5024825"/>
              <a:gd name="connsiteY2-3522" fmla="*/ 5142514 h 6881818"/>
              <a:gd name="connsiteX3-3523" fmla="*/ 4048718 w 5024825"/>
              <a:gd name="connsiteY3-3524" fmla="*/ 5314407 h 6881818"/>
              <a:gd name="connsiteX4-3525" fmla="*/ 4168140 w 5024825"/>
              <a:gd name="connsiteY4-3526" fmla="*/ 5055407 h 6881818"/>
              <a:gd name="connsiteX5-3527" fmla="*/ 3935730 w 5024825"/>
              <a:gd name="connsiteY5-3528" fmla="*/ 4175425 h 6881818"/>
              <a:gd name="connsiteX6-3529" fmla="*/ 4061460 w 5024825"/>
              <a:gd name="connsiteY6-3530" fmla="*/ 3941355 h 6881818"/>
              <a:gd name="connsiteX7-3531" fmla="*/ 4251960 w 5024825"/>
              <a:gd name="connsiteY7-3532" fmla="*/ 4071856 h 6881818"/>
              <a:gd name="connsiteX8-3533" fmla="*/ 5024825 w 5024825"/>
              <a:gd name="connsiteY8-3534" fmla="*/ 6881818 h 6881818"/>
              <a:gd name="connsiteX9-3535" fmla="*/ 0 w 5024825"/>
              <a:gd name="connsiteY9-3536" fmla="*/ 6877051 h 6881818"/>
              <a:gd name="connsiteX10-3537" fmla="*/ 0 w 5024825"/>
              <a:gd name="connsiteY10-3538" fmla="*/ 0 h 6881818"/>
              <a:gd name="connsiteX0-3539" fmla="*/ 0 w 5024825"/>
              <a:gd name="connsiteY0-3540" fmla="*/ 0 h 6881818"/>
              <a:gd name="connsiteX1-3541" fmla="*/ 2487931 w 5024825"/>
              <a:gd name="connsiteY1-3542" fmla="*/ 0 h 6881818"/>
              <a:gd name="connsiteX2-3543" fmla="*/ 3834825 w 5024825"/>
              <a:gd name="connsiteY2-3544" fmla="*/ 5142514 h 6881818"/>
              <a:gd name="connsiteX3-3545" fmla="*/ 4048718 w 5024825"/>
              <a:gd name="connsiteY3-3546" fmla="*/ 5314407 h 6881818"/>
              <a:gd name="connsiteX4-3547" fmla="*/ 4168140 w 5024825"/>
              <a:gd name="connsiteY4-3548" fmla="*/ 5055407 h 6881818"/>
              <a:gd name="connsiteX5-3549" fmla="*/ 3935730 w 5024825"/>
              <a:gd name="connsiteY5-3550" fmla="*/ 4175425 h 6881818"/>
              <a:gd name="connsiteX6-3551" fmla="*/ 4061460 w 5024825"/>
              <a:gd name="connsiteY6-3552" fmla="*/ 3941355 h 6881818"/>
              <a:gd name="connsiteX7-3553" fmla="*/ 4251960 w 5024825"/>
              <a:gd name="connsiteY7-3554" fmla="*/ 4071856 h 6881818"/>
              <a:gd name="connsiteX8-3555" fmla="*/ 5024825 w 5024825"/>
              <a:gd name="connsiteY8-3556" fmla="*/ 6881818 h 6881818"/>
              <a:gd name="connsiteX9-3557" fmla="*/ 0 w 5024825"/>
              <a:gd name="connsiteY9-3558" fmla="*/ 6877051 h 6881818"/>
              <a:gd name="connsiteX10-3559" fmla="*/ 0 w 5024825"/>
              <a:gd name="connsiteY10-3560" fmla="*/ 0 h 6881818"/>
              <a:gd name="connsiteX0-3561" fmla="*/ 0 w 5024825"/>
              <a:gd name="connsiteY0-3562" fmla="*/ 0 h 6881818"/>
              <a:gd name="connsiteX1-3563" fmla="*/ 2487931 w 5024825"/>
              <a:gd name="connsiteY1-3564" fmla="*/ 0 h 6881818"/>
              <a:gd name="connsiteX2-3565" fmla="*/ 3834825 w 5024825"/>
              <a:gd name="connsiteY2-3566" fmla="*/ 5142514 h 6881818"/>
              <a:gd name="connsiteX3-3567" fmla="*/ 4048718 w 5024825"/>
              <a:gd name="connsiteY3-3568" fmla="*/ 5314407 h 6881818"/>
              <a:gd name="connsiteX4-3569" fmla="*/ 4168140 w 5024825"/>
              <a:gd name="connsiteY4-3570" fmla="*/ 5055407 h 6881818"/>
              <a:gd name="connsiteX5-3571" fmla="*/ 3935730 w 5024825"/>
              <a:gd name="connsiteY5-3572" fmla="*/ 4175425 h 6881818"/>
              <a:gd name="connsiteX6-3573" fmla="*/ 4061460 w 5024825"/>
              <a:gd name="connsiteY6-3574" fmla="*/ 3941355 h 6881818"/>
              <a:gd name="connsiteX7-3575" fmla="*/ 4251960 w 5024825"/>
              <a:gd name="connsiteY7-3576" fmla="*/ 4071856 h 6881818"/>
              <a:gd name="connsiteX8-3577" fmla="*/ 5024825 w 5024825"/>
              <a:gd name="connsiteY8-3578" fmla="*/ 6881818 h 6881818"/>
              <a:gd name="connsiteX9-3579" fmla="*/ 0 w 5024825"/>
              <a:gd name="connsiteY9-3580" fmla="*/ 6877051 h 6881818"/>
              <a:gd name="connsiteX10-3581" fmla="*/ 0 w 5024825"/>
              <a:gd name="connsiteY10-3582" fmla="*/ 0 h 6881818"/>
              <a:gd name="connsiteX0-3583" fmla="*/ 0 w 5024825"/>
              <a:gd name="connsiteY0-3584" fmla="*/ 0 h 6881818"/>
              <a:gd name="connsiteX1-3585" fmla="*/ 2487931 w 5024825"/>
              <a:gd name="connsiteY1-3586" fmla="*/ 0 h 6881818"/>
              <a:gd name="connsiteX2-3587" fmla="*/ 3834825 w 5024825"/>
              <a:gd name="connsiteY2-3588" fmla="*/ 5142514 h 6881818"/>
              <a:gd name="connsiteX3-3589" fmla="*/ 4048718 w 5024825"/>
              <a:gd name="connsiteY3-3590" fmla="*/ 5314407 h 6881818"/>
              <a:gd name="connsiteX4-3591" fmla="*/ 4168140 w 5024825"/>
              <a:gd name="connsiteY4-3592" fmla="*/ 5055407 h 6881818"/>
              <a:gd name="connsiteX5-3593" fmla="*/ 3935730 w 5024825"/>
              <a:gd name="connsiteY5-3594" fmla="*/ 4175425 h 6881818"/>
              <a:gd name="connsiteX6-3595" fmla="*/ 4061460 w 5024825"/>
              <a:gd name="connsiteY6-3596" fmla="*/ 3941355 h 6881818"/>
              <a:gd name="connsiteX7-3597" fmla="*/ 4251960 w 5024825"/>
              <a:gd name="connsiteY7-3598" fmla="*/ 4071856 h 6881818"/>
              <a:gd name="connsiteX8-3599" fmla="*/ 5024825 w 5024825"/>
              <a:gd name="connsiteY8-3600" fmla="*/ 6881818 h 6881818"/>
              <a:gd name="connsiteX9-3601" fmla="*/ 0 w 5024825"/>
              <a:gd name="connsiteY9-3602" fmla="*/ 6877051 h 6881818"/>
              <a:gd name="connsiteX10-3603" fmla="*/ 0 w 5024825"/>
              <a:gd name="connsiteY10-3604" fmla="*/ 0 h 6881818"/>
              <a:gd name="connsiteX0-3605" fmla="*/ 0 w 5024825"/>
              <a:gd name="connsiteY0-3606" fmla="*/ 0 h 6881818"/>
              <a:gd name="connsiteX1-3607" fmla="*/ 2487931 w 5024825"/>
              <a:gd name="connsiteY1-3608" fmla="*/ 0 h 6881818"/>
              <a:gd name="connsiteX2-3609" fmla="*/ 3834825 w 5024825"/>
              <a:gd name="connsiteY2-3610" fmla="*/ 5142514 h 6881818"/>
              <a:gd name="connsiteX3-3611" fmla="*/ 4048718 w 5024825"/>
              <a:gd name="connsiteY3-3612" fmla="*/ 5314407 h 6881818"/>
              <a:gd name="connsiteX4-3613" fmla="*/ 4168140 w 5024825"/>
              <a:gd name="connsiteY4-3614" fmla="*/ 5055407 h 6881818"/>
              <a:gd name="connsiteX5-3615" fmla="*/ 3935730 w 5024825"/>
              <a:gd name="connsiteY5-3616" fmla="*/ 4175425 h 6881818"/>
              <a:gd name="connsiteX6-3617" fmla="*/ 4061460 w 5024825"/>
              <a:gd name="connsiteY6-3618" fmla="*/ 3941355 h 6881818"/>
              <a:gd name="connsiteX7-3619" fmla="*/ 4251960 w 5024825"/>
              <a:gd name="connsiteY7-3620" fmla="*/ 4071856 h 6881818"/>
              <a:gd name="connsiteX8-3621" fmla="*/ 5024825 w 5024825"/>
              <a:gd name="connsiteY8-3622" fmla="*/ 6881818 h 6881818"/>
              <a:gd name="connsiteX9-3623" fmla="*/ 0 w 5024825"/>
              <a:gd name="connsiteY9-3624" fmla="*/ 6877051 h 6881818"/>
              <a:gd name="connsiteX10-3625" fmla="*/ 0 w 5024825"/>
              <a:gd name="connsiteY10-3626" fmla="*/ 0 h 6881818"/>
              <a:gd name="connsiteX0-3627" fmla="*/ 0 w 5024825"/>
              <a:gd name="connsiteY0-3628" fmla="*/ 0 h 6881818"/>
              <a:gd name="connsiteX1-3629" fmla="*/ 2487931 w 5024825"/>
              <a:gd name="connsiteY1-3630" fmla="*/ 0 h 6881818"/>
              <a:gd name="connsiteX2-3631" fmla="*/ 3834825 w 5024825"/>
              <a:gd name="connsiteY2-3632" fmla="*/ 5142514 h 6881818"/>
              <a:gd name="connsiteX3-3633" fmla="*/ 4048718 w 5024825"/>
              <a:gd name="connsiteY3-3634" fmla="*/ 5314407 h 6881818"/>
              <a:gd name="connsiteX4-3635" fmla="*/ 4168140 w 5024825"/>
              <a:gd name="connsiteY4-3636" fmla="*/ 5055407 h 6881818"/>
              <a:gd name="connsiteX5-3637" fmla="*/ 3935730 w 5024825"/>
              <a:gd name="connsiteY5-3638" fmla="*/ 4175425 h 6881818"/>
              <a:gd name="connsiteX6-3639" fmla="*/ 4061460 w 5024825"/>
              <a:gd name="connsiteY6-3640" fmla="*/ 3941355 h 6881818"/>
              <a:gd name="connsiteX7-3641" fmla="*/ 4251960 w 5024825"/>
              <a:gd name="connsiteY7-3642" fmla="*/ 4071856 h 6881818"/>
              <a:gd name="connsiteX8-3643" fmla="*/ 5024825 w 5024825"/>
              <a:gd name="connsiteY8-3644" fmla="*/ 6881818 h 6881818"/>
              <a:gd name="connsiteX9-3645" fmla="*/ 0 w 5024825"/>
              <a:gd name="connsiteY9-3646" fmla="*/ 6877051 h 6881818"/>
              <a:gd name="connsiteX10-3647" fmla="*/ 0 w 5024825"/>
              <a:gd name="connsiteY10-3648" fmla="*/ 0 h 688181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41" y="connsiteY5-42"/>
              </a:cxn>
              <a:cxn ang="0">
                <a:pos x="connsiteX6-55" y="connsiteY6-56"/>
              </a:cxn>
              <a:cxn ang="0">
                <a:pos x="connsiteX7-71" y="connsiteY7-72"/>
              </a:cxn>
              <a:cxn ang="0">
                <a:pos x="connsiteX8-89" y="connsiteY8-90"/>
              </a:cxn>
              <a:cxn ang="0">
                <a:pos x="connsiteX9-127" y="connsiteY9-128"/>
              </a:cxn>
              <a:cxn ang="0">
                <a:pos x="connsiteX10-149" y="connsiteY10-150"/>
              </a:cxn>
            </a:cxnLst>
            <a:rect l="l" t="t" r="r" b="b"/>
            <a:pathLst>
              <a:path w="5024825" h="6881818">
                <a:moveTo>
                  <a:pt x="0" y="0"/>
                </a:moveTo>
                <a:lnTo>
                  <a:pt x="2487931" y="0"/>
                </a:lnTo>
                <a:lnTo>
                  <a:pt x="3834825" y="5142514"/>
                </a:lnTo>
                <a:cubicBezTo>
                  <a:pt x="3851116" y="5182666"/>
                  <a:pt x="3878538" y="5351369"/>
                  <a:pt x="4048718" y="5314407"/>
                </a:cubicBezTo>
                <a:cubicBezTo>
                  <a:pt x="4218898" y="5277445"/>
                  <a:pt x="4184015" y="5205230"/>
                  <a:pt x="4168140" y="5055407"/>
                </a:cubicBezTo>
                <a:lnTo>
                  <a:pt x="3935730" y="4175425"/>
                </a:lnTo>
                <a:cubicBezTo>
                  <a:pt x="3924300" y="4083966"/>
                  <a:pt x="3902710" y="3989870"/>
                  <a:pt x="4061460" y="3941355"/>
                </a:cubicBezTo>
                <a:cubicBezTo>
                  <a:pt x="4194810" y="3923207"/>
                  <a:pt x="4213860" y="4007005"/>
                  <a:pt x="4251960" y="4071856"/>
                </a:cubicBezTo>
                <a:lnTo>
                  <a:pt x="5024825" y="6881818"/>
                </a:lnTo>
                <a:lnTo>
                  <a:pt x="0" y="6877051"/>
                </a:lnTo>
                <a:lnTo>
                  <a:pt x="0" y="0"/>
                </a:lnTo>
                <a:close/>
              </a:path>
            </a:pathLst>
          </a:custGeom>
          <a:solidFill>
            <a:schemeClr val="bg2"/>
          </a:solidFill>
        </p:spPr>
        <p:txBody>
          <a:bodyPr anchor="ctr"/>
          <a:lstStyle>
            <a:lvl1pPr algn="ctr">
              <a:defRPr baseline="-25000"/>
            </a:lvl1pPr>
          </a:lstStyle>
          <a:p>
            <a:endParaRPr lang="en-US" dirty="0"/>
          </a:p>
        </p:txBody>
      </p:sp>
      <p:cxnSp>
        <p:nvCxnSpPr>
          <p:cNvPr id="22" name="Straight Connector 21"/>
          <p:cNvCxnSpPr/>
          <p:nvPr userDrawn="1"/>
        </p:nvCxnSpPr>
        <p:spPr>
          <a:xfrm rot="10800000" flipH="1">
            <a:off x="6889763" y="0"/>
            <a:ext cx="1822122" cy="6871447"/>
          </a:xfrm>
          <a:prstGeom prst="line">
            <a:avLst/>
          </a:prstGeom>
          <a:ln w="22225">
            <a:solidFill>
              <a:schemeClr val="tx2"/>
            </a:solidFill>
          </a:ln>
        </p:spPr>
        <p:style>
          <a:lnRef idx="1">
            <a:schemeClr val="accent1"/>
          </a:lnRef>
          <a:fillRef idx="0">
            <a:schemeClr val="accent1"/>
          </a:fillRef>
          <a:effectRef idx="0">
            <a:schemeClr val="accent1"/>
          </a:effectRef>
          <a:fontRef idx="minor">
            <a:schemeClr val="tx1"/>
          </a:fontRef>
        </p:style>
      </p:cxnSp>
      <p:sp>
        <p:nvSpPr>
          <p:cNvPr id="24" name="Footer Placeholder 8"/>
          <p:cNvSpPr>
            <a:spLocks noGrp="1"/>
          </p:cNvSpPr>
          <p:nvPr>
            <p:ph type="ftr" sz="quarter" idx="3"/>
          </p:nvPr>
        </p:nvSpPr>
        <p:spPr>
          <a:xfrm>
            <a:off x="824241" y="6290774"/>
            <a:ext cx="6637071" cy="365125"/>
          </a:xfrm>
          <a:prstGeom prst="rect">
            <a:avLst/>
          </a:prstGeom>
        </p:spPr>
        <p:txBody>
          <a:bodyPr/>
          <a:lstStyle>
            <a:lvl1pPr>
              <a:defRPr sz="1100" b="0" i="0" cap="all" baseline="0">
                <a:solidFill>
                  <a:schemeClr val="tx1"/>
                </a:solidFill>
                <a:latin typeface="+mn-lt"/>
              </a:defRPr>
            </a:lvl1pPr>
          </a:lstStyle>
          <a:p>
            <a:r>
              <a:rPr lang="en-US" dirty="0"/>
              <a:t>Add footer here</a:t>
            </a:r>
            <a:endParaRPr lang="en-US" dirty="0"/>
          </a:p>
        </p:txBody>
      </p:sp>
      <p:sp>
        <p:nvSpPr>
          <p:cNvPr id="21" name="Slide Number Placeholder 9"/>
          <p:cNvSpPr>
            <a:spLocks noGrp="1"/>
          </p:cNvSpPr>
          <p:nvPr>
            <p:ph type="sldNum" sz="quarter" idx="4"/>
          </p:nvPr>
        </p:nvSpPr>
        <p:spPr>
          <a:xfrm>
            <a:off x="10768546" y="6290774"/>
            <a:ext cx="617912" cy="365125"/>
          </a:xfrm>
          <a:prstGeom prst="rect">
            <a:avLst/>
          </a:prstGeom>
        </p:spPr>
        <p:txBody>
          <a:bodyPr/>
          <a:lstStyle>
            <a:lvl1pPr algn="r">
              <a:defRPr sz="1100" b="0" i="0">
                <a:solidFill>
                  <a:schemeClr val="bg1"/>
                </a:solidFill>
                <a:latin typeface="+mn-lt"/>
              </a:defRPr>
            </a:lvl1pPr>
          </a:lstStyle>
          <a:p>
            <a:fld id="{3A98EE3D-8CD1-4C3F-BD1C-C98C9596463C}" type="slidenum">
              <a:rPr lang="en-US" smtClean="0"/>
            </a:fld>
            <a:endParaRPr lang="en-US" dirty="0"/>
          </a:p>
        </p:txBody>
      </p:sp>
      <p:sp>
        <p:nvSpPr>
          <p:cNvPr id="3" name="Title 1"/>
          <p:cNvSpPr>
            <a:spLocks noGrp="1"/>
          </p:cNvSpPr>
          <p:nvPr>
            <p:ph type="ctrTitle" hasCustomPrompt="1"/>
          </p:nvPr>
        </p:nvSpPr>
        <p:spPr>
          <a:xfrm>
            <a:off x="796322" y="320040"/>
            <a:ext cx="6732237" cy="1017147"/>
          </a:xfrm>
        </p:spPr>
        <p:txBody>
          <a:bodyPr anchor="b">
            <a:noAutofit/>
          </a:bodyPr>
          <a:lstStyle>
            <a:lvl1pPr algn="l">
              <a:lnSpc>
                <a:spcPct val="90000"/>
              </a:lnSpc>
              <a:defRPr sz="3600" spc="100" baseline="0">
                <a:solidFill>
                  <a:schemeClr val="tx1"/>
                </a:solidFill>
              </a:defRPr>
            </a:lvl1pPr>
          </a:lstStyle>
          <a:p>
            <a:r>
              <a:rPr lang="en-US" dirty="0"/>
              <a:t>Add title here</a:t>
            </a:r>
            <a:endParaRPr lang="en-US" dirty="0"/>
          </a:p>
        </p:txBody>
      </p:sp>
      <p:sp>
        <p:nvSpPr>
          <p:cNvPr id="4" name="Text Placeholder 7"/>
          <p:cNvSpPr>
            <a:spLocks noGrp="1"/>
          </p:cNvSpPr>
          <p:nvPr>
            <p:ph type="body" sz="quarter" idx="10" hasCustomPrompt="1"/>
          </p:nvPr>
        </p:nvSpPr>
        <p:spPr>
          <a:xfrm>
            <a:off x="824242" y="1749479"/>
            <a:ext cx="788639" cy="533400"/>
          </a:xfrm>
        </p:spPr>
        <p:txBody>
          <a:bodyPr lIns="0" tIns="0" rIns="0" bIns="0" anchor="ctr">
            <a:noAutofit/>
          </a:bodyPr>
          <a:lstStyle>
            <a:lvl1pPr marL="0" indent="0" algn="ctr">
              <a:lnSpc>
                <a:spcPct val="60000"/>
              </a:lnSpc>
              <a:spcBef>
                <a:spcPts val="0"/>
              </a:spcBef>
              <a:spcAft>
                <a:spcPts val="0"/>
              </a:spcAft>
              <a:buNone/>
              <a:defRPr sz="4400" b="0" spc="100" baseline="-25000">
                <a:solidFill>
                  <a:schemeClr val="tx2"/>
                </a:solidFill>
              </a:defRPr>
            </a:lvl1pPr>
            <a:lvl2pPr marL="201295" indent="0">
              <a:buNone/>
              <a:defRPr/>
            </a:lvl2pPr>
            <a:lvl3pPr marL="384175" indent="0">
              <a:buNone/>
              <a:defRPr/>
            </a:lvl3pPr>
            <a:lvl4pPr marL="567055" indent="0">
              <a:buNone/>
              <a:defRPr/>
            </a:lvl4pPr>
            <a:lvl5pPr marL="749935" indent="0">
              <a:buNone/>
              <a:defRPr/>
            </a:lvl5pPr>
          </a:lstStyle>
          <a:p>
            <a:pPr lvl="0"/>
            <a:r>
              <a:rPr lang="en-US" dirty="0"/>
              <a:t>o1.</a:t>
            </a:r>
            <a:endParaRPr lang="en-US" dirty="0"/>
          </a:p>
        </p:txBody>
      </p:sp>
      <p:sp>
        <p:nvSpPr>
          <p:cNvPr id="5" name="Text Placeholder 12"/>
          <p:cNvSpPr>
            <a:spLocks noGrp="1"/>
          </p:cNvSpPr>
          <p:nvPr>
            <p:ph type="body" sz="quarter" idx="16" hasCustomPrompt="1"/>
          </p:nvPr>
        </p:nvSpPr>
        <p:spPr>
          <a:xfrm>
            <a:off x="1643379" y="1749479"/>
            <a:ext cx="5885179" cy="533400"/>
          </a:xfrm>
        </p:spPr>
        <p:txBody>
          <a:bodyPr bIns="0" anchor="b"/>
          <a:lstStyle>
            <a:lvl1pPr marL="0" indent="0">
              <a:buNone/>
              <a:defRPr>
                <a:solidFill>
                  <a:schemeClr val="tx1">
                    <a:lumMod val="50000"/>
                    <a:lumOff val="50000"/>
                  </a:schemeClr>
                </a:solidFill>
              </a:defRPr>
            </a:lvl1pPr>
            <a:lvl2pPr marL="201295" indent="0">
              <a:buNone/>
              <a:defRPr/>
            </a:lvl2pPr>
            <a:lvl3pPr marL="384175" indent="0">
              <a:buNone/>
              <a:defRPr/>
            </a:lvl3pPr>
            <a:lvl4pPr marL="567055" indent="0">
              <a:buNone/>
              <a:defRPr/>
            </a:lvl4pPr>
            <a:lvl5pPr marL="749935" indent="0">
              <a:buNone/>
              <a:defRPr/>
            </a:lvl5pPr>
          </a:lstStyle>
          <a:p>
            <a:pPr lvl="0"/>
            <a:r>
              <a:rPr lang="en-US" dirty="0"/>
              <a:t>Click to add text</a:t>
            </a:r>
            <a:endParaRPr lang="en-US" dirty="0"/>
          </a:p>
        </p:txBody>
      </p:sp>
      <p:sp>
        <p:nvSpPr>
          <p:cNvPr id="18" name="Text Placeholder 7"/>
          <p:cNvSpPr>
            <a:spLocks noGrp="1"/>
          </p:cNvSpPr>
          <p:nvPr>
            <p:ph type="body" sz="quarter" idx="13" hasCustomPrompt="1"/>
          </p:nvPr>
        </p:nvSpPr>
        <p:spPr>
          <a:xfrm>
            <a:off x="824242" y="3006909"/>
            <a:ext cx="788639" cy="533400"/>
          </a:xfrm>
        </p:spPr>
        <p:txBody>
          <a:bodyPr lIns="0" tIns="0" rIns="0" bIns="0" anchor="ctr">
            <a:noAutofit/>
          </a:bodyPr>
          <a:lstStyle>
            <a:lvl1pPr marL="0" indent="0" algn="ctr">
              <a:lnSpc>
                <a:spcPct val="60000"/>
              </a:lnSpc>
              <a:spcBef>
                <a:spcPts val="0"/>
              </a:spcBef>
              <a:spcAft>
                <a:spcPts val="0"/>
              </a:spcAft>
              <a:buNone/>
              <a:defRPr sz="4400" b="0" spc="100" baseline="-25000">
                <a:solidFill>
                  <a:schemeClr val="tx2"/>
                </a:solidFill>
              </a:defRPr>
            </a:lvl1pPr>
            <a:lvl2pPr marL="201295" indent="0">
              <a:buNone/>
              <a:defRPr/>
            </a:lvl2pPr>
            <a:lvl3pPr marL="384175" indent="0">
              <a:buNone/>
              <a:defRPr/>
            </a:lvl3pPr>
            <a:lvl4pPr marL="567055" indent="0">
              <a:buNone/>
              <a:defRPr/>
            </a:lvl4pPr>
            <a:lvl5pPr marL="749935" indent="0">
              <a:buNone/>
              <a:defRPr/>
            </a:lvl5pPr>
          </a:lstStyle>
          <a:p>
            <a:pPr lvl="0"/>
            <a:r>
              <a:rPr lang="en-US" dirty="0"/>
              <a:t>o3.</a:t>
            </a:r>
            <a:endParaRPr lang="en-US" dirty="0"/>
          </a:p>
        </p:txBody>
      </p:sp>
      <p:sp>
        <p:nvSpPr>
          <p:cNvPr id="19" name="Text Placeholder 12"/>
          <p:cNvSpPr>
            <a:spLocks noGrp="1"/>
          </p:cNvSpPr>
          <p:nvPr>
            <p:ph type="body" sz="quarter" idx="18" hasCustomPrompt="1"/>
          </p:nvPr>
        </p:nvSpPr>
        <p:spPr>
          <a:xfrm>
            <a:off x="1643379" y="3009613"/>
            <a:ext cx="5885179" cy="533400"/>
          </a:xfrm>
        </p:spPr>
        <p:txBody>
          <a:bodyPr bIns="0" anchor="b"/>
          <a:lstStyle>
            <a:lvl1pPr marL="0" indent="0">
              <a:buNone/>
              <a:defRPr>
                <a:solidFill>
                  <a:schemeClr val="tx1">
                    <a:lumMod val="50000"/>
                    <a:lumOff val="50000"/>
                  </a:schemeClr>
                </a:solidFill>
              </a:defRPr>
            </a:lvl1pPr>
            <a:lvl2pPr marL="201295" indent="0">
              <a:buNone/>
              <a:defRPr/>
            </a:lvl2pPr>
            <a:lvl3pPr marL="384175" indent="0">
              <a:buNone/>
              <a:defRPr/>
            </a:lvl3pPr>
            <a:lvl4pPr marL="567055" indent="0">
              <a:buNone/>
              <a:defRPr/>
            </a:lvl4pPr>
            <a:lvl5pPr marL="749935" indent="0">
              <a:buNone/>
              <a:defRPr/>
            </a:lvl5pPr>
          </a:lstStyle>
          <a:p>
            <a:pPr lvl="0"/>
            <a:r>
              <a:rPr lang="en-US" dirty="0"/>
              <a:t>Click to add text</a:t>
            </a:r>
            <a:endParaRPr lang="en-US" dirty="0"/>
          </a:p>
        </p:txBody>
      </p:sp>
      <p:sp>
        <p:nvSpPr>
          <p:cNvPr id="25" name="Text Placeholder 7"/>
          <p:cNvSpPr>
            <a:spLocks noGrp="1"/>
          </p:cNvSpPr>
          <p:nvPr>
            <p:ph type="body" sz="quarter" idx="14" hasCustomPrompt="1"/>
          </p:nvPr>
        </p:nvSpPr>
        <p:spPr>
          <a:xfrm>
            <a:off x="824242" y="3635783"/>
            <a:ext cx="788639" cy="533400"/>
          </a:xfrm>
        </p:spPr>
        <p:txBody>
          <a:bodyPr lIns="0" tIns="0" rIns="0" bIns="0" anchor="ctr">
            <a:noAutofit/>
          </a:bodyPr>
          <a:lstStyle>
            <a:lvl1pPr marL="0" indent="0" algn="ctr">
              <a:lnSpc>
                <a:spcPct val="60000"/>
              </a:lnSpc>
              <a:spcBef>
                <a:spcPts val="0"/>
              </a:spcBef>
              <a:spcAft>
                <a:spcPts val="0"/>
              </a:spcAft>
              <a:buNone/>
              <a:defRPr sz="4400" b="0" spc="100" baseline="-25000">
                <a:solidFill>
                  <a:schemeClr val="tx2"/>
                </a:solidFill>
              </a:defRPr>
            </a:lvl1pPr>
            <a:lvl2pPr marL="201295" indent="0">
              <a:buNone/>
              <a:defRPr/>
            </a:lvl2pPr>
            <a:lvl3pPr marL="384175" indent="0">
              <a:buNone/>
              <a:defRPr/>
            </a:lvl3pPr>
            <a:lvl4pPr marL="567055" indent="0">
              <a:buNone/>
              <a:defRPr/>
            </a:lvl4pPr>
            <a:lvl5pPr marL="749935" indent="0">
              <a:buNone/>
              <a:defRPr/>
            </a:lvl5pPr>
          </a:lstStyle>
          <a:p>
            <a:pPr lvl="0"/>
            <a:r>
              <a:rPr lang="en-US" dirty="0"/>
              <a:t>o4.</a:t>
            </a:r>
            <a:endParaRPr lang="en-US" dirty="0"/>
          </a:p>
        </p:txBody>
      </p:sp>
      <p:sp>
        <p:nvSpPr>
          <p:cNvPr id="26" name="Text Placeholder 12"/>
          <p:cNvSpPr>
            <a:spLocks noGrp="1"/>
          </p:cNvSpPr>
          <p:nvPr>
            <p:ph type="body" sz="quarter" idx="19" hasCustomPrompt="1"/>
          </p:nvPr>
        </p:nvSpPr>
        <p:spPr>
          <a:xfrm>
            <a:off x="1643379" y="3638169"/>
            <a:ext cx="5885179" cy="533400"/>
          </a:xfrm>
        </p:spPr>
        <p:txBody>
          <a:bodyPr bIns="0" anchor="b"/>
          <a:lstStyle>
            <a:lvl1pPr marL="0" indent="0">
              <a:buNone/>
              <a:defRPr>
                <a:solidFill>
                  <a:schemeClr val="tx1">
                    <a:lumMod val="50000"/>
                    <a:lumOff val="50000"/>
                  </a:schemeClr>
                </a:solidFill>
              </a:defRPr>
            </a:lvl1pPr>
            <a:lvl2pPr marL="201295" indent="0">
              <a:buNone/>
              <a:defRPr/>
            </a:lvl2pPr>
            <a:lvl3pPr marL="384175" indent="0">
              <a:buNone/>
              <a:defRPr/>
            </a:lvl3pPr>
            <a:lvl4pPr marL="567055" indent="0">
              <a:buNone/>
              <a:defRPr/>
            </a:lvl4pPr>
            <a:lvl5pPr marL="749935" indent="0">
              <a:buNone/>
              <a:defRPr/>
            </a:lvl5pPr>
          </a:lstStyle>
          <a:p>
            <a:pPr lvl="0"/>
            <a:r>
              <a:rPr lang="en-US" dirty="0"/>
              <a:t>Click to add text</a:t>
            </a:r>
            <a:endParaRPr lang="en-US" dirty="0"/>
          </a:p>
        </p:txBody>
      </p:sp>
      <p:sp>
        <p:nvSpPr>
          <p:cNvPr id="27" name="Text Placeholder 7"/>
          <p:cNvSpPr>
            <a:spLocks noGrp="1"/>
          </p:cNvSpPr>
          <p:nvPr>
            <p:ph type="body" sz="quarter" idx="15" hasCustomPrompt="1"/>
          </p:nvPr>
        </p:nvSpPr>
        <p:spPr>
          <a:xfrm>
            <a:off x="824242" y="4264656"/>
            <a:ext cx="788639" cy="533400"/>
          </a:xfrm>
        </p:spPr>
        <p:txBody>
          <a:bodyPr lIns="0" tIns="0" rIns="0" bIns="0" anchor="ctr">
            <a:noAutofit/>
          </a:bodyPr>
          <a:lstStyle>
            <a:lvl1pPr marL="0" indent="0" algn="ctr">
              <a:lnSpc>
                <a:spcPct val="60000"/>
              </a:lnSpc>
              <a:spcBef>
                <a:spcPts val="0"/>
              </a:spcBef>
              <a:spcAft>
                <a:spcPts val="0"/>
              </a:spcAft>
              <a:buNone/>
              <a:defRPr sz="4400" b="0" spc="100" baseline="-25000">
                <a:solidFill>
                  <a:schemeClr val="tx2"/>
                </a:solidFill>
              </a:defRPr>
            </a:lvl1pPr>
            <a:lvl2pPr marL="201295" indent="0">
              <a:buNone/>
              <a:defRPr/>
            </a:lvl2pPr>
            <a:lvl3pPr marL="384175" indent="0">
              <a:buNone/>
              <a:defRPr/>
            </a:lvl3pPr>
            <a:lvl4pPr marL="567055" indent="0">
              <a:buNone/>
              <a:defRPr/>
            </a:lvl4pPr>
            <a:lvl5pPr marL="749935" indent="0">
              <a:buNone/>
              <a:defRPr/>
            </a:lvl5pPr>
          </a:lstStyle>
          <a:p>
            <a:pPr lvl="0"/>
            <a:r>
              <a:rPr lang="en-US" dirty="0"/>
              <a:t>o5.</a:t>
            </a:r>
            <a:endParaRPr lang="en-US" dirty="0"/>
          </a:p>
        </p:txBody>
      </p:sp>
      <p:sp>
        <p:nvSpPr>
          <p:cNvPr id="28" name="Text Placeholder 12"/>
          <p:cNvSpPr>
            <a:spLocks noGrp="1"/>
          </p:cNvSpPr>
          <p:nvPr>
            <p:ph type="body" sz="quarter" idx="20" hasCustomPrompt="1"/>
          </p:nvPr>
        </p:nvSpPr>
        <p:spPr>
          <a:xfrm>
            <a:off x="1643379" y="4269747"/>
            <a:ext cx="5885179" cy="533400"/>
          </a:xfrm>
        </p:spPr>
        <p:txBody>
          <a:bodyPr bIns="0" anchor="b"/>
          <a:lstStyle>
            <a:lvl1pPr marL="0" indent="0">
              <a:buNone/>
              <a:defRPr>
                <a:solidFill>
                  <a:schemeClr val="tx1">
                    <a:lumMod val="50000"/>
                    <a:lumOff val="50000"/>
                  </a:schemeClr>
                </a:solidFill>
              </a:defRPr>
            </a:lvl1pPr>
            <a:lvl2pPr marL="201295" indent="0">
              <a:buNone/>
              <a:defRPr/>
            </a:lvl2pPr>
            <a:lvl3pPr marL="384175" indent="0">
              <a:buNone/>
              <a:defRPr/>
            </a:lvl3pPr>
            <a:lvl4pPr marL="567055" indent="0">
              <a:buNone/>
              <a:defRPr/>
            </a:lvl4pPr>
            <a:lvl5pPr marL="749935" indent="0">
              <a:buNone/>
              <a:defRPr/>
            </a:lvl5pPr>
          </a:lstStyle>
          <a:p>
            <a:pPr lvl="0"/>
            <a:r>
              <a:rPr lang="en-US" dirty="0"/>
              <a:t>Click to add text</a:t>
            </a:r>
            <a:endParaRPr lang="en-US" dirty="0"/>
          </a:p>
        </p:txBody>
      </p:sp>
      <p:sp>
        <p:nvSpPr>
          <p:cNvPr id="29" name="Text Placeholder 7"/>
          <p:cNvSpPr>
            <a:spLocks noGrp="1"/>
          </p:cNvSpPr>
          <p:nvPr>
            <p:ph type="body" sz="quarter" idx="12" hasCustomPrompt="1"/>
          </p:nvPr>
        </p:nvSpPr>
        <p:spPr>
          <a:xfrm>
            <a:off x="824242" y="2378035"/>
            <a:ext cx="788639" cy="533400"/>
          </a:xfrm>
        </p:spPr>
        <p:txBody>
          <a:bodyPr lIns="0" tIns="0" rIns="0" bIns="0" anchor="ctr">
            <a:noAutofit/>
          </a:bodyPr>
          <a:lstStyle>
            <a:lvl1pPr marL="0" indent="0" algn="ctr">
              <a:lnSpc>
                <a:spcPct val="60000"/>
              </a:lnSpc>
              <a:spcBef>
                <a:spcPts val="0"/>
              </a:spcBef>
              <a:spcAft>
                <a:spcPts val="0"/>
              </a:spcAft>
              <a:buNone/>
              <a:defRPr sz="4400" b="0" spc="100" baseline="-25000">
                <a:solidFill>
                  <a:schemeClr val="tx2"/>
                </a:solidFill>
              </a:defRPr>
            </a:lvl1pPr>
            <a:lvl2pPr marL="201295" indent="0">
              <a:buNone/>
              <a:defRPr/>
            </a:lvl2pPr>
            <a:lvl3pPr marL="384175" indent="0">
              <a:buNone/>
              <a:defRPr/>
            </a:lvl3pPr>
            <a:lvl4pPr marL="567055" indent="0">
              <a:buNone/>
              <a:defRPr/>
            </a:lvl4pPr>
            <a:lvl5pPr marL="749935" indent="0">
              <a:buNone/>
              <a:defRPr/>
            </a:lvl5pPr>
          </a:lstStyle>
          <a:p>
            <a:pPr lvl="0"/>
            <a:r>
              <a:rPr lang="en-US" dirty="0"/>
              <a:t>o2.</a:t>
            </a:r>
            <a:endParaRPr lang="en-US" dirty="0"/>
          </a:p>
        </p:txBody>
      </p:sp>
      <p:sp>
        <p:nvSpPr>
          <p:cNvPr id="30" name="Text Placeholder 12"/>
          <p:cNvSpPr>
            <a:spLocks noGrp="1"/>
          </p:cNvSpPr>
          <p:nvPr>
            <p:ph type="body" sz="quarter" idx="17" hasCustomPrompt="1"/>
          </p:nvPr>
        </p:nvSpPr>
        <p:spPr>
          <a:xfrm>
            <a:off x="1643379" y="2378035"/>
            <a:ext cx="5885179" cy="533400"/>
          </a:xfrm>
        </p:spPr>
        <p:txBody>
          <a:bodyPr bIns="0" anchor="b">
            <a:normAutofit/>
          </a:bodyPr>
          <a:lstStyle>
            <a:lvl1pPr marL="0" indent="0">
              <a:buNone/>
              <a:defRPr sz="2000">
                <a:solidFill>
                  <a:schemeClr val="tx1">
                    <a:lumMod val="50000"/>
                    <a:lumOff val="50000"/>
                  </a:schemeClr>
                </a:solidFill>
              </a:defRPr>
            </a:lvl1pPr>
            <a:lvl2pPr marL="201295" indent="0">
              <a:buNone/>
              <a:defRPr/>
            </a:lvl2pPr>
            <a:lvl3pPr marL="384175" indent="0">
              <a:buNone/>
              <a:defRPr/>
            </a:lvl3pPr>
            <a:lvl4pPr marL="567055" indent="0">
              <a:buNone/>
              <a:defRPr/>
            </a:lvl4pPr>
            <a:lvl5pPr marL="749935" indent="0">
              <a:buNone/>
              <a:defRPr/>
            </a:lvl5pPr>
          </a:lstStyle>
          <a:p>
            <a:pPr lvl="0"/>
            <a:r>
              <a:rPr lang="en-US" dirty="0"/>
              <a:t>Click to add text</a:t>
            </a:r>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showMasterSp="0" userDrawn="1">
  <p:cSld name="3_Title Slid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615541" y="715654"/>
            <a:ext cx="4786877" cy="1518315"/>
          </a:xfrm>
        </p:spPr>
        <p:txBody>
          <a:bodyPr anchor="b">
            <a:normAutofit/>
          </a:bodyPr>
          <a:lstStyle>
            <a:lvl1pPr algn="l">
              <a:lnSpc>
                <a:spcPct val="90000"/>
              </a:lnSpc>
              <a:defRPr sz="3600" spc="100" baseline="0">
                <a:solidFill>
                  <a:schemeClr val="bg1"/>
                </a:solidFill>
              </a:defRPr>
            </a:lvl1pPr>
          </a:lstStyle>
          <a:p>
            <a:r>
              <a:rPr lang="en-US" dirty="0"/>
              <a:t>Add title here</a:t>
            </a:r>
            <a:endParaRPr lang="en-US" dirty="0"/>
          </a:p>
        </p:txBody>
      </p:sp>
      <p:sp>
        <p:nvSpPr>
          <p:cNvPr id="3" name="Subtitle 2"/>
          <p:cNvSpPr>
            <a:spLocks noGrp="1"/>
          </p:cNvSpPr>
          <p:nvPr>
            <p:ph type="subTitle" idx="1" hasCustomPrompt="1"/>
          </p:nvPr>
        </p:nvSpPr>
        <p:spPr>
          <a:xfrm>
            <a:off x="6605708" y="2431477"/>
            <a:ext cx="4786877" cy="763899"/>
          </a:xfrm>
        </p:spPr>
        <p:txBody>
          <a:bodyPr lIns="91440" tIns="91440" rIns="91440" bIns="0">
            <a:normAutofit/>
          </a:bodyPr>
          <a:lstStyle>
            <a:lvl1pPr marL="0" indent="0" algn="l">
              <a:spcBef>
                <a:spcPts val="0"/>
              </a:spcBef>
              <a:spcAft>
                <a:spcPts val="0"/>
              </a:spcAft>
              <a:buNone/>
              <a:defRPr sz="2400" cap="none" spc="0" baseline="0">
                <a:solidFill>
                  <a:schemeClr val="accent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dirty="0"/>
              <a:t>Add Subtitle here</a:t>
            </a:r>
            <a:endParaRPr lang="en-US" dirty="0"/>
          </a:p>
        </p:txBody>
      </p:sp>
      <p:sp>
        <p:nvSpPr>
          <p:cNvPr id="14" name="Picture Placeholder 13"/>
          <p:cNvSpPr>
            <a:spLocks noGrp="1"/>
          </p:cNvSpPr>
          <p:nvPr>
            <p:ph type="pic" sz="quarter" idx="11"/>
          </p:nvPr>
        </p:nvSpPr>
        <p:spPr>
          <a:xfrm>
            <a:off x="0" y="-2235"/>
            <a:ext cx="5840730" cy="6862275"/>
          </a:xfrm>
          <a:custGeom>
            <a:avLst/>
            <a:gdLst>
              <a:gd name="connsiteX0" fmla="*/ 0 w 6064250"/>
              <a:gd name="connsiteY0" fmla="*/ 0 h 6877051"/>
              <a:gd name="connsiteX1" fmla="*/ 606425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1" fmla="*/ 0 w 6064250"/>
              <a:gd name="connsiteY0-2" fmla="*/ 0 h 6877051"/>
              <a:gd name="connsiteX1-3" fmla="*/ 5840730 w 6064250"/>
              <a:gd name="connsiteY1-4" fmla="*/ 0 h 6877051"/>
              <a:gd name="connsiteX2-5" fmla="*/ 6064250 w 6064250"/>
              <a:gd name="connsiteY2-6" fmla="*/ 6877051 h 6877051"/>
              <a:gd name="connsiteX3-7" fmla="*/ 0 w 6064250"/>
              <a:gd name="connsiteY3-8" fmla="*/ 6877051 h 6877051"/>
              <a:gd name="connsiteX4-9" fmla="*/ 0 w 6064250"/>
              <a:gd name="connsiteY4-10" fmla="*/ 0 h 6877051"/>
              <a:gd name="connsiteX0-11" fmla="*/ 0 w 5840730"/>
              <a:gd name="connsiteY0-12" fmla="*/ 0 h 6887937"/>
              <a:gd name="connsiteX1-13" fmla="*/ 5840730 w 5840730"/>
              <a:gd name="connsiteY1-14" fmla="*/ 0 h 6887937"/>
              <a:gd name="connsiteX2-15" fmla="*/ 4028621 w 5840730"/>
              <a:gd name="connsiteY2-16" fmla="*/ 6887937 h 6887937"/>
              <a:gd name="connsiteX3-17" fmla="*/ 0 w 5840730"/>
              <a:gd name="connsiteY3-18" fmla="*/ 6877051 h 6887937"/>
              <a:gd name="connsiteX4-19" fmla="*/ 0 w 5840730"/>
              <a:gd name="connsiteY4-20" fmla="*/ 0 h 6887937"/>
              <a:gd name="connsiteX0-21" fmla="*/ 0 w 5840730"/>
              <a:gd name="connsiteY0-22" fmla="*/ 0 h 6887937"/>
              <a:gd name="connsiteX1-23" fmla="*/ 5840730 w 5840730"/>
              <a:gd name="connsiteY1-24" fmla="*/ 0 h 6887937"/>
              <a:gd name="connsiteX2-25" fmla="*/ 5090160 w 5840730"/>
              <a:gd name="connsiteY2-26" fmla="*/ 2775915 h 6887937"/>
              <a:gd name="connsiteX3-27" fmla="*/ 4028621 w 5840730"/>
              <a:gd name="connsiteY3-28" fmla="*/ 6887937 h 6887937"/>
              <a:gd name="connsiteX4-29" fmla="*/ 0 w 5840730"/>
              <a:gd name="connsiteY4-30" fmla="*/ 6877051 h 6887937"/>
              <a:gd name="connsiteX5" fmla="*/ 0 w 5840730"/>
              <a:gd name="connsiteY5" fmla="*/ 0 h 6887937"/>
              <a:gd name="connsiteX0-31" fmla="*/ 0 w 5840730"/>
              <a:gd name="connsiteY0-32" fmla="*/ 0 h 6887937"/>
              <a:gd name="connsiteX1-33" fmla="*/ 5840730 w 5840730"/>
              <a:gd name="connsiteY1-34" fmla="*/ 0 h 6887937"/>
              <a:gd name="connsiteX2-35" fmla="*/ 5090160 w 5840730"/>
              <a:gd name="connsiteY2-36" fmla="*/ 2775915 h 6887937"/>
              <a:gd name="connsiteX3-37" fmla="*/ 4991100 w 5840730"/>
              <a:gd name="connsiteY3-38" fmla="*/ 3134055 h 6887937"/>
              <a:gd name="connsiteX4-39" fmla="*/ 4028621 w 5840730"/>
              <a:gd name="connsiteY4-40" fmla="*/ 6887937 h 6887937"/>
              <a:gd name="connsiteX5-41" fmla="*/ 0 w 5840730"/>
              <a:gd name="connsiteY5-42" fmla="*/ 6877051 h 6887937"/>
              <a:gd name="connsiteX6" fmla="*/ 0 w 5840730"/>
              <a:gd name="connsiteY6" fmla="*/ 0 h 6887937"/>
              <a:gd name="connsiteX0-43" fmla="*/ 0 w 5840730"/>
              <a:gd name="connsiteY0-44" fmla="*/ 0 h 6887937"/>
              <a:gd name="connsiteX1-45" fmla="*/ 5840730 w 5840730"/>
              <a:gd name="connsiteY1-46" fmla="*/ 0 h 6887937"/>
              <a:gd name="connsiteX2-47" fmla="*/ 5090160 w 5840730"/>
              <a:gd name="connsiteY2-48" fmla="*/ 2775915 h 6887937"/>
              <a:gd name="connsiteX3-49" fmla="*/ 4991100 w 5840730"/>
              <a:gd name="connsiteY3-50" fmla="*/ 3134055 h 6887937"/>
              <a:gd name="connsiteX4-51" fmla="*/ 4785360 w 5840730"/>
              <a:gd name="connsiteY4-52" fmla="*/ 3926535 h 6887937"/>
              <a:gd name="connsiteX5-53" fmla="*/ 4028621 w 5840730"/>
              <a:gd name="connsiteY5-54" fmla="*/ 6887937 h 6887937"/>
              <a:gd name="connsiteX6-55" fmla="*/ 0 w 5840730"/>
              <a:gd name="connsiteY6-56" fmla="*/ 6877051 h 6887937"/>
              <a:gd name="connsiteX7" fmla="*/ 0 w 5840730"/>
              <a:gd name="connsiteY7" fmla="*/ 0 h 6887937"/>
              <a:gd name="connsiteX0-57" fmla="*/ 0 w 5840730"/>
              <a:gd name="connsiteY0-58" fmla="*/ 0 h 6887937"/>
              <a:gd name="connsiteX1-59" fmla="*/ 5840730 w 5840730"/>
              <a:gd name="connsiteY1-60" fmla="*/ 0 h 6887937"/>
              <a:gd name="connsiteX2-61" fmla="*/ 5090160 w 5840730"/>
              <a:gd name="connsiteY2-62" fmla="*/ 2775915 h 6887937"/>
              <a:gd name="connsiteX3-63" fmla="*/ 4991100 w 5840730"/>
              <a:gd name="connsiteY3-64" fmla="*/ 3134055 h 6887937"/>
              <a:gd name="connsiteX4-65" fmla="*/ 4922520 w 5840730"/>
              <a:gd name="connsiteY4-66" fmla="*/ 3415995 h 6887937"/>
              <a:gd name="connsiteX5-67" fmla="*/ 4785360 w 5840730"/>
              <a:gd name="connsiteY5-68" fmla="*/ 3926535 h 6887937"/>
              <a:gd name="connsiteX6-69" fmla="*/ 4028621 w 5840730"/>
              <a:gd name="connsiteY6-70" fmla="*/ 6887937 h 6887937"/>
              <a:gd name="connsiteX7-71" fmla="*/ 0 w 5840730"/>
              <a:gd name="connsiteY7-72" fmla="*/ 6877051 h 6887937"/>
              <a:gd name="connsiteX8" fmla="*/ 0 w 5840730"/>
              <a:gd name="connsiteY8" fmla="*/ 0 h 6887937"/>
              <a:gd name="connsiteX0-73" fmla="*/ 0 w 5840730"/>
              <a:gd name="connsiteY0-74" fmla="*/ 0 h 6887937"/>
              <a:gd name="connsiteX1-75" fmla="*/ 5840730 w 5840730"/>
              <a:gd name="connsiteY1-76" fmla="*/ 0 h 6887937"/>
              <a:gd name="connsiteX2-77" fmla="*/ 5090160 w 5840730"/>
              <a:gd name="connsiteY2-78" fmla="*/ 2775915 h 6887937"/>
              <a:gd name="connsiteX3-79" fmla="*/ 4754880 w 5840730"/>
              <a:gd name="connsiteY3-80" fmla="*/ 2692095 h 6887937"/>
              <a:gd name="connsiteX4-81" fmla="*/ 4922520 w 5840730"/>
              <a:gd name="connsiteY4-82" fmla="*/ 3415995 h 6887937"/>
              <a:gd name="connsiteX5-83" fmla="*/ 4785360 w 5840730"/>
              <a:gd name="connsiteY5-84" fmla="*/ 3926535 h 6887937"/>
              <a:gd name="connsiteX6-85" fmla="*/ 4028621 w 5840730"/>
              <a:gd name="connsiteY6-86" fmla="*/ 6887937 h 6887937"/>
              <a:gd name="connsiteX7-87" fmla="*/ 0 w 5840730"/>
              <a:gd name="connsiteY7-88" fmla="*/ 6877051 h 6887937"/>
              <a:gd name="connsiteX8-89" fmla="*/ 0 w 5840730"/>
              <a:gd name="connsiteY8-90" fmla="*/ 0 h 6887937"/>
              <a:gd name="connsiteX0-91" fmla="*/ 0 w 5840730"/>
              <a:gd name="connsiteY0-92" fmla="*/ 0 h 6887937"/>
              <a:gd name="connsiteX1-93" fmla="*/ 5840730 w 5840730"/>
              <a:gd name="connsiteY1-94" fmla="*/ 0 h 6887937"/>
              <a:gd name="connsiteX2-95" fmla="*/ 5090160 w 5840730"/>
              <a:gd name="connsiteY2-96" fmla="*/ 2775915 h 6887937"/>
              <a:gd name="connsiteX3-97" fmla="*/ 4754880 w 5840730"/>
              <a:gd name="connsiteY3-98" fmla="*/ 2692095 h 6887937"/>
              <a:gd name="connsiteX4-99" fmla="*/ 5006340 w 5840730"/>
              <a:gd name="connsiteY4-100" fmla="*/ 1823415 h 6887937"/>
              <a:gd name="connsiteX5-101" fmla="*/ 4922520 w 5840730"/>
              <a:gd name="connsiteY5-102" fmla="*/ 3415995 h 6887937"/>
              <a:gd name="connsiteX6-103" fmla="*/ 4785360 w 5840730"/>
              <a:gd name="connsiteY6-104" fmla="*/ 3926535 h 6887937"/>
              <a:gd name="connsiteX7-105" fmla="*/ 4028621 w 5840730"/>
              <a:gd name="connsiteY7-106" fmla="*/ 6887937 h 6887937"/>
              <a:gd name="connsiteX8-107" fmla="*/ 0 w 5840730"/>
              <a:gd name="connsiteY8-108" fmla="*/ 6877051 h 6887937"/>
              <a:gd name="connsiteX9" fmla="*/ 0 w 5840730"/>
              <a:gd name="connsiteY9" fmla="*/ 0 h 6887937"/>
              <a:gd name="connsiteX0-109" fmla="*/ 0 w 5840730"/>
              <a:gd name="connsiteY0-110" fmla="*/ 0 h 6887937"/>
              <a:gd name="connsiteX1-111" fmla="*/ 5840730 w 5840730"/>
              <a:gd name="connsiteY1-112" fmla="*/ 0 h 6887937"/>
              <a:gd name="connsiteX2-113" fmla="*/ 5090160 w 5840730"/>
              <a:gd name="connsiteY2-114" fmla="*/ 2775915 h 6887937"/>
              <a:gd name="connsiteX3-115" fmla="*/ 4754880 w 5840730"/>
              <a:gd name="connsiteY3-116" fmla="*/ 2692095 h 6887937"/>
              <a:gd name="connsiteX4-117" fmla="*/ 5006340 w 5840730"/>
              <a:gd name="connsiteY4-118" fmla="*/ 1823415 h 6887937"/>
              <a:gd name="connsiteX5-119" fmla="*/ 4655820 w 5840730"/>
              <a:gd name="connsiteY5-120" fmla="*/ 1770075 h 6887937"/>
              <a:gd name="connsiteX6-121" fmla="*/ 4922520 w 5840730"/>
              <a:gd name="connsiteY6-122" fmla="*/ 3415995 h 6887937"/>
              <a:gd name="connsiteX7-123" fmla="*/ 4785360 w 5840730"/>
              <a:gd name="connsiteY7-124" fmla="*/ 3926535 h 6887937"/>
              <a:gd name="connsiteX8-125" fmla="*/ 4028621 w 5840730"/>
              <a:gd name="connsiteY8-126" fmla="*/ 6887937 h 6887937"/>
              <a:gd name="connsiteX9-127" fmla="*/ 0 w 5840730"/>
              <a:gd name="connsiteY9-128" fmla="*/ 6877051 h 6887937"/>
              <a:gd name="connsiteX10" fmla="*/ 0 w 5840730"/>
              <a:gd name="connsiteY10" fmla="*/ 0 h 6887937"/>
              <a:gd name="connsiteX0-129" fmla="*/ 0 w 5840730"/>
              <a:gd name="connsiteY0-130" fmla="*/ 0 h 6887937"/>
              <a:gd name="connsiteX1-131" fmla="*/ 5840730 w 5840730"/>
              <a:gd name="connsiteY1-132" fmla="*/ 0 h 6887937"/>
              <a:gd name="connsiteX2-133" fmla="*/ 5090160 w 5840730"/>
              <a:gd name="connsiteY2-134" fmla="*/ 2775915 h 6887937"/>
              <a:gd name="connsiteX3-135" fmla="*/ 4754880 w 5840730"/>
              <a:gd name="connsiteY3-136" fmla="*/ 2692095 h 6887937"/>
              <a:gd name="connsiteX4-137" fmla="*/ 5006340 w 5840730"/>
              <a:gd name="connsiteY4-138" fmla="*/ 1823415 h 6887937"/>
              <a:gd name="connsiteX5-139" fmla="*/ 4655820 w 5840730"/>
              <a:gd name="connsiteY5-140" fmla="*/ 1770075 h 6887937"/>
              <a:gd name="connsiteX6-141" fmla="*/ 3901440 w 5840730"/>
              <a:gd name="connsiteY6-142" fmla="*/ 4696155 h 6887937"/>
              <a:gd name="connsiteX7-143" fmla="*/ 4922520 w 5840730"/>
              <a:gd name="connsiteY7-144" fmla="*/ 3415995 h 6887937"/>
              <a:gd name="connsiteX8-145" fmla="*/ 4785360 w 5840730"/>
              <a:gd name="connsiteY8-146" fmla="*/ 3926535 h 6887937"/>
              <a:gd name="connsiteX9-147" fmla="*/ 4028621 w 5840730"/>
              <a:gd name="connsiteY9-148" fmla="*/ 6887937 h 6887937"/>
              <a:gd name="connsiteX10-149" fmla="*/ 0 w 5840730"/>
              <a:gd name="connsiteY10-150" fmla="*/ 6877051 h 6887937"/>
              <a:gd name="connsiteX11" fmla="*/ 0 w 5840730"/>
              <a:gd name="connsiteY11" fmla="*/ 0 h 6887937"/>
              <a:gd name="connsiteX0-151" fmla="*/ 0 w 5840730"/>
              <a:gd name="connsiteY0-152" fmla="*/ 0 h 6887937"/>
              <a:gd name="connsiteX1-153" fmla="*/ 5840730 w 5840730"/>
              <a:gd name="connsiteY1-154" fmla="*/ 0 h 6887937"/>
              <a:gd name="connsiteX2-155" fmla="*/ 5090160 w 5840730"/>
              <a:gd name="connsiteY2-156" fmla="*/ 2775915 h 6887937"/>
              <a:gd name="connsiteX3-157" fmla="*/ 4754880 w 5840730"/>
              <a:gd name="connsiteY3-158" fmla="*/ 2692095 h 6887937"/>
              <a:gd name="connsiteX4-159" fmla="*/ 5006340 w 5840730"/>
              <a:gd name="connsiteY4-160" fmla="*/ 1823415 h 6887937"/>
              <a:gd name="connsiteX5-161" fmla="*/ 4655820 w 5840730"/>
              <a:gd name="connsiteY5-162" fmla="*/ 1770075 h 6887937"/>
              <a:gd name="connsiteX6-163" fmla="*/ 3901440 w 5840730"/>
              <a:gd name="connsiteY6-164" fmla="*/ 4696155 h 6887937"/>
              <a:gd name="connsiteX7-165" fmla="*/ 4457700 w 5840730"/>
              <a:gd name="connsiteY7-166" fmla="*/ 3842715 h 6887937"/>
              <a:gd name="connsiteX8-167" fmla="*/ 4785360 w 5840730"/>
              <a:gd name="connsiteY8-168" fmla="*/ 3926535 h 6887937"/>
              <a:gd name="connsiteX9-169" fmla="*/ 4028621 w 5840730"/>
              <a:gd name="connsiteY9-170" fmla="*/ 6887937 h 6887937"/>
              <a:gd name="connsiteX10-171" fmla="*/ 0 w 5840730"/>
              <a:gd name="connsiteY10-172" fmla="*/ 6877051 h 6887937"/>
              <a:gd name="connsiteX11-173" fmla="*/ 0 w 5840730"/>
              <a:gd name="connsiteY11-174" fmla="*/ 0 h 6887937"/>
              <a:gd name="connsiteX0-175" fmla="*/ 0 w 5840730"/>
              <a:gd name="connsiteY0-176" fmla="*/ 0 h 6887937"/>
              <a:gd name="connsiteX1-177" fmla="*/ 5840730 w 5840730"/>
              <a:gd name="connsiteY1-178" fmla="*/ 0 h 6887937"/>
              <a:gd name="connsiteX2-179" fmla="*/ 5090160 w 5840730"/>
              <a:gd name="connsiteY2-180" fmla="*/ 2775915 h 6887937"/>
              <a:gd name="connsiteX3-181" fmla="*/ 4754880 w 5840730"/>
              <a:gd name="connsiteY3-182" fmla="*/ 2692095 h 6887937"/>
              <a:gd name="connsiteX4-183" fmla="*/ 5006340 w 5840730"/>
              <a:gd name="connsiteY4-184" fmla="*/ 1823415 h 6887937"/>
              <a:gd name="connsiteX5-185" fmla="*/ 4655820 w 5840730"/>
              <a:gd name="connsiteY5-186" fmla="*/ 1770075 h 6887937"/>
              <a:gd name="connsiteX6-187" fmla="*/ 3901440 w 5840730"/>
              <a:gd name="connsiteY6-188" fmla="*/ 4696155 h 6887937"/>
              <a:gd name="connsiteX7-189" fmla="*/ 4213860 w 5840730"/>
              <a:gd name="connsiteY7-190" fmla="*/ 4757115 h 6887937"/>
              <a:gd name="connsiteX8-191" fmla="*/ 4457700 w 5840730"/>
              <a:gd name="connsiteY8-192" fmla="*/ 3842715 h 6887937"/>
              <a:gd name="connsiteX9-193" fmla="*/ 4785360 w 5840730"/>
              <a:gd name="connsiteY9-194" fmla="*/ 3926535 h 6887937"/>
              <a:gd name="connsiteX10-195" fmla="*/ 4028621 w 5840730"/>
              <a:gd name="connsiteY10-196" fmla="*/ 6887937 h 6887937"/>
              <a:gd name="connsiteX11-197" fmla="*/ 0 w 5840730"/>
              <a:gd name="connsiteY11-198" fmla="*/ 6877051 h 6887937"/>
              <a:gd name="connsiteX12" fmla="*/ 0 w 5840730"/>
              <a:gd name="connsiteY12" fmla="*/ 0 h 6887937"/>
              <a:gd name="connsiteX0-199" fmla="*/ 0 w 5840730"/>
              <a:gd name="connsiteY0-200" fmla="*/ 0 h 6887937"/>
              <a:gd name="connsiteX1-201" fmla="*/ 5840730 w 5840730"/>
              <a:gd name="connsiteY1-202" fmla="*/ 0 h 6887937"/>
              <a:gd name="connsiteX2-203" fmla="*/ 5090160 w 5840730"/>
              <a:gd name="connsiteY2-204" fmla="*/ 2775915 h 6887937"/>
              <a:gd name="connsiteX3-205" fmla="*/ 4754880 w 5840730"/>
              <a:gd name="connsiteY3-206" fmla="*/ 2692095 h 6887937"/>
              <a:gd name="connsiteX4-207" fmla="*/ 5006340 w 5840730"/>
              <a:gd name="connsiteY4-208" fmla="*/ 1823415 h 6887937"/>
              <a:gd name="connsiteX5-209" fmla="*/ 4937760 w 5840730"/>
              <a:gd name="connsiteY5-210" fmla="*/ 1610055 h 6887937"/>
              <a:gd name="connsiteX6-211" fmla="*/ 4655820 w 5840730"/>
              <a:gd name="connsiteY6-212" fmla="*/ 1770075 h 6887937"/>
              <a:gd name="connsiteX7-213" fmla="*/ 3901440 w 5840730"/>
              <a:gd name="connsiteY7-214" fmla="*/ 4696155 h 6887937"/>
              <a:gd name="connsiteX8-215" fmla="*/ 4213860 w 5840730"/>
              <a:gd name="connsiteY8-216" fmla="*/ 4757115 h 6887937"/>
              <a:gd name="connsiteX9-217" fmla="*/ 4457700 w 5840730"/>
              <a:gd name="connsiteY9-218" fmla="*/ 3842715 h 6887937"/>
              <a:gd name="connsiteX10-219" fmla="*/ 4785360 w 5840730"/>
              <a:gd name="connsiteY10-220" fmla="*/ 3926535 h 6887937"/>
              <a:gd name="connsiteX11-221" fmla="*/ 4028621 w 5840730"/>
              <a:gd name="connsiteY11-222" fmla="*/ 6887937 h 6887937"/>
              <a:gd name="connsiteX12-223" fmla="*/ 0 w 5840730"/>
              <a:gd name="connsiteY12-224" fmla="*/ 6877051 h 6887937"/>
              <a:gd name="connsiteX13" fmla="*/ 0 w 5840730"/>
              <a:gd name="connsiteY13" fmla="*/ 0 h 6887937"/>
              <a:gd name="connsiteX0-225" fmla="*/ 0 w 5840730"/>
              <a:gd name="connsiteY0-226" fmla="*/ 0 h 6887937"/>
              <a:gd name="connsiteX1-227" fmla="*/ 5840730 w 5840730"/>
              <a:gd name="connsiteY1-228" fmla="*/ 0 h 6887937"/>
              <a:gd name="connsiteX2-229" fmla="*/ 5090160 w 5840730"/>
              <a:gd name="connsiteY2-230" fmla="*/ 2775915 h 6887937"/>
              <a:gd name="connsiteX3-231" fmla="*/ 4754880 w 5840730"/>
              <a:gd name="connsiteY3-232" fmla="*/ 2692095 h 6887937"/>
              <a:gd name="connsiteX4-233" fmla="*/ 5006340 w 5840730"/>
              <a:gd name="connsiteY4-234" fmla="*/ 1823415 h 6887937"/>
              <a:gd name="connsiteX5-235" fmla="*/ 4895850 w 5840730"/>
              <a:gd name="connsiteY5-236" fmla="*/ 1602435 h 6887937"/>
              <a:gd name="connsiteX6-237" fmla="*/ 4655820 w 5840730"/>
              <a:gd name="connsiteY6-238" fmla="*/ 1770075 h 6887937"/>
              <a:gd name="connsiteX7-239" fmla="*/ 3901440 w 5840730"/>
              <a:gd name="connsiteY7-240" fmla="*/ 4696155 h 6887937"/>
              <a:gd name="connsiteX8-241" fmla="*/ 4213860 w 5840730"/>
              <a:gd name="connsiteY8-242" fmla="*/ 4757115 h 6887937"/>
              <a:gd name="connsiteX9-243" fmla="*/ 4457700 w 5840730"/>
              <a:gd name="connsiteY9-244" fmla="*/ 3842715 h 6887937"/>
              <a:gd name="connsiteX10-245" fmla="*/ 4785360 w 5840730"/>
              <a:gd name="connsiteY10-246" fmla="*/ 3926535 h 6887937"/>
              <a:gd name="connsiteX11-247" fmla="*/ 4028621 w 5840730"/>
              <a:gd name="connsiteY11-248" fmla="*/ 6887937 h 6887937"/>
              <a:gd name="connsiteX12-249" fmla="*/ 0 w 5840730"/>
              <a:gd name="connsiteY12-250" fmla="*/ 6877051 h 6887937"/>
              <a:gd name="connsiteX13-251" fmla="*/ 0 w 5840730"/>
              <a:gd name="connsiteY13-252" fmla="*/ 0 h 6887937"/>
              <a:gd name="connsiteX0-253" fmla="*/ 0 w 5840730"/>
              <a:gd name="connsiteY0-254" fmla="*/ 0 h 6887937"/>
              <a:gd name="connsiteX1-255" fmla="*/ 5840730 w 5840730"/>
              <a:gd name="connsiteY1-256" fmla="*/ 0 h 6887937"/>
              <a:gd name="connsiteX2-257" fmla="*/ 5090160 w 5840730"/>
              <a:gd name="connsiteY2-258" fmla="*/ 2775915 h 6887937"/>
              <a:gd name="connsiteX3-259" fmla="*/ 4754880 w 5840730"/>
              <a:gd name="connsiteY3-260" fmla="*/ 2692095 h 6887937"/>
              <a:gd name="connsiteX4-261" fmla="*/ 5006340 w 5840730"/>
              <a:gd name="connsiteY4-262" fmla="*/ 1823415 h 6887937"/>
              <a:gd name="connsiteX5-263" fmla="*/ 4895850 w 5840730"/>
              <a:gd name="connsiteY5-264" fmla="*/ 1602435 h 6887937"/>
              <a:gd name="connsiteX6-265" fmla="*/ 4655820 w 5840730"/>
              <a:gd name="connsiteY6-266" fmla="*/ 1770075 h 6887937"/>
              <a:gd name="connsiteX7-267" fmla="*/ 3901440 w 5840730"/>
              <a:gd name="connsiteY7-268" fmla="*/ 4696155 h 6887937"/>
              <a:gd name="connsiteX8-269" fmla="*/ 4213860 w 5840730"/>
              <a:gd name="connsiteY8-270" fmla="*/ 4757115 h 6887937"/>
              <a:gd name="connsiteX9-271" fmla="*/ 4457700 w 5840730"/>
              <a:gd name="connsiteY9-272" fmla="*/ 3842715 h 6887937"/>
              <a:gd name="connsiteX10-273" fmla="*/ 4785360 w 5840730"/>
              <a:gd name="connsiteY10-274" fmla="*/ 3926535 h 6887937"/>
              <a:gd name="connsiteX11-275" fmla="*/ 4028621 w 5840730"/>
              <a:gd name="connsiteY11-276" fmla="*/ 6887937 h 6887937"/>
              <a:gd name="connsiteX12-277" fmla="*/ 0 w 5840730"/>
              <a:gd name="connsiteY12-278" fmla="*/ 6877051 h 6887937"/>
              <a:gd name="connsiteX13-279" fmla="*/ 0 w 5840730"/>
              <a:gd name="connsiteY13-280" fmla="*/ 0 h 6887937"/>
              <a:gd name="connsiteX0-281" fmla="*/ 0 w 5840730"/>
              <a:gd name="connsiteY0-282" fmla="*/ 0 h 6887937"/>
              <a:gd name="connsiteX1-283" fmla="*/ 5840730 w 5840730"/>
              <a:gd name="connsiteY1-284" fmla="*/ 0 h 6887937"/>
              <a:gd name="connsiteX2-285" fmla="*/ 5090160 w 5840730"/>
              <a:gd name="connsiteY2-286" fmla="*/ 2775915 h 6887937"/>
              <a:gd name="connsiteX3-287" fmla="*/ 4754880 w 5840730"/>
              <a:gd name="connsiteY3-288" fmla="*/ 2692095 h 6887937"/>
              <a:gd name="connsiteX4-289" fmla="*/ 5006340 w 5840730"/>
              <a:gd name="connsiteY4-290" fmla="*/ 1823415 h 6887937"/>
              <a:gd name="connsiteX5-291" fmla="*/ 4895850 w 5840730"/>
              <a:gd name="connsiteY5-292" fmla="*/ 1602435 h 6887937"/>
              <a:gd name="connsiteX6-293" fmla="*/ 4655820 w 5840730"/>
              <a:gd name="connsiteY6-294" fmla="*/ 1770075 h 6887937"/>
              <a:gd name="connsiteX7-295" fmla="*/ 3901440 w 5840730"/>
              <a:gd name="connsiteY7-296" fmla="*/ 4696155 h 6887937"/>
              <a:gd name="connsiteX8-297" fmla="*/ 4213860 w 5840730"/>
              <a:gd name="connsiteY8-298" fmla="*/ 4757115 h 6887937"/>
              <a:gd name="connsiteX9-299" fmla="*/ 4457700 w 5840730"/>
              <a:gd name="connsiteY9-300" fmla="*/ 3842715 h 6887937"/>
              <a:gd name="connsiteX10-301" fmla="*/ 4785360 w 5840730"/>
              <a:gd name="connsiteY10-302" fmla="*/ 3926535 h 6887937"/>
              <a:gd name="connsiteX11-303" fmla="*/ 4028621 w 5840730"/>
              <a:gd name="connsiteY11-304" fmla="*/ 6887937 h 6887937"/>
              <a:gd name="connsiteX12-305" fmla="*/ 0 w 5840730"/>
              <a:gd name="connsiteY12-306" fmla="*/ 6877051 h 6887937"/>
              <a:gd name="connsiteX13-307" fmla="*/ 0 w 5840730"/>
              <a:gd name="connsiteY13-308" fmla="*/ 0 h 6887937"/>
              <a:gd name="connsiteX0-309" fmla="*/ 0 w 5840730"/>
              <a:gd name="connsiteY0-310" fmla="*/ 0 h 6887937"/>
              <a:gd name="connsiteX1-311" fmla="*/ 5840730 w 5840730"/>
              <a:gd name="connsiteY1-312" fmla="*/ 0 h 6887937"/>
              <a:gd name="connsiteX2-313" fmla="*/ 5090160 w 5840730"/>
              <a:gd name="connsiteY2-314" fmla="*/ 2775915 h 6887937"/>
              <a:gd name="connsiteX3-315" fmla="*/ 4754880 w 5840730"/>
              <a:gd name="connsiteY3-316" fmla="*/ 2692095 h 6887937"/>
              <a:gd name="connsiteX4-317" fmla="*/ 5006340 w 5840730"/>
              <a:gd name="connsiteY4-318" fmla="*/ 1823415 h 6887937"/>
              <a:gd name="connsiteX5-319" fmla="*/ 4872990 w 5840730"/>
              <a:gd name="connsiteY5-320" fmla="*/ 1571955 h 6887937"/>
              <a:gd name="connsiteX6-321" fmla="*/ 4655820 w 5840730"/>
              <a:gd name="connsiteY6-322" fmla="*/ 1770075 h 6887937"/>
              <a:gd name="connsiteX7-323" fmla="*/ 3901440 w 5840730"/>
              <a:gd name="connsiteY7-324" fmla="*/ 4696155 h 6887937"/>
              <a:gd name="connsiteX8-325" fmla="*/ 4213860 w 5840730"/>
              <a:gd name="connsiteY8-326" fmla="*/ 4757115 h 6887937"/>
              <a:gd name="connsiteX9-327" fmla="*/ 4457700 w 5840730"/>
              <a:gd name="connsiteY9-328" fmla="*/ 3842715 h 6887937"/>
              <a:gd name="connsiteX10-329" fmla="*/ 4785360 w 5840730"/>
              <a:gd name="connsiteY10-330" fmla="*/ 3926535 h 6887937"/>
              <a:gd name="connsiteX11-331" fmla="*/ 4028621 w 5840730"/>
              <a:gd name="connsiteY11-332" fmla="*/ 6887937 h 6887937"/>
              <a:gd name="connsiteX12-333" fmla="*/ 0 w 5840730"/>
              <a:gd name="connsiteY12-334" fmla="*/ 6877051 h 6887937"/>
              <a:gd name="connsiteX13-335" fmla="*/ 0 w 5840730"/>
              <a:gd name="connsiteY13-336" fmla="*/ 0 h 6887937"/>
              <a:gd name="connsiteX0-337" fmla="*/ 0 w 5840730"/>
              <a:gd name="connsiteY0-338" fmla="*/ 0 h 6887937"/>
              <a:gd name="connsiteX1-339" fmla="*/ 5840730 w 5840730"/>
              <a:gd name="connsiteY1-340" fmla="*/ 0 h 6887937"/>
              <a:gd name="connsiteX2-341" fmla="*/ 5090160 w 5840730"/>
              <a:gd name="connsiteY2-342" fmla="*/ 2775915 h 6887937"/>
              <a:gd name="connsiteX3-343" fmla="*/ 4754880 w 5840730"/>
              <a:gd name="connsiteY3-344" fmla="*/ 2692095 h 6887937"/>
              <a:gd name="connsiteX4-345" fmla="*/ 5006340 w 5840730"/>
              <a:gd name="connsiteY4-346" fmla="*/ 1823415 h 6887937"/>
              <a:gd name="connsiteX5-347" fmla="*/ 4872990 w 5840730"/>
              <a:gd name="connsiteY5-348" fmla="*/ 1571955 h 6887937"/>
              <a:gd name="connsiteX6-349" fmla="*/ 4655820 w 5840730"/>
              <a:gd name="connsiteY6-350" fmla="*/ 1770075 h 6887937"/>
              <a:gd name="connsiteX7-351" fmla="*/ 3901440 w 5840730"/>
              <a:gd name="connsiteY7-352" fmla="*/ 4696155 h 6887937"/>
              <a:gd name="connsiteX8-353" fmla="*/ 4213860 w 5840730"/>
              <a:gd name="connsiteY8-354" fmla="*/ 4757115 h 6887937"/>
              <a:gd name="connsiteX9-355" fmla="*/ 4457700 w 5840730"/>
              <a:gd name="connsiteY9-356" fmla="*/ 3842715 h 6887937"/>
              <a:gd name="connsiteX10-357" fmla="*/ 4785360 w 5840730"/>
              <a:gd name="connsiteY10-358" fmla="*/ 3926535 h 6887937"/>
              <a:gd name="connsiteX11-359" fmla="*/ 4028621 w 5840730"/>
              <a:gd name="connsiteY11-360" fmla="*/ 6887937 h 6887937"/>
              <a:gd name="connsiteX12-361" fmla="*/ 0 w 5840730"/>
              <a:gd name="connsiteY12-362" fmla="*/ 6877051 h 6887937"/>
              <a:gd name="connsiteX13-363" fmla="*/ 0 w 5840730"/>
              <a:gd name="connsiteY13-364" fmla="*/ 0 h 6887937"/>
              <a:gd name="connsiteX0-365" fmla="*/ 0 w 5840730"/>
              <a:gd name="connsiteY0-366" fmla="*/ 0 h 6887937"/>
              <a:gd name="connsiteX1-367" fmla="*/ 5840730 w 5840730"/>
              <a:gd name="connsiteY1-368" fmla="*/ 0 h 6887937"/>
              <a:gd name="connsiteX2-369" fmla="*/ 5090160 w 5840730"/>
              <a:gd name="connsiteY2-370" fmla="*/ 2775915 h 6887937"/>
              <a:gd name="connsiteX3-371" fmla="*/ 4754880 w 5840730"/>
              <a:gd name="connsiteY3-372" fmla="*/ 2692095 h 6887937"/>
              <a:gd name="connsiteX4-373" fmla="*/ 5006340 w 5840730"/>
              <a:gd name="connsiteY4-374" fmla="*/ 1823415 h 6887937"/>
              <a:gd name="connsiteX5-375" fmla="*/ 4872990 w 5840730"/>
              <a:gd name="connsiteY5-376" fmla="*/ 1571955 h 6887937"/>
              <a:gd name="connsiteX6-377" fmla="*/ 4655820 w 5840730"/>
              <a:gd name="connsiteY6-378" fmla="*/ 1770075 h 6887937"/>
              <a:gd name="connsiteX7-379" fmla="*/ 3901440 w 5840730"/>
              <a:gd name="connsiteY7-380" fmla="*/ 4696155 h 6887937"/>
              <a:gd name="connsiteX8-381" fmla="*/ 4213860 w 5840730"/>
              <a:gd name="connsiteY8-382" fmla="*/ 4757115 h 6887937"/>
              <a:gd name="connsiteX9-383" fmla="*/ 4457700 w 5840730"/>
              <a:gd name="connsiteY9-384" fmla="*/ 3842715 h 6887937"/>
              <a:gd name="connsiteX10-385" fmla="*/ 4785360 w 5840730"/>
              <a:gd name="connsiteY10-386" fmla="*/ 3926535 h 6887937"/>
              <a:gd name="connsiteX11-387" fmla="*/ 4028621 w 5840730"/>
              <a:gd name="connsiteY11-388" fmla="*/ 6887937 h 6887937"/>
              <a:gd name="connsiteX12-389" fmla="*/ 0 w 5840730"/>
              <a:gd name="connsiteY12-390" fmla="*/ 6877051 h 6887937"/>
              <a:gd name="connsiteX13-391" fmla="*/ 0 w 5840730"/>
              <a:gd name="connsiteY13-392" fmla="*/ 0 h 6887937"/>
              <a:gd name="connsiteX0-393" fmla="*/ 0 w 5840730"/>
              <a:gd name="connsiteY0-394" fmla="*/ 0 h 6887937"/>
              <a:gd name="connsiteX1-395" fmla="*/ 5840730 w 5840730"/>
              <a:gd name="connsiteY1-396" fmla="*/ 0 h 6887937"/>
              <a:gd name="connsiteX2-397" fmla="*/ 5090160 w 5840730"/>
              <a:gd name="connsiteY2-398" fmla="*/ 2775915 h 6887937"/>
              <a:gd name="connsiteX3-399" fmla="*/ 4754880 w 5840730"/>
              <a:gd name="connsiteY3-400" fmla="*/ 2692095 h 6887937"/>
              <a:gd name="connsiteX4-401" fmla="*/ 5006340 w 5840730"/>
              <a:gd name="connsiteY4-402" fmla="*/ 1823415 h 6887937"/>
              <a:gd name="connsiteX5-403" fmla="*/ 4872990 w 5840730"/>
              <a:gd name="connsiteY5-404" fmla="*/ 1571955 h 6887937"/>
              <a:gd name="connsiteX6-405" fmla="*/ 4655820 w 5840730"/>
              <a:gd name="connsiteY6-406" fmla="*/ 1770075 h 6887937"/>
              <a:gd name="connsiteX7-407" fmla="*/ 3901440 w 5840730"/>
              <a:gd name="connsiteY7-408" fmla="*/ 4696155 h 6887937"/>
              <a:gd name="connsiteX8-409" fmla="*/ 4213860 w 5840730"/>
              <a:gd name="connsiteY8-410" fmla="*/ 4757115 h 6887937"/>
              <a:gd name="connsiteX9-411" fmla="*/ 4457700 w 5840730"/>
              <a:gd name="connsiteY9-412" fmla="*/ 3842715 h 6887937"/>
              <a:gd name="connsiteX10-413" fmla="*/ 4785360 w 5840730"/>
              <a:gd name="connsiteY10-414" fmla="*/ 3926535 h 6887937"/>
              <a:gd name="connsiteX11-415" fmla="*/ 4028621 w 5840730"/>
              <a:gd name="connsiteY11-416" fmla="*/ 6887937 h 6887937"/>
              <a:gd name="connsiteX12-417" fmla="*/ 0 w 5840730"/>
              <a:gd name="connsiteY12-418" fmla="*/ 6877051 h 6887937"/>
              <a:gd name="connsiteX13-419" fmla="*/ 0 w 5840730"/>
              <a:gd name="connsiteY13-420" fmla="*/ 0 h 6887937"/>
              <a:gd name="connsiteX0-421" fmla="*/ 0 w 5840730"/>
              <a:gd name="connsiteY0-422" fmla="*/ 0 h 6887937"/>
              <a:gd name="connsiteX1-423" fmla="*/ 5840730 w 5840730"/>
              <a:gd name="connsiteY1-424" fmla="*/ 0 h 6887937"/>
              <a:gd name="connsiteX2-425" fmla="*/ 5090160 w 5840730"/>
              <a:gd name="connsiteY2-426" fmla="*/ 2775915 h 6887937"/>
              <a:gd name="connsiteX3-427" fmla="*/ 4754880 w 5840730"/>
              <a:gd name="connsiteY3-428" fmla="*/ 2692095 h 6887937"/>
              <a:gd name="connsiteX4-429" fmla="*/ 5006340 w 5840730"/>
              <a:gd name="connsiteY4-430" fmla="*/ 1823415 h 6887937"/>
              <a:gd name="connsiteX5-431" fmla="*/ 4872990 w 5840730"/>
              <a:gd name="connsiteY5-432" fmla="*/ 1571955 h 6887937"/>
              <a:gd name="connsiteX6-433" fmla="*/ 4655820 w 5840730"/>
              <a:gd name="connsiteY6-434" fmla="*/ 1770075 h 6887937"/>
              <a:gd name="connsiteX7-435" fmla="*/ 3901440 w 5840730"/>
              <a:gd name="connsiteY7-436" fmla="*/ 4696155 h 6887937"/>
              <a:gd name="connsiteX8-437" fmla="*/ 4213860 w 5840730"/>
              <a:gd name="connsiteY8-438" fmla="*/ 4757115 h 6887937"/>
              <a:gd name="connsiteX9-439" fmla="*/ 4457700 w 5840730"/>
              <a:gd name="connsiteY9-440" fmla="*/ 3842715 h 6887937"/>
              <a:gd name="connsiteX10-441" fmla="*/ 4785360 w 5840730"/>
              <a:gd name="connsiteY10-442" fmla="*/ 3926535 h 6887937"/>
              <a:gd name="connsiteX11-443" fmla="*/ 4028621 w 5840730"/>
              <a:gd name="connsiteY11-444" fmla="*/ 6887937 h 6887937"/>
              <a:gd name="connsiteX12-445" fmla="*/ 0 w 5840730"/>
              <a:gd name="connsiteY12-446" fmla="*/ 6877051 h 6887937"/>
              <a:gd name="connsiteX13-447" fmla="*/ 0 w 5840730"/>
              <a:gd name="connsiteY13-448" fmla="*/ 0 h 6887937"/>
              <a:gd name="connsiteX0-449" fmla="*/ 0 w 5840730"/>
              <a:gd name="connsiteY0-450" fmla="*/ 0 h 6887937"/>
              <a:gd name="connsiteX1-451" fmla="*/ 5840730 w 5840730"/>
              <a:gd name="connsiteY1-452" fmla="*/ 0 h 6887937"/>
              <a:gd name="connsiteX2-453" fmla="*/ 5090160 w 5840730"/>
              <a:gd name="connsiteY2-454" fmla="*/ 2775915 h 6887937"/>
              <a:gd name="connsiteX3-455" fmla="*/ 4754880 w 5840730"/>
              <a:gd name="connsiteY3-456" fmla="*/ 2692095 h 6887937"/>
              <a:gd name="connsiteX4-457" fmla="*/ 4994910 w 5840730"/>
              <a:gd name="connsiteY4-458" fmla="*/ 1857705 h 6887937"/>
              <a:gd name="connsiteX5-459" fmla="*/ 4872990 w 5840730"/>
              <a:gd name="connsiteY5-460" fmla="*/ 1571955 h 6887937"/>
              <a:gd name="connsiteX6-461" fmla="*/ 4655820 w 5840730"/>
              <a:gd name="connsiteY6-462" fmla="*/ 1770075 h 6887937"/>
              <a:gd name="connsiteX7-463" fmla="*/ 3901440 w 5840730"/>
              <a:gd name="connsiteY7-464" fmla="*/ 4696155 h 6887937"/>
              <a:gd name="connsiteX8-465" fmla="*/ 4213860 w 5840730"/>
              <a:gd name="connsiteY8-466" fmla="*/ 4757115 h 6887937"/>
              <a:gd name="connsiteX9-467" fmla="*/ 4457700 w 5840730"/>
              <a:gd name="connsiteY9-468" fmla="*/ 3842715 h 6887937"/>
              <a:gd name="connsiteX10-469" fmla="*/ 4785360 w 5840730"/>
              <a:gd name="connsiteY10-470" fmla="*/ 3926535 h 6887937"/>
              <a:gd name="connsiteX11-471" fmla="*/ 4028621 w 5840730"/>
              <a:gd name="connsiteY11-472" fmla="*/ 6887937 h 6887937"/>
              <a:gd name="connsiteX12-473" fmla="*/ 0 w 5840730"/>
              <a:gd name="connsiteY12-474" fmla="*/ 6877051 h 6887937"/>
              <a:gd name="connsiteX13-475" fmla="*/ 0 w 5840730"/>
              <a:gd name="connsiteY13-476" fmla="*/ 0 h 6887937"/>
              <a:gd name="connsiteX0-477" fmla="*/ 0 w 5840730"/>
              <a:gd name="connsiteY0-478" fmla="*/ 0 h 6887937"/>
              <a:gd name="connsiteX1-479" fmla="*/ 5840730 w 5840730"/>
              <a:gd name="connsiteY1-480" fmla="*/ 0 h 6887937"/>
              <a:gd name="connsiteX2-481" fmla="*/ 5090160 w 5840730"/>
              <a:gd name="connsiteY2-482" fmla="*/ 2775915 h 6887937"/>
              <a:gd name="connsiteX3-483" fmla="*/ 4754880 w 5840730"/>
              <a:gd name="connsiteY3-484" fmla="*/ 2692095 h 6887937"/>
              <a:gd name="connsiteX4-485" fmla="*/ 4994910 w 5840730"/>
              <a:gd name="connsiteY4-486" fmla="*/ 1857705 h 6887937"/>
              <a:gd name="connsiteX5-487" fmla="*/ 4872990 w 5840730"/>
              <a:gd name="connsiteY5-488" fmla="*/ 1571955 h 6887937"/>
              <a:gd name="connsiteX6-489" fmla="*/ 4655820 w 5840730"/>
              <a:gd name="connsiteY6-490" fmla="*/ 1770075 h 6887937"/>
              <a:gd name="connsiteX7-491" fmla="*/ 3901440 w 5840730"/>
              <a:gd name="connsiteY7-492" fmla="*/ 4696155 h 6887937"/>
              <a:gd name="connsiteX8-493" fmla="*/ 4213860 w 5840730"/>
              <a:gd name="connsiteY8-494" fmla="*/ 4757115 h 6887937"/>
              <a:gd name="connsiteX9-495" fmla="*/ 4457700 w 5840730"/>
              <a:gd name="connsiteY9-496" fmla="*/ 3842715 h 6887937"/>
              <a:gd name="connsiteX10-497" fmla="*/ 4785360 w 5840730"/>
              <a:gd name="connsiteY10-498" fmla="*/ 3926535 h 6887937"/>
              <a:gd name="connsiteX11-499" fmla="*/ 4028621 w 5840730"/>
              <a:gd name="connsiteY11-500" fmla="*/ 6887937 h 6887937"/>
              <a:gd name="connsiteX12-501" fmla="*/ 0 w 5840730"/>
              <a:gd name="connsiteY12-502" fmla="*/ 6877051 h 6887937"/>
              <a:gd name="connsiteX13-503" fmla="*/ 0 w 5840730"/>
              <a:gd name="connsiteY13-504" fmla="*/ 0 h 6887937"/>
              <a:gd name="connsiteX0-505" fmla="*/ 0 w 5840730"/>
              <a:gd name="connsiteY0-506" fmla="*/ 0 h 6887937"/>
              <a:gd name="connsiteX1-507" fmla="*/ 5840730 w 5840730"/>
              <a:gd name="connsiteY1-508" fmla="*/ 0 h 6887937"/>
              <a:gd name="connsiteX2-509" fmla="*/ 5090160 w 5840730"/>
              <a:gd name="connsiteY2-510" fmla="*/ 2775915 h 6887937"/>
              <a:gd name="connsiteX3-511" fmla="*/ 4754880 w 5840730"/>
              <a:gd name="connsiteY3-512" fmla="*/ 2692095 h 6887937"/>
              <a:gd name="connsiteX4-513" fmla="*/ 4994910 w 5840730"/>
              <a:gd name="connsiteY4-514" fmla="*/ 1857705 h 6887937"/>
              <a:gd name="connsiteX5-515" fmla="*/ 4872990 w 5840730"/>
              <a:gd name="connsiteY5-516" fmla="*/ 1571955 h 6887937"/>
              <a:gd name="connsiteX6-517" fmla="*/ 4655820 w 5840730"/>
              <a:gd name="connsiteY6-518" fmla="*/ 1770075 h 6887937"/>
              <a:gd name="connsiteX7-519" fmla="*/ 3901440 w 5840730"/>
              <a:gd name="connsiteY7-520" fmla="*/ 4696155 h 6887937"/>
              <a:gd name="connsiteX8-521" fmla="*/ 4213860 w 5840730"/>
              <a:gd name="connsiteY8-522" fmla="*/ 4757115 h 6887937"/>
              <a:gd name="connsiteX9-523" fmla="*/ 4457700 w 5840730"/>
              <a:gd name="connsiteY9-524" fmla="*/ 3842715 h 6887937"/>
              <a:gd name="connsiteX10-525" fmla="*/ 4785360 w 5840730"/>
              <a:gd name="connsiteY10-526" fmla="*/ 3926535 h 6887937"/>
              <a:gd name="connsiteX11-527" fmla="*/ 4028621 w 5840730"/>
              <a:gd name="connsiteY11-528" fmla="*/ 6887937 h 6887937"/>
              <a:gd name="connsiteX12-529" fmla="*/ 0 w 5840730"/>
              <a:gd name="connsiteY12-530" fmla="*/ 6877051 h 6887937"/>
              <a:gd name="connsiteX13-531" fmla="*/ 0 w 5840730"/>
              <a:gd name="connsiteY13-532" fmla="*/ 0 h 6887937"/>
              <a:gd name="connsiteX0-533" fmla="*/ 0 w 5840730"/>
              <a:gd name="connsiteY0-534" fmla="*/ 0 h 6887937"/>
              <a:gd name="connsiteX1-535" fmla="*/ 5840730 w 5840730"/>
              <a:gd name="connsiteY1-536" fmla="*/ 0 h 6887937"/>
              <a:gd name="connsiteX2-537" fmla="*/ 5090160 w 5840730"/>
              <a:gd name="connsiteY2-538" fmla="*/ 2775915 h 6887937"/>
              <a:gd name="connsiteX3-539" fmla="*/ 4754880 w 5840730"/>
              <a:gd name="connsiteY3-540" fmla="*/ 2692095 h 6887937"/>
              <a:gd name="connsiteX4-541" fmla="*/ 4994910 w 5840730"/>
              <a:gd name="connsiteY4-542" fmla="*/ 1857705 h 6887937"/>
              <a:gd name="connsiteX5-543" fmla="*/ 4872990 w 5840730"/>
              <a:gd name="connsiteY5-544" fmla="*/ 1571955 h 6887937"/>
              <a:gd name="connsiteX6-545" fmla="*/ 4655820 w 5840730"/>
              <a:gd name="connsiteY6-546" fmla="*/ 1770075 h 6887937"/>
              <a:gd name="connsiteX7-547" fmla="*/ 3901440 w 5840730"/>
              <a:gd name="connsiteY7-548" fmla="*/ 4696155 h 6887937"/>
              <a:gd name="connsiteX8-549" fmla="*/ 4213860 w 5840730"/>
              <a:gd name="connsiteY8-550" fmla="*/ 4757115 h 6887937"/>
              <a:gd name="connsiteX9-551" fmla="*/ 4457700 w 5840730"/>
              <a:gd name="connsiteY9-552" fmla="*/ 3842715 h 6887937"/>
              <a:gd name="connsiteX10-553" fmla="*/ 4785360 w 5840730"/>
              <a:gd name="connsiteY10-554" fmla="*/ 3926535 h 6887937"/>
              <a:gd name="connsiteX11-555" fmla="*/ 4028621 w 5840730"/>
              <a:gd name="connsiteY11-556" fmla="*/ 6887937 h 6887937"/>
              <a:gd name="connsiteX12-557" fmla="*/ 0 w 5840730"/>
              <a:gd name="connsiteY12-558" fmla="*/ 6877051 h 6887937"/>
              <a:gd name="connsiteX13-559" fmla="*/ 0 w 5840730"/>
              <a:gd name="connsiteY13-560" fmla="*/ 0 h 6887937"/>
              <a:gd name="connsiteX0-561" fmla="*/ 0 w 5840730"/>
              <a:gd name="connsiteY0-562" fmla="*/ 0 h 6887937"/>
              <a:gd name="connsiteX1-563" fmla="*/ 5840730 w 5840730"/>
              <a:gd name="connsiteY1-564" fmla="*/ 0 h 6887937"/>
              <a:gd name="connsiteX2-565" fmla="*/ 5090160 w 5840730"/>
              <a:gd name="connsiteY2-566" fmla="*/ 2775915 h 6887937"/>
              <a:gd name="connsiteX3-567" fmla="*/ 4754880 w 5840730"/>
              <a:gd name="connsiteY3-568" fmla="*/ 2692095 h 6887937"/>
              <a:gd name="connsiteX4-569" fmla="*/ 4994910 w 5840730"/>
              <a:gd name="connsiteY4-570" fmla="*/ 1857705 h 6887937"/>
              <a:gd name="connsiteX5-571" fmla="*/ 4872990 w 5840730"/>
              <a:gd name="connsiteY5-572" fmla="*/ 1571955 h 6887937"/>
              <a:gd name="connsiteX6-573" fmla="*/ 4655820 w 5840730"/>
              <a:gd name="connsiteY6-574" fmla="*/ 1770075 h 6887937"/>
              <a:gd name="connsiteX7-575" fmla="*/ 3901440 w 5840730"/>
              <a:gd name="connsiteY7-576" fmla="*/ 4696155 h 6887937"/>
              <a:gd name="connsiteX8-577" fmla="*/ 4213860 w 5840730"/>
              <a:gd name="connsiteY8-578" fmla="*/ 4757115 h 6887937"/>
              <a:gd name="connsiteX9-579" fmla="*/ 4457700 w 5840730"/>
              <a:gd name="connsiteY9-580" fmla="*/ 3842715 h 6887937"/>
              <a:gd name="connsiteX10-581" fmla="*/ 4785360 w 5840730"/>
              <a:gd name="connsiteY10-582" fmla="*/ 3926535 h 6887937"/>
              <a:gd name="connsiteX11-583" fmla="*/ 4028621 w 5840730"/>
              <a:gd name="connsiteY11-584" fmla="*/ 6887937 h 6887937"/>
              <a:gd name="connsiteX12-585" fmla="*/ 0 w 5840730"/>
              <a:gd name="connsiteY12-586" fmla="*/ 6877051 h 6887937"/>
              <a:gd name="connsiteX13-587" fmla="*/ 0 w 5840730"/>
              <a:gd name="connsiteY13-588" fmla="*/ 0 h 6887937"/>
              <a:gd name="connsiteX0-589" fmla="*/ 0 w 5840730"/>
              <a:gd name="connsiteY0-590" fmla="*/ 0 h 6887937"/>
              <a:gd name="connsiteX1-591" fmla="*/ 5840730 w 5840730"/>
              <a:gd name="connsiteY1-592" fmla="*/ 0 h 6887937"/>
              <a:gd name="connsiteX2-593" fmla="*/ 5090160 w 5840730"/>
              <a:gd name="connsiteY2-594" fmla="*/ 2775915 h 6887937"/>
              <a:gd name="connsiteX3-595" fmla="*/ 4754880 w 5840730"/>
              <a:gd name="connsiteY3-596" fmla="*/ 2692095 h 6887937"/>
              <a:gd name="connsiteX4-597" fmla="*/ 4979670 w 5840730"/>
              <a:gd name="connsiteY4-598" fmla="*/ 1865325 h 6887937"/>
              <a:gd name="connsiteX5-599" fmla="*/ 4872990 w 5840730"/>
              <a:gd name="connsiteY5-600" fmla="*/ 1571955 h 6887937"/>
              <a:gd name="connsiteX6-601" fmla="*/ 4655820 w 5840730"/>
              <a:gd name="connsiteY6-602" fmla="*/ 1770075 h 6887937"/>
              <a:gd name="connsiteX7-603" fmla="*/ 3901440 w 5840730"/>
              <a:gd name="connsiteY7-604" fmla="*/ 4696155 h 6887937"/>
              <a:gd name="connsiteX8-605" fmla="*/ 4213860 w 5840730"/>
              <a:gd name="connsiteY8-606" fmla="*/ 4757115 h 6887937"/>
              <a:gd name="connsiteX9-607" fmla="*/ 4457700 w 5840730"/>
              <a:gd name="connsiteY9-608" fmla="*/ 3842715 h 6887937"/>
              <a:gd name="connsiteX10-609" fmla="*/ 4785360 w 5840730"/>
              <a:gd name="connsiteY10-610" fmla="*/ 3926535 h 6887937"/>
              <a:gd name="connsiteX11-611" fmla="*/ 4028621 w 5840730"/>
              <a:gd name="connsiteY11-612" fmla="*/ 6887937 h 6887937"/>
              <a:gd name="connsiteX12-613" fmla="*/ 0 w 5840730"/>
              <a:gd name="connsiteY12-614" fmla="*/ 6877051 h 6887937"/>
              <a:gd name="connsiteX13-615" fmla="*/ 0 w 5840730"/>
              <a:gd name="connsiteY13-616" fmla="*/ 0 h 6887937"/>
              <a:gd name="connsiteX0-617" fmla="*/ 0 w 5840730"/>
              <a:gd name="connsiteY0-618" fmla="*/ 0 h 6887937"/>
              <a:gd name="connsiteX1-619" fmla="*/ 5840730 w 5840730"/>
              <a:gd name="connsiteY1-620" fmla="*/ 0 h 6887937"/>
              <a:gd name="connsiteX2-621" fmla="*/ 5090160 w 5840730"/>
              <a:gd name="connsiteY2-622" fmla="*/ 2775915 h 6887937"/>
              <a:gd name="connsiteX3-623" fmla="*/ 4754880 w 5840730"/>
              <a:gd name="connsiteY3-624" fmla="*/ 2692095 h 6887937"/>
              <a:gd name="connsiteX4-625" fmla="*/ 4956810 w 5840730"/>
              <a:gd name="connsiteY4-626" fmla="*/ 1865325 h 6887937"/>
              <a:gd name="connsiteX5-627" fmla="*/ 4872990 w 5840730"/>
              <a:gd name="connsiteY5-628" fmla="*/ 1571955 h 6887937"/>
              <a:gd name="connsiteX6-629" fmla="*/ 4655820 w 5840730"/>
              <a:gd name="connsiteY6-630" fmla="*/ 1770075 h 6887937"/>
              <a:gd name="connsiteX7-631" fmla="*/ 3901440 w 5840730"/>
              <a:gd name="connsiteY7-632" fmla="*/ 4696155 h 6887937"/>
              <a:gd name="connsiteX8-633" fmla="*/ 4213860 w 5840730"/>
              <a:gd name="connsiteY8-634" fmla="*/ 4757115 h 6887937"/>
              <a:gd name="connsiteX9-635" fmla="*/ 4457700 w 5840730"/>
              <a:gd name="connsiteY9-636" fmla="*/ 3842715 h 6887937"/>
              <a:gd name="connsiteX10-637" fmla="*/ 4785360 w 5840730"/>
              <a:gd name="connsiteY10-638" fmla="*/ 3926535 h 6887937"/>
              <a:gd name="connsiteX11-639" fmla="*/ 4028621 w 5840730"/>
              <a:gd name="connsiteY11-640" fmla="*/ 6887937 h 6887937"/>
              <a:gd name="connsiteX12-641" fmla="*/ 0 w 5840730"/>
              <a:gd name="connsiteY12-642" fmla="*/ 6877051 h 6887937"/>
              <a:gd name="connsiteX13-643" fmla="*/ 0 w 5840730"/>
              <a:gd name="connsiteY13-644" fmla="*/ 0 h 6887937"/>
              <a:gd name="connsiteX0-645" fmla="*/ 0 w 5840730"/>
              <a:gd name="connsiteY0-646" fmla="*/ 0 h 6887937"/>
              <a:gd name="connsiteX1-647" fmla="*/ 5840730 w 5840730"/>
              <a:gd name="connsiteY1-648" fmla="*/ 0 h 6887937"/>
              <a:gd name="connsiteX2-649" fmla="*/ 5090160 w 5840730"/>
              <a:gd name="connsiteY2-650" fmla="*/ 2775915 h 6887937"/>
              <a:gd name="connsiteX3-651" fmla="*/ 4754880 w 5840730"/>
              <a:gd name="connsiteY3-652" fmla="*/ 2692095 h 6887937"/>
              <a:gd name="connsiteX4-653" fmla="*/ 4979670 w 5840730"/>
              <a:gd name="connsiteY4-654" fmla="*/ 1846275 h 6887937"/>
              <a:gd name="connsiteX5-655" fmla="*/ 4872990 w 5840730"/>
              <a:gd name="connsiteY5-656" fmla="*/ 1571955 h 6887937"/>
              <a:gd name="connsiteX6-657" fmla="*/ 4655820 w 5840730"/>
              <a:gd name="connsiteY6-658" fmla="*/ 1770075 h 6887937"/>
              <a:gd name="connsiteX7-659" fmla="*/ 3901440 w 5840730"/>
              <a:gd name="connsiteY7-660" fmla="*/ 4696155 h 6887937"/>
              <a:gd name="connsiteX8-661" fmla="*/ 4213860 w 5840730"/>
              <a:gd name="connsiteY8-662" fmla="*/ 4757115 h 6887937"/>
              <a:gd name="connsiteX9-663" fmla="*/ 4457700 w 5840730"/>
              <a:gd name="connsiteY9-664" fmla="*/ 3842715 h 6887937"/>
              <a:gd name="connsiteX10-665" fmla="*/ 4785360 w 5840730"/>
              <a:gd name="connsiteY10-666" fmla="*/ 3926535 h 6887937"/>
              <a:gd name="connsiteX11-667" fmla="*/ 4028621 w 5840730"/>
              <a:gd name="connsiteY11-668" fmla="*/ 6887937 h 6887937"/>
              <a:gd name="connsiteX12-669" fmla="*/ 0 w 5840730"/>
              <a:gd name="connsiteY12-670" fmla="*/ 6877051 h 6887937"/>
              <a:gd name="connsiteX13-671" fmla="*/ 0 w 5840730"/>
              <a:gd name="connsiteY13-672" fmla="*/ 0 h 6887937"/>
              <a:gd name="connsiteX0-673" fmla="*/ 0 w 5840730"/>
              <a:gd name="connsiteY0-674" fmla="*/ 0 h 6887937"/>
              <a:gd name="connsiteX1-675" fmla="*/ 5840730 w 5840730"/>
              <a:gd name="connsiteY1-676" fmla="*/ 0 h 6887937"/>
              <a:gd name="connsiteX2-677" fmla="*/ 5090160 w 5840730"/>
              <a:gd name="connsiteY2-678" fmla="*/ 2775915 h 6887937"/>
              <a:gd name="connsiteX3-679" fmla="*/ 4754880 w 5840730"/>
              <a:gd name="connsiteY3-680" fmla="*/ 2692095 h 6887937"/>
              <a:gd name="connsiteX4-681" fmla="*/ 4979670 w 5840730"/>
              <a:gd name="connsiteY4-682" fmla="*/ 1846275 h 6887937"/>
              <a:gd name="connsiteX5-683" fmla="*/ 4872990 w 5840730"/>
              <a:gd name="connsiteY5-684" fmla="*/ 1571955 h 6887937"/>
              <a:gd name="connsiteX6-685" fmla="*/ 4655820 w 5840730"/>
              <a:gd name="connsiteY6-686" fmla="*/ 1770075 h 6887937"/>
              <a:gd name="connsiteX7-687" fmla="*/ 3901440 w 5840730"/>
              <a:gd name="connsiteY7-688" fmla="*/ 4696155 h 6887937"/>
              <a:gd name="connsiteX8-689" fmla="*/ 4213860 w 5840730"/>
              <a:gd name="connsiteY8-690" fmla="*/ 4757115 h 6887937"/>
              <a:gd name="connsiteX9-691" fmla="*/ 4457700 w 5840730"/>
              <a:gd name="connsiteY9-692" fmla="*/ 3842715 h 6887937"/>
              <a:gd name="connsiteX10-693" fmla="*/ 4785360 w 5840730"/>
              <a:gd name="connsiteY10-694" fmla="*/ 3926535 h 6887937"/>
              <a:gd name="connsiteX11-695" fmla="*/ 4028621 w 5840730"/>
              <a:gd name="connsiteY11-696" fmla="*/ 6887937 h 6887937"/>
              <a:gd name="connsiteX12-697" fmla="*/ 0 w 5840730"/>
              <a:gd name="connsiteY12-698" fmla="*/ 6877051 h 6887937"/>
              <a:gd name="connsiteX13-699" fmla="*/ 0 w 5840730"/>
              <a:gd name="connsiteY13-700" fmla="*/ 0 h 6887937"/>
              <a:gd name="connsiteX0-701" fmla="*/ 0 w 5840730"/>
              <a:gd name="connsiteY0-702" fmla="*/ 0 h 6887937"/>
              <a:gd name="connsiteX1-703" fmla="*/ 5840730 w 5840730"/>
              <a:gd name="connsiteY1-704" fmla="*/ 0 h 6887937"/>
              <a:gd name="connsiteX2-705" fmla="*/ 5090160 w 5840730"/>
              <a:gd name="connsiteY2-706" fmla="*/ 2775915 h 6887937"/>
              <a:gd name="connsiteX3-707" fmla="*/ 4754880 w 5840730"/>
              <a:gd name="connsiteY3-708" fmla="*/ 2692095 h 6887937"/>
              <a:gd name="connsiteX4-709" fmla="*/ 4979670 w 5840730"/>
              <a:gd name="connsiteY4-710" fmla="*/ 1846275 h 6887937"/>
              <a:gd name="connsiteX5-711" fmla="*/ 4872990 w 5840730"/>
              <a:gd name="connsiteY5-712" fmla="*/ 1571955 h 6887937"/>
              <a:gd name="connsiteX6-713" fmla="*/ 4655820 w 5840730"/>
              <a:gd name="connsiteY6-714" fmla="*/ 1770075 h 6887937"/>
              <a:gd name="connsiteX7-715" fmla="*/ 3901440 w 5840730"/>
              <a:gd name="connsiteY7-716" fmla="*/ 4696155 h 6887937"/>
              <a:gd name="connsiteX8-717" fmla="*/ 4213860 w 5840730"/>
              <a:gd name="connsiteY8-718" fmla="*/ 4757115 h 6887937"/>
              <a:gd name="connsiteX9-719" fmla="*/ 4457700 w 5840730"/>
              <a:gd name="connsiteY9-720" fmla="*/ 3842715 h 6887937"/>
              <a:gd name="connsiteX10-721" fmla="*/ 4785360 w 5840730"/>
              <a:gd name="connsiteY10-722" fmla="*/ 3926535 h 6887937"/>
              <a:gd name="connsiteX11-723" fmla="*/ 4028621 w 5840730"/>
              <a:gd name="connsiteY11-724" fmla="*/ 6887937 h 6887937"/>
              <a:gd name="connsiteX12-725" fmla="*/ 0 w 5840730"/>
              <a:gd name="connsiteY12-726" fmla="*/ 6877051 h 6887937"/>
              <a:gd name="connsiteX13-727" fmla="*/ 0 w 5840730"/>
              <a:gd name="connsiteY13-728" fmla="*/ 0 h 6887937"/>
              <a:gd name="connsiteX0-729" fmla="*/ 0 w 5840730"/>
              <a:gd name="connsiteY0-730" fmla="*/ 0 h 6887937"/>
              <a:gd name="connsiteX1-731" fmla="*/ 5840730 w 5840730"/>
              <a:gd name="connsiteY1-732" fmla="*/ 0 h 6887937"/>
              <a:gd name="connsiteX2-733" fmla="*/ 5090160 w 5840730"/>
              <a:gd name="connsiteY2-734" fmla="*/ 2775915 h 6887937"/>
              <a:gd name="connsiteX3-735" fmla="*/ 4754880 w 5840730"/>
              <a:gd name="connsiteY3-736" fmla="*/ 2692095 h 6887937"/>
              <a:gd name="connsiteX4-737" fmla="*/ 4979670 w 5840730"/>
              <a:gd name="connsiteY4-738" fmla="*/ 1846275 h 6887937"/>
              <a:gd name="connsiteX5-739" fmla="*/ 4872990 w 5840730"/>
              <a:gd name="connsiteY5-740" fmla="*/ 1571955 h 6887937"/>
              <a:gd name="connsiteX6-741" fmla="*/ 4655820 w 5840730"/>
              <a:gd name="connsiteY6-742" fmla="*/ 1770075 h 6887937"/>
              <a:gd name="connsiteX7-743" fmla="*/ 3901440 w 5840730"/>
              <a:gd name="connsiteY7-744" fmla="*/ 4696155 h 6887937"/>
              <a:gd name="connsiteX8-745" fmla="*/ 4213860 w 5840730"/>
              <a:gd name="connsiteY8-746" fmla="*/ 4757115 h 6887937"/>
              <a:gd name="connsiteX9-747" fmla="*/ 4457700 w 5840730"/>
              <a:gd name="connsiteY9-748" fmla="*/ 3842715 h 6887937"/>
              <a:gd name="connsiteX10-749" fmla="*/ 4785360 w 5840730"/>
              <a:gd name="connsiteY10-750" fmla="*/ 3926535 h 6887937"/>
              <a:gd name="connsiteX11-751" fmla="*/ 4028621 w 5840730"/>
              <a:gd name="connsiteY11-752" fmla="*/ 6887937 h 6887937"/>
              <a:gd name="connsiteX12-753" fmla="*/ 0 w 5840730"/>
              <a:gd name="connsiteY12-754" fmla="*/ 6877051 h 6887937"/>
              <a:gd name="connsiteX13-755" fmla="*/ 0 w 5840730"/>
              <a:gd name="connsiteY13-756" fmla="*/ 0 h 6887937"/>
              <a:gd name="connsiteX0-757" fmla="*/ 0 w 5840730"/>
              <a:gd name="connsiteY0-758" fmla="*/ 0 h 6887937"/>
              <a:gd name="connsiteX1-759" fmla="*/ 5840730 w 5840730"/>
              <a:gd name="connsiteY1-760" fmla="*/ 0 h 6887937"/>
              <a:gd name="connsiteX2-761" fmla="*/ 5090160 w 5840730"/>
              <a:gd name="connsiteY2-762" fmla="*/ 2775915 h 6887937"/>
              <a:gd name="connsiteX3-763" fmla="*/ 4754880 w 5840730"/>
              <a:gd name="connsiteY3-764" fmla="*/ 2692095 h 6887937"/>
              <a:gd name="connsiteX4-765" fmla="*/ 4979670 w 5840730"/>
              <a:gd name="connsiteY4-766" fmla="*/ 1846275 h 6887937"/>
              <a:gd name="connsiteX5-767" fmla="*/ 4872990 w 5840730"/>
              <a:gd name="connsiteY5-768" fmla="*/ 1571955 h 6887937"/>
              <a:gd name="connsiteX6-769" fmla="*/ 4655820 w 5840730"/>
              <a:gd name="connsiteY6-770" fmla="*/ 1770075 h 6887937"/>
              <a:gd name="connsiteX7-771" fmla="*/ 3901440 w 5840730"/>
              <a:gd name="connsiteY7-772" fmla="*/ 4696155 h 6887937"/>
              <a:gd name="connsiteX8-773" fmla="*/ 4213860 w 5840730"/>
              <a:gd name="connsiteY8-774" fmla="*/ 4757115 h 6887937"/>
              <a:gd name="connsiteX9-775" fmla="*/ 4457700 w 5840730"/>
              <a:gd name="connsiteY9-776" fmla="*/ 3842715 h 6887937"/>
              <a:gd name="connsiteX10-777" fmla="*/ 4785360 w 5840730"/>
              <a:gd name="connsiteY10-778" fmla="*/ 3926535 h 6887937"/>
              <a:gd name="connsiteX11-779" fmla="*/ 4028621 w 5840730"/>
              <a:gd name="connsiteY11-780" fmla="*/ 6887937 h 6887937"/>
              <a:gd name="connsiteX12-781" fmla="*/ 0 w 5840730"/>
              <a:gd name="connsiteY12-782" fmla="*/ 6877051 h 6887937"/>
              <a:gd name="connsiteX13-783" fmla="*/ 0 w 5840730"/>
              <a:gd name="connsiteY13-784" fmla="*/ 0 h 6887937"/>
              <a:gd name="connsiteX0-785" fmla="*/ 0 w 5840730"/>
              <a:gd name="connsiteY0-786" fmla="*/ 0 h 6887937"/>
              <a:gd name="connsiteX1-787" fmla="*/ 5840730 w 5840730"/>
              <a:gd name="connsiteY1-788" fmla="*/ 0 h 6887937"/>
              <a:gd name="connsiteX2-789" fmla="*/ 5090160 w 5840730"/>
              <a:gd name="connsiteY2-790" fmla="*/ 2775915 h 6887937"/>
              <a:gd name="connsiteX3-791" fmla="*/ 4754880 w 5840730"/>
              <a:gd name="connsiteY3-792" fmla="*/ 2692095 h 6887937"/>
              <a:gd name="connsiteX4-793" fmla="*/ 4979670 w 5840730"/>
              <a:gd name="connsiteY4-794" fmla="*/ 1846275 h 6887937"/>
              <a:gd name="connsiteX5-795" fmla="*/ 4872990 w 5840730"/>
              <a:gd name="connsiteY5-796" fmla="*/ 1571955 h 6887937"/>
              <a:gd name="connsiteX6-797" fmla="*/ 4655820 w 5840730"/>
              <a:gd name="connsiteY6-798" fmla="*/ 1770075 h 6887937"/>
              <a:gd name="connsiteX7-799" fmla="*/ 3901440 w 5840730"/>
              <a:gd name="connsiteY7-800" fmla="*/ 4696155 h 6887937"/>
              <a:gd name="connsiteX8-801" fmla="*/ 4213860 w 5840730"/>
              <a:gd name="connsiteY8-802" fmla="*/ 4757115 h 6887937"/>
              <a:gd name="connsiteX9-803" fmla="*/ 4457700 w 5840730"/>
              <a:gd name="connsiteY9-804" fmla="*/ 3842715 h 6887937"/>
              <a:gd name="connsiteX10-805" fmla="*/ 4785360 w 5840730"/>
              <a:gd name="connsiteY10-806" fmla="*/ 3926535 h 6887937"/>
              <a:gd name="connsiteX11-807" fmla="*/ 4028621 w 5840730"/>
              <a:gd name="connsiteY11-808" fmla="*/ 6887937 h 6887937"/>
              <a:gd name="connsiteX12-809" fmla="*/ 0 w 5840730"/>
              <a:gd name="connsiteY12-810" fmla="*/ 6877051 h 6887937"/>
              <a:gd name="connsiteX13-811" fmla="*/ 0 w 5840730"/>
              <a:gd name="connsiteY13-812" fmla="*/ 0 h 6887937"/>
              <a:gd name="connsiteX0-813" fmla="*/ 0 w 5840730"/>
              <a:gd name="connsiteY0-814" fmla="*/ 0 h 6887937"/>
              <a:gd name="connsiteX1-815" fmla="*/ 5840730 w 5840730"/>
              <a:gd name="connsiteY1-816" fmla="*/ 0 h 6887937"/>
              <a:gd name="connsiteX2-817" fmla="*/ 5090160 w 5840730"/>
              <a:gd name="connsiteY2-818" fmla="*/ 2775915 h 6887937"/>
              <a:gd name="connsiteX3-819" fmla="*/ 4933950 w 5840730"/>
              <a:gd name="connsiteY3-820" fmla="*/ 2737815 h 6887937"/>
              <a:gd name="connsiteX4-821" fmla="*/ 4754880 w 5840730"/>
              <a:gd name="connsiteY4-822" fmla="*/ 2692095 h 6887937"/>
              <a:gd name="connsiteX5-823" fmla="*/ 4979670 w 5840730"/>
              <a:gd name="connsiteY5-824" fmla="*/ 1846275 h 6887937"/>
              <a:gd name="connsiteX6-825" fmla="*/ 4872990 w 5840730"/>
              <a:gd name="connsiteY6-826" fmla="*/ 1571955 h 6887937"/>
              <a:gd name="connsiteX7-827" fmla="*/ 4655820 w 5840730"/>
              <a:gd name="connsiteY7-828" fmla="*/ 1770075 h 6887937"/>
              <a:gd name="connsiteX8-829" fmla="*/ 3901440 w 5840730"/>
              <a:gd name="connsiteY8-830" fmla="*/ 4696155 h 6887937"/>
              <a:gd name="connsiteX9-831" fmla="*/ 4213860 w 5840730"/>
              <a:gd name="connsiteY9-832" fmla="*/ 4757115 h 6887937"/>
              <a:gd name="connsiteX10-833" fmla="*/ 4457700 w 5840730"/>
              <a:gd name="connsiteY10-834" fmla="*/ 3842715 h 6887937"/>
              <a:gd name="connsiteX11-835" fmla="*/ 4785360 w 5840730"/>
              <a:gd name="connsiteY11-836" fmla="*/ 3926535 h 6887937"/>
              <a:gd name="connsiteX12-837" fmla="*/ 4028621 w 5840730"/>
              <a:gd name="connsiteY12-838" fmla="*/ 6887937 h 6887937"/>
              <a:gd name="connsiteX13-839" fmla="*/ 0 w 5840730"/>
              <a:gd name="connsiteY13-840" fmla="*/ 6877051 h 6887937"/>
              <a:gd name="connsiteX14" fmla="*/ 0 w 5840730"/>
              <a:gd name="connsiteY14" fmla="*/ 0 h 6887937"/>
              <a:gd name="connsiteX0-841" fmla="*/ 0 w 5840730"/>
              <a:gd name="connsiteY0-842" fmla="*/ 0 h 6887937"/>
              <a:gd name="connsiteX1-843" fmla="*/ 5840730 w 5840730"/>
              <a:gd name="connsiteY1-844" fmla="*/ 0 h 6887937"/>
              <a:gd name="connsiteX2-845" fmla="*/ 5090160 w 5840730"/>
              <a:gd name="connsiteY2-846" fmla="*/ 2775915 h 6887937"/>
              <a:gd name="connsiteX3-847" fmla="*/ 4861560 w 5840730"/>
              <a:gd name="connsiteY3-848" fmla="*/ 2943555 h 6887937"/>
              <a:gd name="connsiteX4-849" fmla="*/ 4754880 w 5840730"/>
              <a:gd name="connsiteY4-850" fmla="*/ 2692095 h 6887937"/>
              <a:gd name="connsiteX5-851" fmla="*/ 4979670 w 5840730"/>
              <a:gd name="connsiteY5-852" fmla="*/ 1846275 h 6887937"/>
              <a:gd name="connsiteX6-853" fmla="*/ 4872990 w 5840730"/>
              <a:gd name="connsiteY6-854" fmla="*/ 1571955 h 6887937"/>
              <a:gd name="connsiteX7-855" fmla="*/ 4655820 w 5840730"/>
              <a:gd name="connsiteY7-856" fmla="*/ 1770075 h 6887937"/>
              <a:gd name="connsiteX8-857" fmla="*/ 3901440 w 5840730"/>
              <a:gd name="connsiteY8-858" fmla="*/ 4696155 h 6887937"/>
              <a:gd name="connsiteX9-859" fmla="*/ 4213860 w 5840730"/>
              <a:gd name="connsiteY9-860" fmla="*/ 4757115 h 6887937"/>
              <a:gd name="connsiteX10-861" fmla="*/ 4457700 w 5840730"/>
              <a:gd name="connsiteY10-862" fmla="*/ 3842715 h 6887937"/>
              <a:gd name="connsiteX11-863" fmla="*/ 4785360 w 5840730"/>
              <a:gd name="connsiteY11-864" fmla="*/ 3926535 h 6887937"/>
              <a:gd name="connsiteX12-865" fmla="*/ 4028621 w 5840730"/>
              <a:gd name="connsiteY12-866" fmla="*/ 6887937 h 6887937"/>
              <a:gd name="connsiteX13-867" fmla="*/ 0 w 5840730"/>
              <a:gd name="connsiteY13-868" fmla="*/ 6877051 h 6887937"/>
              <a:gd name="connsiteX14-869" fmla="*/ 0 w 5840730"/>
              <a:gd name="connsiteY14-870" fmla="*/ 0 h 6887937"/>
              <a:gd name="connsiteX0-871" fmla="*/ 0 w 5840730"/>
              <a:gd name="connsiteY0-872" fmla="*/ 0 h 6887937"/>
              <a:gd name="connsiteX1-873" fmla="*/ 5840730 w 5840730"/>
              <a:gd name="connsiteY1-874" fmla="*/ 0 h 6887937"/>
              <a:gd name="connsiteX2-875" fmla="*/ 5090160 w 5840730"/>
              <a:gd name="connsiteY2-876" fmla="*/ 2775915 h 6887937"/>
              <a:gd name="connsiteX3-877" fmla="*/ 4842510 w 5840730"/>
              <a:gd name="connsiteY3-878" fmla="*/ 3019755 h 6887937"/>
              <a:gd name="connsiteX4-879" fmla="*/ 4754880 w 5840730"/>
              <a:gd name="connsiteY4-880" fmla="*/ 2692095 h 6887937"/>
              <a:gd name="connsiteX5-881" fmla="*/ 4979670 w 5840730"/>
              <a:gd name="connsiteY5-882" fmla="*/ 1846275 h 6887937"/>
              <a:gd name="connsiteX6-883" fmla="*/ 4872990 w 5840730"/>
              <a:gd name="connsiteY6-884" fmla="*/ 1571955 h 6887937"/>
              <a:gd name="connsiteX7-885" fmla="*/ 4655820 w 5840730"/>
              <a:gd name="connsiteY7-886" fmla="*/ 1770075 h 6887937"/>
              <a:gd name="connsiteX8-887" fmla="*/ 3901440 w 5840730"/>
              <a:gd name="connsiteY8-888" fmla="*/ 4696155 h 6887937"/>
              <a:gd name="connsiteX9-889" fmla="*/ 4213860 w 5840730"/>
              <a:gd name="connsiteY9-890" fmla="*/ 4757115 h 6887937"/>
              <a:gd name="connsiteX10-891" fmla="*/ 4457700 w 5840730"/>
              <a:gd name="connsiteY10-892" fmla="*/ 3842715 h 6887937"/>
              <a:gd name="connsiteX11-893" fmla="*/ 4785360 w 5840730"/>
              <a:gd name="connsiteY11-894" fmla="*/ 3926535 h 6887937"/>
              <a:gd name="connsiteX12-895" fmla="*/ 4028621 w 5840730"/>
              <a:gd name="connsiteY12-896" fmla="*/ 6887937 h 6887937"/>
              <a:gd name="connsiteX13-897" fmla="*/ 0 w 5840730"/>
              <a:gd name="connsiteY13-898" fmla="*/ 6877051 h 6887937"/>
              <a:gd name="connsiteX14-899" fmla="*/ 0 w 5840730"/>
              <a:gd name="connsiteY14-900" fmla="*/ 0 h 6887937"/>
              <a:gd name="connsiteX0-901" fmla="*/ 0 w 5840730"/>
              <a:gd name="connsiteY0-902" fmla="*/ 0 h 6887937"/>
              <a:gd name="connsiteX1-903" fmla="*/ 5840730 w 5840730"/>
              <a:gd name="connsiteY1-904" fmla="*/ 0 h 6887937"/>
              <a:gd name="connsiteX2-905" fmla="*/ 5090160 w 5840730"/>
              <a:gd name="connsiteY2-906" fmla="*/ 2775915 h 6887937"/>
              <a:gd name="connsiteX3-907" fmla="*/ 4853940 w 5840730"/>
              <a:gd name="connsiteY3-908" fmla="*/ 2962605 h 6887937"/>
              <a:gd name="connsiteX4-909" fmla="*/ 4754880 w 5840730"/>
              <a:gd name="connsiteY4-910" fmla="*/ 2692095 h 6887937"/>
              <a:gd name="connsiteX5-911" fmla="*/ 4979670 w 5840730"/>
              <a:gd name="connsiteY5-912" fmla="*/ 1846275 h 6887937"/>
              <a:gd name="connsiteX6-913" fmla="*/ 4872990 w 5840730"/>
              <a:gd name="connsiteY6-914" fmla="*/ 1571955 h 6887937"/>
              <a:gd name="connsiteX7-915" fmla="*/ 4655820 w 5840730"/>
              <a:gd name="connsiteY7-916" fmla="*/ 1770075 h 6887937"/>
              <a:gd name="connsiteX8-917" fmla="*/ 3901440 w 5840730"/>
              <a:gd name="connsiteY8-918" fmla="*/ 4696155 h 6887937"/>
              <a:gd name="connsiteX9-919" fmla="*/ 4213860 w 5840730"/>
              <a:gd name="connsiteY9-920" fmla="*/ 4757115 h 6887937"/>
              <a:gd name="connsiteX10-921" fmla="*/ 4457700 w 5840730"/>
              <a:gd name="connsiteY10-922" fmla="*/ 3842715 h 6887937"/>
              <a:gd name="connsiteX11-923" fmla="*/ 4785360 w 5840730"/>
              <a:gd name="connsiteY11-924" fmla="*/ 3926535 h 6887937"/>
              <a:gd name="connsiteX12-925" fmla="*/ 4028621 w 5840730"/>
              <a:gd name="connsiteY12-926" fmla="*/ 6887937 h 6887937"/>
              <a:gd name="connsiteX13-927" fmla="*/ 0 w 5840730"/>
              <a:gd name="connsiteY13-928" fmla="*/ 6877051 h 6887937"/>
              <a:gd name="connsiteX14-929" fmla="*/ 0 w 5840730"/>
              <a:gd name="connsiteY14-930" fmla="*/ 0 h 6887937"/>
              <a:gd name="connsiteX0-931" fmla="*/ 0 w 5840730"/>
              <a:gd name="connsiteY0-932" fmla="*/ 0 h 6887937"/>
              <a:gd name="connsiteX1-933" fmla="*/ 5840730 w 5840730"/>
              <a:gd name="connsiteY1-934" fmla="*/ 0 h 6887937"/>
              <a:gd name="connsiteX2-935" fmla="*/ 5090160 w 5840730"/>
              <a:gd name="connsiteY2-936" fmla="*/ 2775915 h 6887937"/>
              <a:gd name="connsiteX3-937" fmla="*/ 4853940 w 5840730"/>
              <a:gd name="connsiteY3-938" fmla="*/ 2962605 h 6887937"/>
              <a:gd name="connsiteX4-939" fmla="*/ 4754880 w 5840730"/>
              <a:gd name="connsiteY4-940" fmla="*/ 2692095 h 6887937"/>
              <a:gd name="connsiteX5-941" fmla="*/ 4979670 w 5840730"/>
              <a:gd name="connsiteY5-942" fmla="*/ 1846275 h 6887937"/>
              <a:gd name="connsiteX6-943" fmla="*/ 4872990 w 5840730"/>
              <a:gd name="connsiteY6-944" fmla="*/ 1571955 h 6887937"/>
              <a:gd name="connsiteX7-945" fmla="*/ 4655820 w 5840730"/>
              <a:gd name="connsiteY7-946" fmla="*/ 1770075 h 6887937"/>
              <a:gd name="connsiteX8-947" fmla="*/ 3901440 w 5840730"/>
              <a:gd name="connsiteY8-948" fmla="*/ 4696155 h 6887937"/>
              <a:gd name="connsiteX9-949" fmla="*/ 4213860 w 5840730"/>
              <a:gd name="connsiteY9-950" fmla="*/ 4757115 h 6887937"/>
              <a:gd name="connsiteX10-951" fmla="*/ 4457700 w 5840730"/>
              <a:gd name="connsiteY10-952" fmla="*/ 3842715 h 6887937"/>
              <a:gd name="connsiteX11-953" fmla="*/ 4785360 w 5840730"/>
              <a:gd name="connsiteY11-954" fmla="*/ 3926535 h 6887937"/>
              <a:gd name="connsiteX12-955" fmla="*/ 4028621 w 5840730"/>
              <a:gd name="connsiteY12-956" fmla="*/ 6887937 h 6887937"/>
              <a:gd name="connsiteX13-957" fmla="*/ 0 w 5840730"/>
              <a:gd name="connsiteY13-958" fmla="*/ 6877051 h 6887937"/>
              <a:gd name="connsiteX14-959" fmla="*/ 0 w 5840730"/>
              <a:gd name="connsiteY14-960" fmla="*/ 0 h 6887937"/>
              <a:gd name="connsiteX0-961" fmla="*/ 0 w 5840730"/>
              <a:gd name="connsiteY0-962" fmla="*/ 0 h 6887937"/>
              <a:gd name="connsiteX1-963" fmla="*/ 5840730 w 5840730"/>
              <a:gd name="connsiteY1-964" fmla="*/ 0 h 6887937"/>
              <a:gd name="connsiteX2-965" fmla="*/ 5090160 w 5840730"/>
              <a:gd name="connsiteY2-966" fmla="*/ 2775915 h 6887937"/>
              <a:gd name="connsiteX3-967" fmla="*/ 4853940 w 5840730"/>
              <a:gd name="connsiteY3-968" fmla="*/ 2962605 h 6887937"/>
              <a:gd name="connsiteX4-969" fmla="*/ 4754880 w 5840730"/>
              <a:gd name="connsiteY4-970" fmla="*/ 2692095 h 6887937"/>
              <a:gd name="connsiteX5-971" fmla="*/ 4979670 w 5840730"/>
              <a:gd name="connsiteY5-972" fmla="*/ 1846275 h 6887937"/>
              <a:gd name="connsiteX6-973" fmla="*/ 4872990 w 5840730"/>
              <a:gd name="connsiteY6-974" fmla="*/ 1571955 h 6887937"/>
              <a:gd name="connsiteX7-975" fmla="*/ 4655820 w 5840730"/>
              <a:gd name="connsiteY7-976" fmla="*/ 1770075 h 6887937"/>
              <a:gd name="connsiteX8-977" fmla="*/ 3901440 w 5840730"/>
              <a:gd name="connsiteY8-978" fmla="*/ 4696155 h 6887937"/>
              <a:gd name="connsiteX9-979" fmla="*/ 4213860 w 5840730"/>
              <a:gd name="connsiteY9-980" fmla="*/ 4757115 h 6887937"/>
              <a:gd name="connsiteX10-981" fmla="*/ 4457700 w 5840730"/>
              <a:gd name="connsiteY10-982" fmla="*/ 3842715 h 6887937"/>
              <a:gd name="connsiteX11-983" fmla="*/ 4785360 w 5840730"/>
              <a:gd name="connsiteY11-984" fmla="*/ 3926535 h 6887937"/>
              <a:gd name="connsiteX12-985" fmla="*/ 4028621 w 5840730"/>
              <a:gd name="connsiteY12-986" fmla="*/ 6887937 h 6887937"/>
              <a:gd name="connsiteX13-987" fmla="*/ 0 w 5840730"/>
              <a:gd name="connsiteY13-988" fmla="*/ 6877051 h 6887937"/>
              <a:gd name="connsiteX14-989" fmla="*/ 0 w 5840730"/>
              <a:gd name="connsiteY14-990" fmla="*/ 0 h 6887937"/>
              <a:gd name="connsiteX0-991" fmla="*/ 0 w 5840730"/>
              <a:gd name="connsiteY0-992" fmla="*/ 0 h 6887937"/>
              <a:gd name="connsiteX1-993" fmla="*/ 5840730 w 5840730"/>
              <a:gd name="connsiteY1-994" fmla="*/ 0 h 6887937"/>
              <a:gd name="connsiteX2-995" fmla="*/ 5090160 w 5840730"/>
              <a:gd name="connsiteY2-996" fmla="*/ 2775915 h 6887937"/>
              <a:gd name="connsiteX3-997" fmla="*/ 4853940 w 5840730"/>
              <a:gd name="connsiteY3-998" fmla="*/ 2962605 h 6887937"/>
              <a:gd name="connsiteX4-999" fmla="*/ 4754880 w 5840730"/>
              <a:gd name="connsiteY4-1000" fmla="*/ 2692095 h 6887937"/>
              <a:gd name="connsiteX5-1001" fmla="*/ 4979670 w 5840730"/>
              <a:gd name="connsiteY5-1002" fmla="*/ 1846275 h 6887937"/>
              <a:gd name="connsiteX6-1003" fmla="*/ 4872990 w 5840730"/>
              <a:gd name="connsiteY6-1004" fmla="*/ 1571955 h 6887937"/>
              <a:gd name="connsiteX7-1005" fmla="*/ 4655820 w 5840730"/>
              <a:gd name="connsiteY7-1006" fmla="*/ 1770075 h 6887937"/>
              <a:gd name="connsiteX8-1007" fmla="*/ 3901440 w 5840730"/>
              <a:gd name="connsiteY8-1008" fmla="*/ 4696155 h 6887937"/>
              <a:gd name="connsiteX9-1009" fmla="*/ 4213860 w 5840730"/>
              <a:gd name="connsiteY9-1010" fmla="*/ 4757115 h 6887937"/>
              <a:gd name="connsiteX10-1011" fmla="*/ 4457700 w 5840730"/>
              <a:gd name="connsiteY10-1012" fmla="*/ 3842715 h 6887937"/>
              <a:gd name="connsiteX11-1013" fmla="*/ 4785360 w 5840730"/>
              <a:gd name="connsiteY11-1014" fmla="*/ 3926535 h 6887937"/>
              <a:gd name="connsiteX12-1015" fmla="*/ 4028621 w 5840730"/>
              <a:gd name="connsiteY12-1016" fmla="*/ 6887937 h 6887937"/>
              <a:gd name="connsiteX13-1017" fmla="*/ 0 w 5840730"/>
              <a:gd name="connsiteY13-1018" fmla="*/ 6877051 h 6887937"/>
              <a:gd name="connsiteX14-1019" fmla="*/ 0 w 5840730"/>
              <a:gd name="connsiteY14-1020" fmla="*/ 0 h 6887937"/>
              <a:gd name="connsiteX0-1021" fmla="*/ 0 w 5840730"/>
              <a:gd name="connsiteY0-1022" fmla="*/ 0 h 6887937"/>
              <a:gd name="connsiteX1-1023" fmla="*/ 5840730 w 5840730"/>
              <a:gd name="connsiteY1-1024" fmla="*/ 0 h 6887937"/>
              <a:gd name="connsiteX2-1025" fmla="*/ 5090160 w 5840730"/>
              <a:gd name="connsiteY2-1026" fmla="*/ 2775915 h 6887937"/>
              <a:gd name="connsiteX3-1027" fmla="*/ 4853940 w 5840730"/>
              <a:gd name="connsiteY3-1028" fmla="*/ 2962605 h 6887937"/>
              <a:gd name="connsiteX4-1029" fmla="*/ 4754880 w 5840730"/>
              <a:gd name="connsiteY4-1030" fmla="*/ 2692095 h 6887937"/>
              <a:gd name="connsiteX5-1031" fmla="*/ 4979670 w 5840730"/>
              <a:gd name="connsiteY5-1032" fmla="*/ 1846275 h 6887937"/>
              <a:gd name="connsiteX6-1033" fmla="*/ 4872990 w 5840730"/>
              <a:gd name="connsiteY6-1034" fmla="*/ 1571955 h 6887937"/>
              <a:gd name="connsiteX7-1035" fmla="*/ 4655820 w 5840730"/>
              <a:gd name="connsiteY7-1036" fmla="*/ 1770075 h 6887937"/>
              <a:gd name="connsiteX8-1037" fmla="*/ 3901440 w 5840730"/>
              <a:gd name="connsiteY8-1038" fmla="*/ 4696155 h 6887937"/>
              <a:gd name="connsiteX9-1039" fmla="*/ 4213860 w 5840730"/>
              <a:gd name="connsiteY9-1040" fmla="*/ 4757115 h 6887937"/>
              <a:gd name="connsiteX10-1041" fmla="*/ 4457700 w 5840730"/>
              <a:gd name="connsiteY10-1042" fmla="*/ 3842715 h 6887937"/>
              <a:gd name="connsiteX11-1043" fmla="*/ 4785360 w 5840730"/>
              <a:gd name="connsiteY11-1044" fmla="*/ 3926535 h 6887937"/>
              <a:gd name="connsiteX12-1045" fmla="*/ 4028621 w 5840730"/>
              <a:gd name="connsiteY12-1046" fmla="*/ 6887937 h 6887937"/>
              <a:gd name="connsiteX13-1047" fmla="*/ 0 w 5840730"/>
              <a:gd name="connsiteY13-1048" fmla="*/ 6877051 h 6887937"/>
              <a:gd name="connsiteX14-1049" fmla="*/ 0 w 5840730"/>
              <a:gd name="connsiteY14-1050" fmla="*/ 0 h 6887937"/>
              <a:gd name="connsiteX0-1051" fmla="*/ 0 w 5840730"/>
              <a:gd name="connsiteY0-1052" fmla="*/ 0 h 6887937"/>
              <a:gd name="connsiteX1-1053" fmla="*/ 5840730 w 5840730"/>
              <a:gd name="connsiteY1-1054" fmla="*/ 0 h 6887937"/>
              <a:gd name="connsiteX2-1055" fmla="*/ 5090160 w 5840730"/>
              <a:gd name="connsiteY2-1056" fmla="*/ 2775915 h 6887937"/>
              <a:gd name="connsiteX3-1057" fmla="*/ 4853940 w 5840730"/>
              <a:gd name="connsiteY3-1058" fmla="*/ 2962605 h 6887937"/>
              <a:gd name="connsiteX4-1059" fmla="*/ 4754880 w 5840730"/>
              <a:gd name="connsiteY4-1060" fmla="*/ 2692095 h 6887937"/>
              <a:gd name="connsiteX5-1061" fmla="*/ 4979670 w 5840730"/>
              <a:gd name="connsiteY5-1062" fmla="*/ 1846275 h 6887937"/>
              <a:gd name="connsiteX6-1063" fmla="*/ 4872990 w 5840730"/>
              <a:gd name="connsiteY6-1064" fmla="*/ 1571955 h 6887937"/>
              <a:gd name="connsiteX7-1065" fmla="*/ 4655820 w 5840730"/>
              <a:gd name="connsiteY7-1066" fmla="*/ 1770075 h 6887937"/>
              <a:gd name="connsiteX8-1067" fmla="*/ 3901440 w 5840730"/>
              <a:gd name="connsiteY8-1068" fmla="*/ 4696155 h 6887937"/>
              <a:gd name="connsiteX9-1069" fmla="*/ 4213860 w 5840730"/>
              <a:gd name="connsiteY9-1070" fmla="*/ 4757115 h 6887937"/>
              <a:gd name="connsiteX10-1071" fmla="*/ 4457700 w 5840730"/>
              <a:gd name="connsiteY10-1072" fmla="*/ 3842715 h 6887937"/>
              <a:gd name="connsiteX11-1073" fmla="*/ 4785360 w 5840730"/>
              <a:gd name="connsiteY11-1074" fmla="*/ 3926535 h 6887937"/>
              <a:gd name="connsiteX12-1075" fmla="*/ 4028621 w 5840730"/>
              <a:gd name="connsiteY12-1076" fmla="*/ 6887937 h 6887937"/>
              <a:gd name="connsiteX13-1077" fmla="*/ 0 w 5840730"/>
              <a:gd name="connsiteY13-1078" fmla="*/ 6877051 h 6887937"/>
              <a:gd name="connsiteX14-1079" fmla="*/ 0 w 5840730"/>
              <a:gd name="connsiteY14-1080" fmla="*/ 0 h 6887937"/>
              <a:gd name="connsiteX0-1081" fmla="*/ 0 w 5840730"/>
              <a:gd name="connsiteY0-1082" fmla="*/ 0 h 6887937"/>
              <a:gd name="connsiteX1-1083" fmla="*/ 5840730 w 5840730"/>
              <a:gd name="connsiteY1-1084" fmla="*/ 0 h 6887937"/>
              <a:gd name="connsiteX2-1085" fmla="*/ 5090160 w 5840730"/>
              <a:gd name="connsiteY2-1086" fmla="*/ 2775915 h 6887937"/>
              <a:gd name="connsiteX3-1087" fmla="*/ 4853940 w 5840730"/>
              <a:gd name="connsiteY3-1088" fmla="*/ 2962605 h 6887937"/>
              <a:gd name="connsiteX4-1089" fmla="*/ 4754880 w 5840730"/>
              <a:gd name="connsiteY4-1090" fmla="*/ 2692095 h 6887937"/>
              <a:gd name="connsiteX5-1091" fmla="*/ 4979670 w 5840730"/>
              <a:gd name="connsiteY5-1092" fmla="*/ 1846275 h 6887937"/>
              <a:gd name="connsiteX6-1093" fmla="*/ 4872990 w 5840730"/>
              <a:gd name="connsiteY6-1094" fmla="*/ 1571955 h 6887937"/>
              <a:gd name="connsiteX7-1095" fmla="*/ 4655820 w 5840730"/>
              <a:gd name="connsiteY7-1096" fmla="*/ 1770075 h 6887937"/>
              <a:gd name="connsiteX8-1097" fmla="*/ 3901440 w 5840730"/>
              <a:gd name="connsiteY8-1098" fmla="*/ 4696155 h 6887937"/>
              <a:gd name="connsiteX9-1099" fmla="*/ 4213860 w 5840730"/>
              <a:gd name="connsiteY9-1100" fmla="*/ 4757115 h 6887937"/>
              <a:gd name="connsiteX10-1101" fmla="*/ 4457700 w 5840730"/>
              <a:gd name="connsiteY10-1102" fmla="*/ 3842715 h 6887937"/>
              <a:gd name="connsiteX11-1103" fmla="*/ 4785360 w 5840730"/>
              <a:gd name="connsiteY11-1104" fmla="*/ 3926535 h 6887937"/>
              <a:gd name="connsiteX12-1105" fmla="*/ 4028621 w 5840730"/>
              <a:gd name="connsiteY12-1106" fmla="*/ 6887937 h 6887937"/>
              <a:gd name="connsiteX13-1107" fmla="*/ 0 w 5840730"/>
              <a:gd name="connsiteY13-1108" fmla="*/ 6877051 h 6887937"/>
              <a:gd name="connsiteX14-1109" fmla="*/ 0 w 5840730"/>
              <a:gd name="connsiteY14-1110" fmla="*/ 0 h 6887937"/>
              <a:gd name="connsiteX0-1111" fmla="*/ 0 w 5840730"/>
              <a:gd name="connsiteY0-1112" fmla="*/ 0 h 6887937"/>
              <a:gd name="connsiteX1-1113" fmla="*/ 5840730 w 5840730"/>
              <a:gd name="connsiteY1-1114" fmla="*/ 0 h 6887937"/>
              <a:gd name="connsiteX2-1115" fmla="*/ 5090160 w 5840730"/>
              <a:gd name="connsiteY2-1116" fmla="*/ 2775915 h 6887937"/>
              <a:gd name="connsiteX3-1117" fmla="*/ 4853940 w 5840730"/>
              <a:gd name="connsiteY3-1118" fmla="*/ 2962605 h 6887937"/>
              <a:gd name="connsiteX4-1119" fmla="*/ 4754880 w 5840730"/>
              <a:gd name="connsiteY4-1120" fmla="*/ 2692095 h 6887937"/>
              <a:gd name="connsiteX5-1121" fmla="*/ 4979670 w 5840730"/>
              <a:gd name="connsiteY5-1122" fmla="*/ 1846275 h 6887937"/>
              <a:gd name="connsiteX6-1123" fmla="*/ 4872990 w 5840730"/>
              <a:gd name="connsiteY6-1124" fmla="*/ 1571955 h 6887937"/>
              <a:gd name="connsiteX7-1125" fmla="*/ 4655820 w 5840730"/>
              <a:gd name="connsiteY7-1126" fmla="*/ 1770075 h 6887937"/>
              <a:gd name="connsiteX8-1127" fmla="*/ 3901440 w 5840730"/>
              <a:gd name="connsiteY8-1128" fmla="*/ 4696155 h 6887937"/>
              <a:gd name="connsiteX9-1129" fmla="*/ 4213860 w 5840730"/>
              <a:gd name="connsiteY9-1130" fmla="*/ 4757115 h 6887937"/>
              <a:gd name="connsiteX10-1131" fmla="*/ 4457700 w 5840730"/>
              <a:gd name="connsiteY10-1132" fmla="*/ 3842715 h 6887937"/>
              <a:gd name="connsiteX11-1133" fmla="*/ 4785360 w 5840730"/>
              <a:gd name="connsiteY11-1134" fmla="*/ 3926535 h 6887937"/>
              <a:gd name="connsiteX12-1135" fmla="*/ 4028621 w 5840730"/>
              <a:gd name="connsiteY12-1136" fmla="*/ 6887937 h 6887937"/>
              <a:gd name="connsiteX13-1137" fmla="*/ 0 w 5840730"/>
              <a:gd name="connsiteY13-1138" fmla="*/ 6877051 h 6887937"/>
              <a:gd name="connsiteX14-1139" fmla="*/ 0 w 5840730"/>
              <a:gd name="connsiteY14-1140" fmla="*/ 0 h 6887937"/>
              <a:gd name="connsiteX0-1141" fmla="*/ 0 w 5840730"/>
              <a:gd name="connsiteY0-1142" fmla="*/ 0 h 6887937"/>
              <a:gd name="connsiteX1-1143" fmla="*/ 5840730 w 5840730"/>
              <a:gd name="connsiteY1-1144" fmla="*/ 0 h 6887937"/>
              <a:gd name="connsiteX2-1145" fmla="*/ 5090160 w 5840730"/>
              <a:gd name="connsiteY2-1146" fmla="*/ 2775915 h 6887937"/>
              <a:gd name="connsiteX3-1147" fmla="*/ 4853940 w 5840730"/>
              <a:gd name="connsiteY3-1148" fmla="*/ 2962605 h 6887937"/>
              <a:gd name="connsiteX4-1149" fmla="*/ 4754880 w 5840730"/>
              <a:gd name="connsiteY4-1150" fmla="*/ 2692095 h 6887937"/>
              <a:gd name="connsiteX5-1151" fmla="*/ 4979670 w 5840730"/>
              <a:gd name="connsiteY5-1152" fmla="*/ 1846275 h 6887937"/>
              <a:gd name="connsiteX6-1153" fmla="*/ 4872990 w 5840730"/>
              <a:gd name="connsiteY6-1154" fmla="*/ 1571955 h 6887937"/>
              <a:gd name="connsiteX7-1155" fmla="*/ 4655820 w 5840730"/>
              <a:gd name="connsiteY7-1156" fmla="*/ 1770075 h 6887937"/>
              <a:gd name="connsiteX8-1157" fmla="*/ 3901440 w 5840730"/>
              <a:gd name="connsiteY8-1158" fmla="*/ 4696155 h 6887937"/>
              <a:gd name="connsiteX9-1159" fmla="*/ 4213860 w 5840730"/>
              <a:gd name="connsiteY9-1160" fmla="*/ 4757115 h 6887937"/>
              <a:gd name="connsiteX10-1161" fmla="*/ 4457700 w 5840730"/>
              <a:gd name="connsiteY10-1162" fmla="*/ 3842715 h 6887937"/>
              <a:gd name="connsiteX11-1163" fmla="*/ 4785360 w 5840730"/>
              <a:gd name="connsiteY11-1164" fmla="*/ 3926535 h 6887937"/>
              <a:gd name="connsiteX12-1165" fmla="*/ 4028621 w 5840730"/>
              <a:gd name="connsiteY12-1166" fmla="*/ 6887937 h 6887937"/>
              <a:gd name="connsiteX13-1167" fmla="*/ 0 w 5840730"/>
              <a:gd name="connsiteY13-1168" fmla="*/ 6877051 h 6887937"/>
              <a:gd name="connsiteX14-1169" fmla="*/ 0 w 5840730"/>
              <a:gd name="connsiteY14-1170" fmla="*/ 0 h 6887937"/>
              <a:gd name="connsiteX0-1171" fmla="*/ 0 w 5840730"/>
              <a:gd name="connsiteY0-1172" fmla="*/ 0 h 6887937"/>
              <a:gd name="connsiteX1-1173" fmla="*/ 5840730 w 5840730"/>
              <a:gd name="connsiteY1-1174" fmla="*/ 0 h 6887937"/>
              <a:gd name="connsiteX2-1175" fmla="*/ 5090160 w 5840730"/>
              <a:gd name="connsiteY2-1176" fmla="*/ 2775915 h 6887937"/>
              <a:gd name="connsiteX3-1177" fmla="*/ 4853940 w 5840730"/>
              <a:gd name="connsiteY3-1178" fmla="*/ 2962605 h 6887937"/>
              <a:gd name="connsiteX4-1179" fmla="*/ 4754880 w 5840730"/>
              <a:gd name="connsiteY4-1180" fmla="*/ 2692095 h 6887937"/>
              <a:gd name="connsiteX5-1181" fmla="*/ 4979670 w 5840730"/>
              <a:gd name="connsiteY5-1182" fmla="*/ 1846275 h 6887937"/>
              <a:gd name="connsiteX6-1183" fmla="*/ 4872990 w 5840730"/>
              <a:gd name="connsiteY6-1184" fmla="*/ 1571955 h 6887937"/>
              <a:gd name="connsiteX7-1185" fmla="*/ 4655820 w 5840730"/>
              <a:gd name="connsiteY7-1186" fmla="*/ 1770075 h 6887937"/>
              <a:gd name="connsiteX8-1187" fmla="*/ 3901440 w 5840730"/>
              <a:gd name="connsiteY8-1188" fmla="*/ 4696155 h 6887937"/>
              <a:gd name="connsiteX9-1189" fmla="*/ 4213860 w 5840730"/>
              <a:gd name="connsiteY9-1190" fmla="*/ 4757115 h 6887937"/>
              <a:gd name="connsiteX10-1191" fmla="*/ 4457700 w 5840730"/>
              <a:gd name="connsiteY10-1192" fmla="*/ 3842715 h 6887937"/>
              <a:gd name="connsiteX11-1193" fmla="*/ 4785360 w 5840730"/>
              <a:gd name="connsiteY11-1194" fmla="*/ 3926535 h 6887937"/>
              <a:gd name="connsiteX12-1195" fmla="*/ 4028621 w 5840730"/>
              <a:gd name="connsiteY12-1196" fmla="*/ 6887937 h 6887937"/>
              <a:gd name="connsiteX13-1197" fmla="*/ 0 w 5840730"/>
              <a:gd name="connsiteY13-1198" fmla="*/ 6877051 h 6887937"/>
              <a:gd name="connsiteX14-1199" fmla="*/ 0 w 5840730"/>
              <a:gd name="connsiteY14-1200" fmla="*/ 0 h 6887937"/>
              <a:gd name="connsiteX0-1201" fmla="*/ 0 w 5840730"/>
              <a:gd name="connsiteY0-1202" fmla="*/ 0 h 6887937"/>
              <a:gd name="connsiteX1-1203" fmla="*/ 5840730 w 5840730"/>
              <a:gd name="connsiteY1-1204" fmla="*/ 0 h 6887937"/>
              <a:gd name="connsiteX2-1205" fmla="*/ 5090160 w 5840730"/>
              <a:gd name="connsiteY2-1206" fmla="*/ 2775915 h 6887937"/>
              <a:gd name="connsiteX3-1207" fmla="*/ 4853940 w 5840730"/>
              <a:gd name="connsiteY3-1208" fmla="*/ 2962605 h 6887937"/>
              <a:gd name="connsiteX4-1209" fmla="*/ 4754880 w 5840730"/>
              <a:gd name="connsiteY4-1210" fmla="*/ 2692095 h 6887937"/>
              <a:gd name="connsiteX5-1211" fmla="*/ 4979670 w 5840730"/>
              <a:gd name="connsiteY5-1212" fmla="*/ 1846275 h 6887937"/>
              <a:gd name="connsiteX6-1213" fmla="*/ 4872990 w 5840730"/>
              <a:gd name="connsiteY6-1214" fmla="*/ 1571955 h 6887937"/>
              <a:gd name="connsiteX7-1215" fmla="*/ 4655820 w 5840730"/>
              <a:gd name="connsiteY7-1216" fmla="*/ 1770075 h 6887937"/>
              <a:gd name="connsiteX8-1217" fmla="*/ 3901440 w 5840730"/>
              <a:gd name="connsiteY8-1218" fmla="*/ 4696155 h 6887937"/>
              <a:gd name="connsiteX9-1219" fmla="*/ 4213860 w 5840730"/>
              <a:gd name="connsiteY9-1220" fmla="*/ 4757115 h 6887937"/>
              <a:gd name="connsiteX10-1221" fmla="*/ 4457700 w 5840730"/>
              <a:gd name="connsiteY10-1222" fmla="*/ 3842715 h 6887937"/>
              <a:gd name="connsiteX11-1223" fmla="*/ 4785360 w 5840730"/>
              <a:gd name="connsiteY11-1224" fmla="*/ 3926535 h 6887937"/>
              <a:gd name="connsiteX12-1225" fmla="*/ 4028621 w 5840730"/>
              <a:gd name="connsiteY12-1226" fmla="*/ 6887937 h 6887937"/>
              <a:gd name="connsiteX13-1227" fmla="*/ 0 w 5840730"/>
              <a:gd name="connsiteY13-1228" fmla="*/ 6877051 h 6887937"/>
              <a:gd name="connsiteX14-1229" fmla="*/ 0 w 5840730"/>
              <a:gd name="connsiteY14-1230" fmla="*/ 0 h 6887937"/>
              <a:gd name="connsiteX0-1231" fmla="*/ 0 w 5840730"/>
              <a:gd name="connsiteY0-1232" fmla="*/ 0 h 6887937"/>
              <a:gd name="connsiteX1-1233" fmla="*/ 5840730 w 5840730"/>
              <a:gd name="connsiteY1-1234" fmla="*/ 0 h 6887937"/>
              <a:gd name="connsiteX2-1235" fmla="*/ 5090160 w 5840730"/>
              <a:gd name="connsiteY2-1236" fmla="*/ 2775915 h 6887937"/>
              <a:gd name="connsiteX3-1237" fmla="*/ 4853940 w 5840730"/>
              <a:gd name="connsiteY3-1238" fmla="*/ 2962605 h 6887937"/>
              <a:gd name="connsiteX4-1239" fmla="*/ 4754880 w 5840730"/>
              <a:gd name="connsiteY4-1240" fmla="*/ 2692095 h 6887937"/>
              <a:gd name="connsiteX5-1241" fmla="*/ 4979670 w 5840730"/>
              <a:gd name="connsiteY5-1242" fmla="*/ 1846275 h 6887937"/>
              <a:gd name="connsiteX6-1243" fmla="*/ 4872990 w 5840730"/>
              <a:gd name="connsiteY6-1244" fmla="*/ 1571955 h 6887937"/>
              <a:gd name="connsiteX7-1245" fmla="*/ 4655820 w 5840730"/>
              <a:gd name="connsiteY7-1246" fmla="*/ 1770075 h 6887937"/>
              <a:gd name="connsiteX8-1247" fmla="*/ 3901440 w 5840730"/>
              <a:gd name="connsiteY8-1248" fmla="*/ 4696155 h 6887937"/>
              <a:gd name="connsiteX9-1249" fmla="*/ 4213860 w 5840730"/>
              <a:gd name="connsiteY9-1250" fmla="*/ 4757115 h 6887937"/>
              <a:gd name="connsiteX10-1251" fmla="*/ 4457700 w 5840730"/>
              <a:gd name="connsiteY10-1252" fmla="*/ 3842715 h 6887937"/>
              <a:gd name="connsiteX11-1253" fmla="*/ 4785360 w 5840730"/>
              <a:gd name="connsiteY11-1254" fmla="*/ 3926535 h 6887937"/>
              <a:gd name="connsiteX12-1255" fmla="*/ 4028621 w 5840730"/>
              <a:gd name="connsiteY12-1256" fmla="*/ 6887937 h 6887937"/>
              <a:gd name="connsiteX13-1257" fmla="*/ 0 w 5840730"/>
              <a:gd name="connsiteY13-1258" fmla="*/ 6877051 h 6887937"/>
              <a:gd name="connsiteX14-1259" fmla="*/ 0 w 5840730"/>
              <a:gd name="connsiteY14-1260" fmla="*/ 0 h 6887937"/>
              <a:gd name="connsiteX0-1261" fmla="*/ 0 w 5840730"/>
              <a:gd name="connsiteY0-1262" fmla="*/ 0 h 6887937"/>
              <a:gd name="connsiteX1-1263" fmla="*/ 5840730 w 5840730"/>
              <a:gd name="connsiteY1-1264" fmla="*/ 0 h 6887937"/>
              <a:gd name="connsiteX2-1265" fmla="*/ 5090160 w 5840730"/>
              <a:gd name="connsiteY2-1266" fmla="*/ 2775915 h 6887937"/>
              <a:gd name="connsiteX3-1267" fmla="*/ 4853940 w 5840730"/>
              <a:gd name="connsiteY3-1268" fmla="*/ 2962605 h 6887937"/>
              <a:gd name="connsiteX4-1269" fmla="*/ 4754880 w 5840730"/>
              <a:gd name="connsiteY4-1270" fmla="*/ 2692095 h 6887937"/>
              <a:gd name="connsiteX5-1271" fmla="*/ 4979670 w 5840730"/>
              <a:gd name="connsiteY5-1272" fmla="*/ 1846275 h 6887937"/>
              <a:gd name="connsiteX6-1273" fmla="*/ 4872990 w 5840730"/>
              <a:gd name="connsiteY6-1274" fmla="*/ 1571955 h 6887937"/>
              <a:gd name="connsiteX7-1275" fmla="*/ 4655820 w 5840730"/>
              <a:gd name="connsiteY7-1276" fmla="*/ 1770075 h 6887937"/>
              <a:gd name="connsiteX8-1277" fmla="*/ 3901440 w 5840730"/>
              <a:gd name="connsiteY8-1278" fmla="*/ 4696155 h 6887937"/>
              <a:gd name="connsiteX9-1279" fmla="*/ 4213860 w 5840730"/>
              <a:gd name="connsiteY9-1280" fmla="*/ 4757115 h 6887937"/>
              <a:gd name="connsiteX10-1281" fmla="*/ 4457700 w 5840730"/>
              <a:gd name="connsiteY10-1282" fmla="*/ 3842715 h 6887937"/>
              <a:gd name="connsiteX11-1283" fmla="*/ 4785360 w 5840730"/>
              <a:gd name="connsiteY11-1284" fmla="*/ 3926535 h 6887937"/>
              <a:gd name="connsiteX12-1285" fmla="*/ 4028621 w 5840730"/>
              <a:gd name="connsiteY12-1286" fmla="*/ 6887937 h 6887937"/>
              <a:gd name="connsiteX13-1287" fmla="*/ 0 w 5840730"/>
              <a:gd name="connsiteY13-1288" fmla="*/ 6877051 h 6887937"/>
              <a:gd name="connsiteX14-1289" fmla="*/ 0 w 5840730"/>
              <a:gd name="connsiteY14-1290" fmla="*/ 0 h 6887937"/>
              <a:gd name="connsiteX0-1291" fmla="*/ 0 w 5840730"/>
              <a:gd name="connsiteY0-1292" fmla="*/ 0 h 6887937"/>
              <a:gd name="connsiteX1-1293" fmla="*/ 5840730 w 5840730"/>
              <a:gd name="connsiteY1-1294" fmla="*/ 0 h 6887937"/>
              <a:gd name="connsiteX2-1295" fmla="*/ 5090160 w 5840730"/>
              <a:gd name="connsiteY2-1296" fmla="*/ 2775915 h 6887937"/>
              <a:gd name="connsiteX3-1297" fmla="*/ 4853940 w 5840730"/>
              <a:gd name="connsiteY3-1298" fmla="*/ 2962605 h 6887937"/>
              <a:gd name="connsiteX4-1299" fmla="*/ 4754880 w 5840730"/>
              <a:gd name="connsiteY4-1300" fmla="*/ 2692095 h 6887937"/>
              <a:gd name="connsiteX5-1301" fmla="*/ 4979670 w 5840730"/>
              <a:gd name="connsiteY5-1302" fmla="*/ 1846275 h 6887937"/>
              <a:gd name="connsiteX6-1303" fmla="*/ 4872990 w 5840730"/>
              <a:gd name="connsiteY6-1304" fmla="*/ 1571955 h 6887937"/>
              <a:gd name="connsiteX7-1305" fmla="*/ 4655820 w 5840730"/>
              <a:gd name="connsiteY7-1306" fmla="*/ 1770075 h 6887937"/>
              <a:gd name="connsiteX8-1307" fmla="*/ 3901440 w 5840730"/>
              <a:gd name="connsiteY8-1308" fmla="*/ 4696155 h 6887937"/>
              <a:gd name="connsiteX9-1309" fmla="*/ 4213860 w 5840730"/>
              <a:gd name="connsiteY9-1310" fmla="*/ 4757115 h 6887937"/>
              <a:gd name="connsiteX10-1311" fmla="*/ 4457700 w 5840730"/>
              <a:gd name="connsiteY10-1312" fmla="*/ 3842715 h 6887937"/>
              <a:gd name="connsiteX11-1313" fmla="*/ 4785360 w 5840730"/>
              <a:gd name="connsiteY11-1314" fmla="*/ 3926535 h 6887937"/>
              <a:gd name="connsiteX12-1315" fmla="*/ 4028621 w 5840730"/>
              <a:gd name="connsiteY12-1316" fmla="*/ 6887937 h 6887937"/>
              <a:gd name="connsiteX13-1317" fmla="*/ 0 w 5840730"/>
              <a:gd name="connsiteY13-1318" fmla="*/ 6877051 h 6887937"/>
              <a:gd name="connsiteX14-1319" fmla="*/ 0 w 5840730"/>
              <a:gd name="connsiteY14-1320" fmla="*/ 0 h 6887937"/>
              <a:gd name="connsiteX0-1321" fmla="*/ 0 w 5840730"/>
              <a:gd name="connsiteY0-1322" fmla="*/ 0 h 6887937"/>
              <a:gd name="connsiteX1-1323" fmla="*/ 5840730 w 5840730"/>
              <a:gd name="connsiteY1-1324" fmla="*/ 0 h 6887937"/>
              <a:gd name="connsiteX2-1325" fmla="*/ 5090160 w 5840730"/>
              <a:gd name="connsiteY2-1326" fmla="*/ 2775915 h 6887937"/>
              <a:gd name="connsiteX3-1327" fmla="*/ 4853940 w 5840730"/>
              <a:gd name="connsiteY3-1328" fmla="*/ 2962605 h 6887937"/>
              <a:gd name="connsiteX4-1329" fmla="*/ 4754880 w 5840730"/>
              <a:gd name="connsiteY4-1330" fmla="*/ 2692095 h 6887937"/>
              <a:gd name="connsiteX5-1331" fmla="*/ 4979670 w 5840730"/>
              <a:gd name="connsiteY5-1332" fmla="*/ 1846275 h 6887937"/>
              <a:gd name="connsiteX6-1333" fmla="*/ 4872990 w 5840730"/>
              <a:gd name="connsiteY6-1334" fmla="*/ 1571955 h 6887937"/>
              <a:gd name="connsiteX7-1335" fmla="*/ 4655820 w 5840730"/>
              <a:gd name="connsiteY7-1336" fmla="*/ 1770075 h 6887937"/>
              <a:gd name="connsiteX8-1337" fmla="*/ 3901440 w 5840730"/>
              <a:gd name="connsiteY8-1338" fmla="*/ 4696155 h 6887937"/>
              <a:gd name="connsiteX9-1339" fmla="*/ 4213860 w 5840730"/>
              <a:gd name="connsiteY9-1340" fmla="*/ 4757115 h 6887937"/>
              <a:gd name="connsiteX10-1341" fmla="*/ 4457700 w 5840730"/>
              <a:gd name="connsiteY10-1342" fmla="*/ 3842715 h 6887937"/>
              <a:gd name="connsiteX11-1343" fmla="*/ 4785360 w 5840730"/>
              <a:gd name="connsiteY11-1344" fmla="*/ 3926535 h 6887937"/>
              <a:gd name="connsiteX12-1345" fmla="*/ 4028621 w 5840730"/>
              <a:gd name="connsiteY12-1346" fmla="*/ 6887937 h 6887937"/>
              <a:gd name="connsiteX13-1347" fmla="*/ 0 w 5840730"/>
              <a:gd name="connsiteY13-1348" fmla="*/ 6877051 h 6887937"/>
              <a:gd name="connsiteX14-1349" fmla="*/ 0 w 5840730"/>
              <a:gd name="connsiteY14-1350" fmla="*/ 0 h 6887937"/>
              <a:gd name="connsiteX0-1351" fmla="*/ 0 w 5840730"/>
              <a:gd name="connsiteY0-1352" fmla="*/ 0 h 6887937"/>
              <a:gd name="connsiteX1-1353" fmla="*/ 5840730 w 5840730"/>
              <a:gd name="connsiteY1-1354" fmla="*/ 0 h 6887937"/>
              <a:gd name="connsiteX2-1355" fmla="*/ 5090160 w 5840730"/>
              <a:gd name="connsiteY2-1356" fmla="*/ 2775915 h 6887937"/>
              <a:gd name="connsiteX3-1357" fmla="*/ 4853940 w 5840730"/>
              <a:gd name="connsiteY3-1358" fmla="*/ 2962605 h 6887937"/>
              <a:gd name="connsiteX4-1359" fmla="*/ 4754880 w 5840730"/>
              <a:gd name="connsiteY4-1360" fmla="*/ 2692095 h 6887937"/>
              <a:gd name="connsiteX5-1361" fmla="*/ 4979670 w 5840730"/>
              <a:gd name="connsiteY5-1362" fmla="*/ 1846275 h 6887937"/>
              <a:gd name="connsiteX6-1363" fmla="*/ 4872990 w 5840730"/>
              <a:gd name="connsiteY6-1364" fmla="*/ 1571955 h 6887937"/>
              <a:gd name="connsiteX7-1365" fmla="*/ 4655820 w 5840730"/>
              <a:gd name="connsiteY7-1366" fmla="*/ 1770075 h 6887937"/>
              <a:gd name="connsiteX8-1367" fmla="*/ 3901440 w 5840730"/>
              <a:gd name="connsiteY8-1368" fmla="*/ 4696155 h 6887937"/>
              <a:gd name="connsiteX9-1369" fmla="*/ 4213860 w 5840730"/>
              <a:gd name="connsiteY9-1370" fmla="*/ 4757115 h 6887937"/>
              <a:gd name="connsiteX10-1371" fmla="*/ 4457700 w 5840730"/>
              <a:gd name="connsiteY10-1372" fmla="*/ 3842715 h 6887937"/>
              <a:gd name="connsiteX11-1373" fmla="*/ 4560570 w 5840730"/>
              <a:gd name="connsiteY11-1374" fmla="*/ 4120845 h 6887937"/>
              <a:gd name="connsiteX12-1375" fmla="*/ 4785360 w 5840730"/>
              <a:gd name="connsiteY12-1376" fmla="*/ 3926535 h 6887937"/>
              <a:gd name="connsiteX13-1377" fmla="*/ 4028621 w 5840730"/>
              <a:gd name="connsiteY13-1378" fmla="*/ 6887937 h 6887937"/>
              <a:gd name="connsiteX14-1379" fmla="*/ 0 w 5840730"/>
              <a:gd name="connsiteY14-1380" fmla="*/ 6877051 h 6887937"/>
              <a:gd name="connsiteX15" fmla="*/ 0 w 5840730"/>
              <a:gd name="connsiteY15" fmla="*/ 0 h 6887937"/>
              <a:gd name="connsiteX0-1381" fmla="*/ 0 w 5840730"/>
              <a:gd name="connsiteY0-1382" fmla="*/ 0 h 6887937"/>
              <a:gd name="connsiteX1-1383" fmla="*/ 5840730 w 5840730"/>
              <a:gd name="connsiteY1-1384" fmla="*/ 0 h 6887937"/>
              <a:gd name="connsiteX2-1385" fmla="*/ 5090160 w 5840730"/>
              <a:gd name="connsiteY2-1386" fmla="*/ 2775915 h 6887937"/>
              <a:gd name="connsiteX3-1387" fmla="*/ 4853940 w 5840730"/>
              <a:gd name="connsiteY3-1388" fmla="*/ 2962605 h 6887937"/>
              <a:gd name="connsiteX4-1389" fmla="*/ 4754880 w 5840730"/>
              <a:gd name="connsiteY4-1390" fmla="*/ 2692095 h 6887937"/>
              <a:gd name="connsiteX5-1391" fmla="*/ 4979670 w 5840730"/>
              <a:gd name="connsiteY5-1392" fmla="*/ 1846275 h 6887937"/>
              <a:gd name="connsiteX6-1393" fmla="*/ 4872990 w 5840730"/>
              <a:gd name="connsiteY6-1394" fmla="*/ 1571955 h 6887937"/>
              <a:gd name="connsiteX7-1395" fmla="*/ 4655820 w 5840730"/>
              <a:gd name="connsiteY7-1396" fmla="*/ 1770075 h 6887937"/>
              <a:gd name="connsiteX8-1397" fmla="*/ 3901440 w 5840730"/>
              <a:gd name="connsiteY8-1398" fmla="*/ 4696155 h 6887937"/>
              <a:gd name="connsiteX9-1399" fmla="*/ 4213860 w 5840730"/>
              <a:gd name="connsiteY9-1400" fmla="*/ 4757115 h 6887937"/>
              <a:gd name="connsiteX10-1401" fmla="*/ 4457700 w 5840730"/>
              <a:gd name="connsiteY10-1402" fmla="*/ 3842715 h 6887937"/>
              <a:gd name="connsiteX11-1403" fmla="*/ 4709160 w 5840730"/>
              <a:gd name="connsiteY11-1404" fmla="*/ 3633165 h 6887937"/>
              <a:gd name="connsiteX12-1405" fmla="*/ 4785360 w 5840730"/>
              <a:gd name="connsiteY12-1406" fmla="*/ 3926535 h 6887937"/>
              <a:gd name="connsiteX13-1407" fmla="*/ 4028621 w 5840730"/>
              <a:gd name="connsiteY13-1408" fmla="*/ 6887937 h 6887937"/>
              <a:gd name="connsiteX14-1409" fmla="*/ 0 w 5840730"/>
              <a:gd name="connsiteY14-1410" fmla="*/ 6877051 h 6887937"/>
              <a:gd name="connsiteX15-1411" fmla="*/ 0 w 5840730"/>
              <a:gd name="connsiteY15-1412" fmla="*/ 0 h 6887937"/>
              <a:gd name="connsiteX0-1413" fmla="*/ 0 w 5840730"/>
              <a:gd name="connsiteY0-1414" fmla="*/ 0 h 6887937"/>
              <a:gd name="connsiteX1-1415" fmla="*/ 5840730 w 5840730"/>
              <a:gd name="connsiteY1-1416" fmla="*/ 0 h 6887937"/>
              <a:gd name="connsiteX2-1417" fmla="*/ 5090160 w 5840730"/>
              <a:gd name="connsiteY2-1418" fmla="*/ 2775915 h 6887937"/>
              <a:gd name="connsiteX3-1419" fmla="*/ 4853940 w 5840730"/>
              <a:gd name="connsiteY3-1420" fmla="*/ 2962605 h 6887937"/>
              <a:gd name="connsiteX4-1421" fmla="*/ 4754880 w 5840730"/>
              <a:gd name="connsiteY4-1422" fmla="*/ 2692095 h 6887937"/>
              <a:gd name="connsiteX5-1423" fmla="*/ 4979670 w 5840730"/>
              <a:gd name="connsiteY5-1424" fmla="*/ 1846275 h 6887937"/>
              <a:gd name="connsiteX6-1425" fmla="*/ 4872990 w 5840730"/>
              <a:gd name="connsiteY6-1426" fmla="*/ 1571955 h 6887937"/>
              <a:gd name="connsiteX7-1427" fmla="*/ 4655820 w 5840730"/>
              <a:gd name="connsiteY7-1428" fmla="*/ 1770075 h 6887937"/>
              <a:gd name="connsiteX8-1429" fmla="*/ 3901440 w 5840730"/>
              <a:gd name="connsiteY8-1430" fmla="*/ 4696155 h 6887937"/>
              <a:gd name="connsiteX9-1431" fmla="*/ 4213860 w 5840730"/>
              <a:gd name="connsiteY9-1432" fmla="*/ 4757115 h 6887937"/>
              <a:gd name="connsiteX10-1433" fmla="*/ 4457700 w 5840730"/>
              <a:gd name="connsiteY10-1434" fmla="*/ 3842715 h 6887937"/>
              <a:gd name="connsiteX11-1435" fmla="*/ 4686300 w 5840730"/>
              <a:gd name="connsiteY11-1436" fmla="*/ 3713175 h 6887937"/>
              <a:gd name="connsiteX12-1437" fmla="*/ 4785360 w 5840730"/>
              <a:gd name="connsiteY12-1438" fmla="*/ 3926535 h 6887937"/>
              <a:gd name="connsiteX13-1439" fmla="*/ 4028621 w 5840730"/>
              <a:gd name="connsiteY13-1440" fmla="*/ 6887937 h 6887937"/>
              <a:gd name="connsiteX14-1441" fmla="*/ 0 w 5840730"/>
              <a:gd name="connsiteY14-1442" fmla="*/ 6877051 h 6887937"/>
              <a:gd name="connsiteX15-1443" fmla="*/ 0 w 5840730"/>
              <a:gd name="connsiteY15-1444" fmla="*/ 0 h 6887937"/>
              <a:gd name="connsiteX0-1445" fmla="*/ 0 w 5840730"/>
              <a:gd name="connsiteY0-1446" fmla="*/ 0 h 6887937"/>
              <a:gd name="connsiteX1-1447" fmla="*/ 5840730 w 5840730"/>
              <a:gd name="connsiteY1-1448" fmla="*/ 0 h 6887937"/>
              <a:gd name="connsiteX2-1449" fmla="*/ 5090160 w 5840730"/>
              <a:gd name="connsiteY2-1450" fmla="*/ 2775915 h 6887937"/>
              <a:gd name="connsiteX3-1451" fmla="*/ 4853940 w 5840730"/>
              <a:gd name="connsiteY3-1452" fmla="*/ 2962605 h 6887937"/>
              <a:gd name="connsiteX4-1453" fmla="*/ 4754880 w 5840730"/>
              <a:gd name="connsiteY4-1454" fmla="*/ 2692095 h 6887937"/>
              <a:gd name="connsiteX5-1455" fmla="*/ 4979670 w 5840730"/>
              <a:gd name="connsiteY5-1456" fmla="*/ 1846275 h 6887937"/>
              <a:gd name="connsiteX6-1457" fmla="*/ 4872990 w 5840730"/>
              <a:gd name="connsiteY6-1458" fmla="*/ 1571955 h 6887937"/>
              <a:gd name="connsiteX7-1459" fmla="*/ 4655820 w 5840730"/>
              <a:gd name="connsiteY7-1460" fmla="*/ 1770075 h 6887937"/>
              <a:gd name="connsiteX8-1461" fmla="*/ 3901440 w 5840730"/>
              <a:gd name="connsiteY8-1462" fmla="*/ 4696155 h 6887937"/>
              <a:gd name="connsiteX9-1463" fmla="*/ 4213860 w 5840730"/>
              <a:gd name="connsiteY9-1464" fmla="*/ 4757115 h 6887937"/>
              <a:gd name="connsiteX10-1465" fmla="*/ 4457700 w 5840730"/>
              <a:gd name="connsiteY10-1466" fmla="*/ 3842715 h 6887937"/>
              <a:gd name="connsiteX11-1467" fmla="*/ 4686300 w 5840730"/>
              <a:gd name="connsiteY11-1468" fmla="*/ 3713175 h 6887937"/>
              <a:gd name="connsiteX12-1469" fmla="*/ 4785360 w 5840730"/>
              <a:gd name="connsiteY12-1470" fmla="*/ 3926535 h 6887937"/>
              <a:gd name="connsiteX13-1471" fmla="*/ 4028621 w 5840730"/>
              <a:gd name="connsiteY13-1472" fmla="*/ 6887937 h 6887937"/>
              <a:gd name="connsiteX14-1473" fmla="*/ 0 w 5840730"/>
              <a:gd name="connsiteY14-1474" fmla="*/ 6877051 h 6887937"/>
              <a:gd name="connsiteX15-1475" fmla="*/ 0 w 5840730"/>
              <a:gd name="connsiteY15-1476" fmla="*/ 0 h 6887937"/>
              <a:gd name="connsiteX0-1477" fmla="*/ 0 w 5840730"/>
              <a:gd name="connsiteY0-1478" fmla="*/ 0 h 6887937"/>
              <a:gd name="connsiteX1-1479" fmla="*/ 5840730 w 5840730"/>
              <a:gd name="connsiteY1-1480" fmla="*/ 0 h 6887937"/>
              <a:gd name="connsiteX2-1481" fmla="*/ 5090160 w 5840730"/>
              <a:gd name="connsiteY2-1482" fmla="*/ 2775915 h 6887937"/>
              <a:gd name="connsiteX3-1483" fmla="*/ 4853940 w 5840730"/>
              <a:gd name="connsiteY3-1484" fmla="*/ 2962605 h 6887937"/>
              <a:gd name="connsiteX4-1485" fmla="*/ 4754880 w 5840730"/>
              <a:gd name="connsiteY4-1486" fmla="*/ 2692095 h 6887937"/>
              <a:gd name="connsiteX5-1487" fmla="*/ 4979670 w 5840730"/>
              <a:gd name="connsiteY5-1488" fmla="*/ 1846275 h 6887937"/>
              <a:gd name="connsiteX6-1489" fmla="*/ 4872990 w 5840730"/>
              <a:gd name="connsiteY6-1490" fmla="*/ 1571955 h 6887937"/>
              <a:gd name="connsiteX7-1491" fmla="*/ 4655820 w 5840730"/>
              <a:gd name="connsiteY7-1492" fmla="*/ 1770075 h 6887937"/>
              <a:gd name="connsiteX8-1493" fmla="*/ 3901440 w 5840730"/>
              <a:gd name="connsiteY8-1494" fmla="*/ 4696155 h 6887937"/>
              <a:gd name="connsiteX9-1495" fmla="*/ 4213860 w 5840730"/>
              <a:gd name="connsiteY9-1496" fmla="*/ 4757115 h 6887937"/>
              <a:gd name="connsiteX10-1497" fmla="*/ 4457700 w 5840730"/>
              <a:gd name="connsiteY10-1498" fmla="*/ 3842715 h 6887937"/>
              <a:gd name="connsiteX11-1499" fmla="*/ 4686300 w 5840730"/>
              <a:gd name="connsiteY11-1500" fmla="*/ 3713175 h 6887937"/>
              <a:gd name="connsiteX12-1501" fmla="*/ 4785360 w 5840730"/>
              <a:gd name="connsiteY12-1502" fmla="*/ 3926535 h 6887937"/>
              <a:gd name="connsiteX13-1503" fmla="*/ 4028621 w 5840730"/>
              <a:gd name="connsiteY13-1504" fmla="*/ 6887937 h 6887937"/>
              <a:gd name="connsiteX14-1505" fmla="*/ 0 w 5840730"/>
              <a:gd name="connsiteY14-1506" fmla="*/ 6877051 h 6887937"/>
              <a:gd name="connsiteX15-1507" fmla="*/ 0 w 5840730"/>
              <a:gd name="connsiteY15-1508" fmla="*/ 0 h 6887937"/>
              <a:gd name="connsiteX0-1509" fmla="*/ 0 w 5840730"/>
              <a:gd name="connsiteY0-1510" fmla="*/ 0 h 6887937"/>
              <a:gd name="connsiteX1-1511" fmla="*/ 5840730 w 5840730"/>
              <a:gd name="connsiteY1-1512" fmla="*/ 0 h 6887937"/>
              <a:gd name="connsiteX2-1513" fmla="*/ 5090160 w 5840730"/>
              <a:gd name="connsiteY2-1514" fmla="*/ 2775915 h 6887937"/>
              <a:gd name="connsiteX3-1515" fmla="*/ 4853940 w 5840730"/>
              <a:gd name="connsiteY3-1516" fmla="*/ 2962605 h 6887937"/>
              <a:gd name="connsiteX4-1517" fmla="*/ 4754880 w 5840730"/>
              <a:gd name="connsiteY4-1518" fmla="*/ 2692095 h 6887937"/>
              <a:gd name="connsiteX5-1519" fmla="*/ 4979670 w 5840730"/>
              <a:gd name="connsiteY5-1520" fmla="*/ 1846275 h 6887937"/>
              <a:gd name="connsiteX6-1521" fmla="*/ 4872990 w 5840730"/>
              <a:gd name="connsiteY6-1522" fmla="*/ 1571955 h 6887937"/>
              <a:gd name="connsiteX7-1523" fmla="*/ 4655820 w 5840730"/>
              <a:gd name="connsiteY7-1524" fmla="*/ 1770075 h 6887937"/>
              <a:gd name="connsiteX8-1525" fmla="*/ 3901440 w 5840730"/>
              <a:gd name="connsiteY8-1526" fmla="*/ 4696155 h 6887937"/>
              <a:gd name="connsiteX9-1527" fmla="*/ 4213860 w 5840730"/>
              <a:gd name="connsiteY9-1528" fmla="*/ 4757115 h 6887937"/>
              <a:gd name="connsiteX10-1529" fmla="*/ 4457700 w 5840730"/>
              <a:gd name="connsiteY10-1530" fmla="*/ 3842715 h 6887937"/>
              <a:gd name="connsiteX11-1531" fmla="*/ 4686300 w 5840730"/>
              <a:gd name="connsiteY11-1532" fmla="*/ 3713175 h 6887937"/>
              <a:gd name="connsiteX12-1533" fmla="*/ 4785360 w 5840730"/>
              <a:gd name="connsiteY12-1534" fmla="*/ 3926535 h 6887937"/>
              <a:gd name="connsiteX13-1535" fmla="*/ 4028621 w 5840730"/>
              <a:gd name="connsiteY13-1536" fmla="*/ 6887937 h 6887937"/>
              <a:gd name="connsiteX14-1537" fmla="*/ 0 w 5840730"/>
              <a:gd name="connsiteY14-1538" fmla="*/ 6877051 h 6887937"/>
              <a:gd name="connsiteX15-1539" fmla="*/ 0 w 5840730"/>
              <a:gd name="connsiteY15-1540" fmla="*/ 0 h 6887937"/>
              <a:gd name="connsiteX0-1541" fmla="*/ 0 w 5840730"/>
              <a:gd name="connsiteY0-1542" fmla="*/ 0 h 6887937"/>
              <a:gd name="connsiteX1-1543" fmla="*/ 5840730 w 5840730"/>
              <a:gd name="connsiteY1-1544" fmla="*/ 0 h 6887937"/>
              <a:gd name="connsiteX2-1545" fmla="*/ 5090160 w 5840730"/>
              <a:gd name="connsiteY2-1546" fmla="*/ 2775915 h 6887937"/>
              <a:gd name="connsiteX3-1547" fmla="*/ 4853940 w 5840730"/>
              <a:gd name="connsiteY3-1548" fmla="*/ 2962605 h 6887937"/>
              <a:gd name="connsiteX4-1549" fmla="*/ 4754880 w 5840730"/>
              <a:gd name="connsiteY4-1550" fmla="*/ 2692095 h 6887937"/>
              <a:gd name="connsiteX5-1551" fmla="*/ 4979670 w 5840730"/>
              <a:gd name="connsiteY5-1552" fmla="*/ 1846275 h 6887937"/>
              <a:gd name="connsiteX6-1553" fmla="*/ 4872990 w 5840730"/>
              <a:gd name="connsiteY6-1554" fmla="*/ 1571955 h 6887937"/>
              <a:gd name="connsiteX7-1555" fmla="*/ 4655820 w 5840730"/>
              <a:gd name="connsiteY7-1556" fmla="*/ 1770075 h 6887937"/>
              <a:gd name="connsiteX8-1557" fmla="*/ 3901440 w 5840730"/>
              <a:gd name="connsiteY8-1558" fmla="*/ 4696155 h 6887937"/>
              <a:gd name="connsiteX9-1559" fmla="*/ 4213860 w 5840730"/>
              <a:gd name="connsiteY9-1560" fmla="*/ 4757115 h 6887937"/>
              <a:gd name="connsiteX10-1561" fmla="*/ 4457700 w 5840730"/>
              <a:gd name="connsiteY10-1562" fmla="*/ 3842715 h 6887937"/>
              <a:gd name="connsiteX11-1563" fmla="*/ 4686300 w 5840730"/>
              <a:gd name="connsiteY11-1564" fmla="*/ 3713175 h 6887937"/>
              <a:gd name="connsiteX12-1565" fmla="*/ 4785360 w 5840730"/>
              <a:gd name="connsiteY12-1566" fmla="*/ 3926535 h 6887937"/>
              <a:gd name="connsiteX13-1567" fmla="*/ 4028621 w 5840730"/>
              <a:gd name="connsiteY13-1568" fmla="*/ 6887937 h 6887937"/>
              <a:gd name="connsiteX14-1569" fmla="*/ 0 w 5840730"/>
              <a:gd name="connsiteY14-1570" fmla="*/ 6877051 h 6887937"/>
              <a:gd name="connsiteX15-1571" fmla="*/ 0 w 5840730"/>
              <a:gd name="connsiteY15-1572" fmla="*/ 0 h 6887937"/>
              <a:gd name="connsiteX0-1573" fmla="*/ 0 w 5840730"/>
              <a:gd name="connsiteY0-1574" fmla="*/ 0 h 6887937"/>
              <a:gd name="connsiteX1-1575" fmla="*/ 5840730 w 5840730"/>
              <a:gd name="connsiteY1-1576" fmla="*/ 0 h 6887937"/>
              <a:gd name="connsiteX2-1577" fmla="*/ 5090160 w 5840730"/>
              <a:gd name="connsiteY2-1578" fmla="*/ 2775915 h 6887937"/>
              <a:gd name="connsiteX3-1579" fmla="*/ 4853940 w 5840730"/>
              <a:gd name="connsiteY3-1580" fmla="*/ 2962605 h 6887937"/>
              <a:gd name="connsiteX4-1581" fmla="*/ 4754880 w 5840730"/>
              <a:gd name="connsiteY4-1582" fmla="*/ 2692095 h 6887937"/>
              <a:gd name="connsiteX5-1583" fmla="*/ 4979670 w 5840730"/>
              <a:gd name="connsiteY5-1584" fmla="*/ 1846275 h 6887937"/>
              <a:gd name="connsiteX6-1585" fmla="*/ 4872990 w 5840730"/>
              <a:gd name="connsiteY6-1586" fmla="*/ 1571955 h 6887937"/>
              <a:gd name="connsiteX7-1587" fmla="*/ 4655820 w 5840730"/>
              <a:gd name="connsiteY7-1588" fmla="*/ 1770075 h 6887937"/>
              <a:gd name="connsiteX8-1589" fmla="*/ 3901440 w 5840730"/>
              <a:gd name="connsiteY8-1590" fmla="*/ 4696155 h 6887937"/>
              <a:gd name="connsiteX9-1591" fmla="*/ 4213860 w 5840730"/>
              <a:gd name="connsiteY9-1592" fmla="*/ 4757115 h 6887937"/>
              <a:gd name="connsiteX10-1593" fmla="*/ 4457700 w 5840730"/>
              <a:gd name="connsiteY10-1594" fmla="*/ 3842715 h 6887937"/>
              <a:gd name="connsiteX11-1595" fmla="*/ 4686300 w 5840730"/>
              <a:gd name="connsiteY11-1596" fmla="*/ 3713175 h 6887937"/>
              <a:gd name="connsiteX12-1597" fmla="*/ 4785360 w 5840730"/>
              <a:gd name="connsiteY12-1598" fmla="*/ 3926535 h 6887937"/>
              <a:gd name="connsiteX13-1599" fmla="*/ 4028621 w 5840730"/>
              <a:gd name="connsiteY13-1600" fmla="*/ 6887937 h 6887937"/>
              <a:gd name="connsiteX14-1601" fmla="*/ 0 w 5840730"/>
              <a:gd name="connsiteY14-1602" fmla="*/ 6877051 h 6887937"/>
              <a:gd name="connsiteX15-1603" fmla="*/ 0 w 5840730"/>
              <a:gd name="connsiteY15-1604" fmla="*/ 0 h 6887937"/>
              <a:gd name="connsiteX0-1605" fmla="*/ 0 w 5840730"/>
              <a:gd name="connsiteY0-1606" fmla="*/ 0 h 6887937"/>
              <a:gd name="connsiteX1-1607" fmla="*/ 5840730 w 5840730"/>
              <a:gd name="connsiteY1-1608" fmla="*/ 0 h 6887937"/>
              <a:gd name="connsiteX2-1609" fmla="*/ 5090160 w 5840730"/>
              <a:gd name="connsiteY2-1610" fmla="*/ 2775915 h 6887937"/>
              <a:gd name="connsiteX3-1611" fmla="*/ 4853940 w 5840730"/>
              <a:gd name="connsiteY3-1612" fmla="*/ 2962605 h 6887937"/>
              <a:gd name="connsiteX4-1613" fmla="*/ 4754880 w 5840730"/>
              <a:gd name="connsiteY4-1614" fmla="*/ 2692095 h 6887937"/>
              <a:gd name="connsiteX5-1615" fmla="*/ 4979670 w 5840730"/>
              <a:gd name="connsiteY5-1616" fmla="*/ 1846275 h 6887937"/>
              <a:gd name="connsiteX6-1617" fmla="*/ 4872990 w 5840730"/>
              <a:gd name="connsiteY6-1618" fmla="*/ 1571955 h 6887937"/>
              <a:gd name="connsiteX7-1619" fmla="*/ 4655820 w 5840730"/>
              <a:gd name="connsiteY7-1620" fmla="*/ 1770075 h 6887937"/>
              <a:gd name="connsiteX8-1621" fmla="*/ 3901440 w 5840730"/>
              <a:gd name="connsiteY8-1622" fmla="*/ 4696155 h 6887937"/>
              <a:gd name="connsiteX9-1623" fmla="*/ 4213860 w 5840730"/>
              <a:gd name="connsiteY9-1624" fmla="*/ 4757115 h 6887937"/>
              <a:gd name="connsiteX10-1625" fmla="*/ 4457700 w 5840730"/>
              <a:gd name="connsiteY10-1626" fmla="*/ 3842715 h 6887937"/>
              <a:gd name="connsiteX11-1627" fmla="*/ 4686300 w 5840730"/>
              <a:gd name="connsiteY11-1628" fmla="*/ 3713175 h 6887937"/>
              <a:gd name="connsiteX12-1629" fmla="*/ 4785360 w 5840730"/>
              <a:gd name="connsiteY12-1630" fmla="*/ 3926535 h 6887937"/>
              <a:gd name="connsiteX13-1631" fmla="*/ 4028621 w 5840730"/>
              <a:gd name="connsiteY13-1632" fmla="*/ 6887937 h 6887937"/>
              <a:gd name="connsiteX14-1633" fmla="*/ 0 w 5840730"/>
              <a:gd name="connsiteY14-1634" fmla="*/ 6877051 h 6887937"/>
              <a:gd name="connsiteX15-1635" fmla="*/ 0 w 5840730"/>
              <a:gd name="connsiteY15-1636" fmla="*/ 0 h 6887937"/>
              <a:gd name="connsiteX0-1637" fmla="*/ 0 w 5840730"/>
              <a:gd name="connsiteY0-1638" fmla="*/ 0 h 6887937"/>
              <a:gd name="connsiteX1-1639" fmla="*/ 5840730 w 5840730"/>
              <a:gd name="connsiteY1-1640" fmla="*/ 0 h 6887937"/>
              <a:gd name="connsiteX2-1641" fmla="*/ 5090160 w 5840730"/>
              <a:gd name="connsiteY2-1642" fmla="*/ 2775915 h 6887937"/>
              <a:gd name="connsiteX3-1643" fmla="*/ 4853940 w 5840730"/>
              <a:gd name="connsiteY3-1644" fmla="*/ 2962605 h 6887937"/>
              <a:gd name="connsiteX4-1645" fmla="*/ 4754880 w 5840730"/>
              <a:gd name="connsiteY4-1646" fmla="*/ 2692095 h 6887937"/>
              <a:gd name="connsiteX5-1647" fmla="*/ 4979670 w 5840730"/>
              <a:gd name="connsiteY5-1648" fmla="*/ 1846275 h 6887937"/>
              <a:gd name="connsiteX6-1649" fmla="*/ 4872990 w 5840730"/>
              <a:gd name="connsiteY6-1650" fmla="*/ 1571955 h 6887937"/>
              <a:gd name="connsiteX7-1651" fmla="*/ 4655820 w 5840730"/>
              <a:gd name="connsiteY7-1652" fmla="*/ 1770075 h 6887937"/>
              <a:gd name="connsiteX8-1653" fmla="*/ 3901440 w 5840730"/>
              <a:gd name="connsiteY8-1654" fmla="*/ 4696155 h 6887937"/>
              <a:gd name="connsiteX9-1655" fmla="*/ 4213860 w 5840730"/>
              <a:gd name="connsiteY9-1656" fmla="*/ 4757115 h 6887937"/>
              <a:gd name="connsiteX10-1657" fmla="*/ 4457700 w 5840730"/>
              <a:gd name="connsiteY10-1658" fmla="*/ 3842715 h 6887937"/>
              <a:gd name="connsiteX11-1659" fmla="*/ 4686300 w 5840730"/>
              <a:gd name="connsiteY11-1660" fmla="*/ 3713175 h 6887937"/>
              <a:gd name="connsiteX12-1661" fmla="*/ 4785360 w 5840730"/>
              <a:gd name="connsiteY12-1662" fmla="*/ 3926535 h 6887937"/>
              <a:gd name="connsiteX13-1663" fmla="*/ 4028621 w 5840730"/>
              <a:gd name="connsiteY13-1664" fmla="*/ 6887937 h 6887937"/>
              <a:gd name="connsiteX14-1665" fmla="*/ 0 w 5840730"/>
              <a:gd name="connsiteY14-1666" fmla="*/ 6877051 h 6887937"/>
              <a:gd name="connsiteX15-1667" fmla="*/ 0 w 5840730"/>
              <a:gd name="connsiteY15-1668" fmla="*/ 0 h 6887937"/>
              <a:gd name="connsiteX0-1669" fmla="*/ 0 w 5840730"/>
              <a:gd name="connsiteY0-1670" fmla="*/ 0 h 6887937"/>
              <a:gd name="connsiteX1-1671" fmla="*/ 5840730 w 5840730"/>
              <a:gd name="connsiteY1-1672" fmla="*/ 0 h 6887937"/>
              <a:gd name="connsiteX2-1673" fmla="*/ 5090160 w 5840730"/>
              <a:gd name="connsiteY2-1674" fmla="*/ 2775915 h 6887937"/>
              <a:gd name="connsiteX3-1675" fmla="*/ 4853940 w 5840730"/>
              <a:gd name="connsiteY3-1676" fmla="*/ 2962605 h 6887937"/>
              <a:gd name="connsiteX4-1677" fmla="*/ 4754880 w 5840730"/>
              <a:gd name="connsiteY4-1678" fmla="*/ 2692095 h 6887937"/>
              <a:gd name="connsiteX5-1679" fmla="*/ 4979670 w 5840730"/>
              <a:gd name="connsiteY5-1680" fmla="*/ 1846275 h 6887937"/>
              <a:gd name="connsiteX6-1681" fmla="*/ 4872990 w 5840730"/>
              <a:gd name="connsiteY6-1682" fmla="*/ 1571955 h 6887937"/>
              <a:gd name="connsiteX7-1683" fmla="*/ 4655820 w 5840730"/>
              <a:gd name="connsiteY7-1684" fmla="*/ 1770075 h 6887937"/>
              <a:gd name="connsiteX8-1685" fmla="*/ 3901440 w 5840730"/>
              <a:gd name="connsiteY8-1686" fmla="*/ 4696155 h 6887937"/>
              <a:gd name="connsiteX9-1687" fmla="*/ 4213860 w 5840730"/>
              <a:gd name="connsiteY9-1688" fmla="*/ 4757115 h 6887937"/>
              <a:gd name="connsiteX10-1689" fmla="*/ 4457700 w 5840730"/>
              <a:gd name="connsiteY10-1690" fmla="*/ 3842715 h 6887937"/>
              <a:gd name="connsiteX11-1691" fmla="*/ 4686300 w 5840730"/>
              <a:gd name="connsiteY11-1692" fmla="*/ 3713175 h 6887937"/>
              <a:gd name="connsiteX12-1693" fmla="*/ 4785360 w 5840730"/>
              <a:gd name="connsiteY12-1694" fmla="*/ 3926535 h 6887937"/>
              <a:gd name="connsiteX13-1695" fmla="*/ 4028621 w 5840730"/>
              <a:gd name="connsiteY13-1696" fmla="*/ 6887937 h 6887937"/>
              <a:gd name="connsiteX14-1697" fmla="*/ 0 w 5840730"/>
              <a:gd name="connsiteY14-1698" fmla="*/ 6877051 h 6887937"/>
              <a:gd name="connsiteX15-1699" fmla="*/ 0 w 5840730"/>
              <a:gd name="connsiteY15-1700" fmla="*/ 0 h 6887937"/>
              <a:gd name="connsiteX0-1701" fmla="*/ 0 w 5840730"/>
              <a:gd name="connsiteY0-1702" fmla="*/ 0 h 6887937"/>
              <a:gd name="connsiteX1-1703" fmla="*/ 5840730 w 5840730"/>
              <a:gd name="connsiteY1-1704" fmla="*/ 0 h 6887937"/>
              <a:gd name="connsiteX2-1705" fmla="*/ 5090160 w 5840730"/>
              <a:gd name="connsiteY2-1706" fmla="*/ 2775915 h 6887937"/>
              <a:gd name="connsiteX3-1707" fmla="*/ 4853940 w 5840730"/>
              <a:gd name="connsiteY3-1708" fmla="*/ 2962605 h 6887937"/>
              <a:gd name="connsiteX4-1709" fmla="*/ 4754880 w 5840730"/>
              <a:gd name="connsiteY4-1710" fmla="*/ 2692095 h 6887937"/>
              <a:gd name="connsiteX5-1711" fmla="*/ 4979670 w 5840730"/>
              <a:gd name="connsiteY5-1712" fmla="*/ 1846275 h 6887937"/>
              <a:gd name="connsiteX6-1713" fmla="*/ 4872990 w 5840730"/>
              <a:gd name="connsiteY6-1714" fmla="*/ 1571955 h 6887937"/>
              <a:gd name="connsiteX7-1715" fmla="*/ 4655820 w 5840730"/>
              <a:gd name="connsiteY7-1716" fmla="*/ 1770075 h 6887937"/>
              <a:gd name="connsiteX8-1717" fmla="*/ 3901440 w 5840730"/>
              <a:gd name="connsiteY8-1718" fmla="*/ 4696155 h 6887937"/>
              <a:gd name="connsiteX9-1719" fmla="*/ 4213860 w 5840730"/>
              <a:gd name="connsiteY9-1720" fmla="*/ 4757115 h 6887937"/>
              <a:gd name="connsiteX10-1721" fmla="*/ 4457700 w 5840730"/>
              <a:gd name="connsiteY10-1722" fmla="*/ 3842715 h 6887937"/>
              <a:gd name="connsiteX11-1723" fmla="*/ 4686300 w 5840730"/>
              <a:gd name="connsiteY11-1724" fmla="*/ 3713175 h 6887937"/>
              <a:gd name="connsiteX12-1725" fmla="*/ 4785360 w 5840730"/>
              <a:gd name="connsiteY12-1726" fmla="*/ 3926535 h 6887937"/>
              <a:gd name="connsiteX13-1727" fmla="*/ 4028621 w 5840730"/>
              <a:gd name="connsiteY13-1728" fmla="*/ 6887937 h 6887937"/>
              <a:gd name="connsiteX14-1729" fmla="*/ 0 w 5840730"/>
              <a:gd name="connsiteY14-1730" fmla="*/ 6877051 h 6887937"/>
              <a:gd name="connsiteX15-1731" fmla="*/ 0 w 5840730"/>
              <a:gd name="connsiteY15-1732" fmla="*/ 0 h 6887937"/>
              <a:gd name="connsiteX0-1733" fmla="*/ 0 w 5840730"/>
              <a:gd name="connsiteY0-1734" fmla="*/ 0 h 6887937"/>
              <a:gd name="connsiteX1-1735" fmla="*/ 5840730 w 5840730"/>
              <a:gd name="connsiteY1-1736" fmla="*/ 0 h 6887937"/>
              <a:gd name="connsiteX2-1737" fmla="*/ 5090160 w 5840730"/>
              <a:gd name="connsiteY2-1738" fmla="*/ 2775915 h 6887937"/>
              <a:gd name="connsiteX3-1739" fmla="*/ 4853940 w 5840730"/>
              <a:gd name="connsiteY3-1740" fmla="*/ 2962605 h 6887937"/>
              <a:gd name="connsiteX4-1741" fmla="*/ 4754880 w 5840730"/>
              <a:gd name="connsiteY4-1742" fmla="*/ 2692095 h 6887937"/>
              <a:gd name="connsiteX5-1743" fmla="*/ 4979670 w 5840730"/>
              <a:gd name="connsiteY5-1744" fmla="*/ 1846275 h 6887937"/>
              <a:gd name="connsiteX6-1745" fmla="*/ 4872990 w 5840730"/>
              <a:gd name="connsiteY6-1746" fmla="*/ 1571955 h 6887937"/>
              <a:gd name="connsiteX7-1747" fmla="*/ 4655820 w 5840730"/>
              <a:gd name="connsiteY7-1748" fmla="*/ 1770075 h 6887937"/>
              <a:gd name="connsiteX8-1749" fmla="*/ 3901440 w 5840730"/>
              <a:gd name="connsiteY8-1750" fmla="*/ 4696155 h 6887937"/>
              <a:gd name="connsiteX9-1751" fmla="*/ 4213860 w 5840730"/>
              <a:gd name="connsiteY9-1752" fmla="*/ 4757115 h 6887937"/>
              <a:gd name="connsiteX10-1753" fmla="*/ 4457700 w 5840730"/>
              <a:gd name="connsiteY10-1754" fmla="*/ 3842715 h 6887937"/>
              <a:gd name="connsiteX11-1755" fmla="*/ 4686300 w 5840730"/>
              <a:gd name="connsiteY11-1756" fmla="*/ 3713175 h 6887937"/>
              <a:gd name="connsiteX12-1757" fmla="*/ 4785360 w 5840730"/>
              <a:gd name="connsiteY12-1758" fmla="*/ 3926535 h 6887937"/>
              <a:gd name="connsiteX13-1759" fmla="*/ 4028621 w 5840730"/>
              <a:gd name="connsiteY13-1760" fmla="*/ 6887937 h 6887937"/>
              <a:gd name="connsiteX14-1761" fmla="*/ 0 w 5840730"/>
              <a:gd name="connsiteY14-1762" fmla="*/ 6877051 h 6887937"/>
              <a:gd name="connsiteX15-1763" fmla="*/ 0 w 5840730"/>
              <a:gd name="connsiteY15-1764" fmla="*/ 0 h 6887937"/>
              <a:gd name="connsiteX0-1765" fmla="*/ 0 w 5840730"/>
              <a:gd name="connsiteY0-1766" fmla="*/ 0 h 6887937"/>
              <a:gd name="connsiteX1-1767" fmla="*/ 5840730 w 5840730"/>
              <a:gd name="connsiteY1-1768" fmla="*/ 0 h 6887937"/>
              <a:gd name="connsiteX2-1769" fmla="*/ 5090160 w 5840730"/>
              <a:gd name="connsiteY2-1770" fmla="*/ 2775915 h 6887937"/>
              <a:gd name="connsiteX3-1771" fmla="*/ 4853940 w 5840730"/>
              <a:gd name="connsiteY3-1772" fmla="*/ 2962605 h 6887937"/>
              <a:gd name="connsiteX4-1773" fmla="*/ 4754880 w 5840730"/>
              <a:gd name="connsiteY4-1774" fmla="*/ 2692095 h 6887937"/>
              <a:gd name="connsiteX5-1775" fmla="*/ 4979670 w 5840730"/>
              <a:gd name="connsiteY5-1776" fmla="*/ 1846275 h 6887937"/>
              <a:gd name="connsiteX6-1777" fmla="*/ 4872990 w 5840730"/>
              <a:gd name="connsiteY6-1778" fmla="*/ 1571955 h 6887937"/>
              <a:gd name="connsiteX7-1779" fmla="*/ 4655820 w 5840730"/>
              <a:gd name="connsiteY7-1780" fmla="*/ 1770075 h 6887937"/>
              <a:gd name="connsiteX8-1781" fmla="*/ 3901440 w 5840730"/>
              <a:gd name="connsiteY8-1782" fmla="*/ 4696155 h 6887937"/>
              <a:gd name="connsiteX9-1783" fmla="*/ 4213860 w 5840730"/>
              <a:gd name="connsiteY9-1784" fmla="*/ 4757115 h 6887937"/>
              <a:gd name="connsiteX10-1785" fmla="*/ 4457700 w 5840730"/>
              <a:gd name="connsiteY10-1786" fmla="*/ 3842715 h 6887937"/>
              <a:gd name="connsiteX11-1787" fmla="*/ 4686300 w 5840730"/>
              <a:gd name="connsiteY11-1788" fmla="*/ 3713175 h 6887937"/>
              <a:gd name="connsiteX12-1789" fmla="*/ 4785360 w 5840730"/>
              <a:gd name="connsiteY12-1790" fmla="*/ 3926535 h 6887937"/>
              <a:gd name="connsiteX13-1791" fmla="*/ 4028621 w 5840730"/>
              <a:gd name="connsiteY13-1792" fmla="*/ 6887937 h 6887937"/>
              <a:gd name="connsiteX14-1793" fmla="*/ 0 w 5840730"/>
              <a:gd name="connsiteY14-1794" fmla="*/ 6877051 h 6887937"/>
              <a:gd name="connsiteX15-1795" fmla="*/ 0 w 5840730"/>
              <a:gd name="connsiteY15-1796" fmla="*/ 0 h 6887937"/>
              <a:gd name="connsiteX0-1797" fmla="*/ 0 w 5840730"/>
              <a:gd name="connsiteY0-1798" fmla="*/ 0 h 6887937"/>
              <a:gd name="connsiteX1-1799" fmla="*/ 5840730 w 5840730"/>
              <a:gd name="connsiteY1-1800" fmla="*/ 0 h 6887937"/>
              <a:gd name="connsiteX2-1801" fmla="*/ 5090160 w 5840730"/>
              <a:gd name="connsiteY2-1802" fmla="*/ 2775915 h 6887937"/>
              <a:gd name="connsiteX3-1803" fmla="*/ 4853940 w 5840730"/>
              <a:gd name="connsiteY3-1804" fmla="*/ 2962605 h 6887937"/>
              <a:gd name="connsiteX4-1805" fmla="*/ 4754880 w 5840730"/>
              <a:gd name="connsiteY4-1806" fmla="*/ 2692095 h 6887937"/>
              <a:gd name="connsiteX5-1807" fmla="*/ 4979670 w 5840730"/>
              <a:gd name="connsiteY5-1808" fmla="*/ 1846275 h 6887937"/>
              <a:gd name="connsiteX6-1809" fmla="*/ 4872990 w 5840730"/>
              <a:gd name="connsiteY6-1810" fmla="*/ 1571955 h 6887937"/>
              <a:gd name="connsiteX7-1811" fmla="*/ 4655820 w 5840730"/>
              <a:gd name="connsiteY7-1812" fmla="*/ 1770075 h 6887937"/>
              <a:gd name="connsiteX8-1813" fmla="*/ 3901440 w 5840730"/>
              <a:gd name="connsiteY8-1814" fmla="*/ 4696155 h 6887937"/>
              <a:gd name="connsiteX9-1815" fmla="*/ 4213860 w 5840730"/>
              <a:gd name="connsiteY9-1816" fmla="*/ 4757115 h 6887937"/>
              <a:gd name="connsiteX10-1817" fmla="*/ 4457700 w 5840730"/>
              <a:gd name="connsiteY10-1818" fmla="*/ 3842715 h 6887937"/>
              <a:gd name="connsiteX11-1819" fmla="*/ 4686300 w 5840730"/>
              <a:gd name="connsiteY11-1820" fmla="*/ 3713175 h 6887937"/>
              <a:gd name="connsiteX12-1821" fmla="*/ 4785360 w 5840730"/>
              <a:gd name="connsiteY12-1822" fmla="*/ 3926535 h 6887937"/>
              <a:gd name="connsiteX13-1823" fmla="*/ 4028621 w 5840730"/>
              <a:gd name="connsiteY13-1824" fmla="*/ 6887937 h 6887937"/>
              <a:gd name="connsiteX14-1825" fmla="*/ 0 w 5840730"/>
              <a:gd name="connsiteY14-1826" fmla="*/ 6877051 h 6887937"/>
              <a:gd name="connsiteX15-1827" fmla="*/ 0 w 5840730"/>
              <a:gd name="connsiteY15-1828" fmla="*/ 0 h 6887937"/>
              <a:gd name="connsiteX0-1829" fmla="*/ 0 w 5840730"/>
              <a:gd name="connsiteY0-1830" fmla="*/ 0 h 6887937"/>
              <a:gd name="connsiteX1-1831" fmla="*/ 5840730 w 5840730"/>
              <a:gd name="connsiteY1-1832" fmla="*/ 0 h 6887937"/>
              <a:gd name="connsiteX2-1833" fmla="*/ 5090160 w 5840730"/>
              <a:gd name="connsiteY2-1834" fmla="*/ 2775915 h 6887937"/>
              <a:gd name="connsiteX3-1835" fmla="*/ 4853940 w 5840730"/>
              <a:gd name="connsiteY3-1836" fmla="*/ 2962605 h 6887937"/>
              <a:gd name="connsiteX4-1837" fmla="*/ 4754880 w 5840730"/>
              <a:gd name="connsiteY4-1838" fmla="*/ 2692095 h 6887937"/>
              <a:gd name="connsiteX5-1839" fmla="*/ 4979670 w 5840730"/>
              <a:gd name="connsiteY5-1840" fmla="*/ 1846275 h 6887937"/>
              <a:gd name="connsiteX6-1841" fmla="*/ 4872990 w 5840730"/>
              <a:gd name="connsiteY6-1842" fmla="*/ 1571955 h 6887937"/>
              <a:gd name="connsiteX7-1843" fmla="*/ 4655820 w 5840730"/>
              <a:gd name="connsiteY7-1844" fmla="*/ 1770075 h 6887937"/>
              <a:gd name="connsiteX8-1845" fmla="*/ 3901440 w 5840730"/>
              <a:gd name="connsiteY8-1846" fmla="*/ 4696155 h 6887937"/>
              <a:gd name="connsiteX9-1847" fmla="*/ 4213860 w 5840730"/>
              <a:gd name="connsiteY9-1848" fmla="*/ 4757115 h 6887937"/>
              <a:gd name="connsiteX10-1849" fmla="*/ 4457700 w 5840730"/>
              <a:gd name="connsiteY10-1850" fmla="*/ 3842715 h 6887937"/>
              <a:gd name="connsiteX11-1851" fmla="*/ 4686300 w 5840730"/>
              <a:gd name="connsiteY11-1852" fmla="*/ 3713175 h 6887937"/>
              <a:gd name="connsiteX12-1853" fmla="*/ 4785360 w 5840730"/>
              <a:gd name="connsiteY12-1854" fmla="*/ 3926535 h 6887937"/>
              <a:gd name="connsiteX13-1855" fmla="*/ 4028621 w 5840730"/>
              <a:gd name="connsiteY13-1856" fmla="*/ 6887937 h 6887937"/>
              <a:gd name="connsiteX14-1857" fmla="*/ 0 w 5840730"/>
              <a:gd name="connsiteY14-1858" fmla="*/ 6877051 h 6887937"/>
              <a:gd name="connsiteX15-1859" fmla="*/ 0 w 5840730"/>
              <a:gd name="connsiteY15-1860" fmla="*/ 0 h 6887937"/>
              <a:gd name="connsiteX0-1861" fmla="*/ 0 w 5840730"/>
              <a:gd name="connsiteY0-1862" fmla="*/ 0 h 6887937"/>
              <a:gd name="connsiteX1-1863" fmla="*/ 5840730 w 5840730"/>
              <a:gd name="connsiteY1-1864" fmla="*/ 0 h 6887937"/>
              <a:gd name="connsiteX2-1865" fmla="*/ 5090160 w 5840730"/>
              <a:gd name="connsiteY2-1866" fmla="*/ 2775915 h 6887937"/>
              <a:gd name="connsiteX3-1867" fmla="*/ 4853940 w 5840730"/>
              <a:gd name="connsiteY3-1868" fmla="*/ 2962605 h 6887937"/>
              <a:gd name="connsiteX4-1869" fmla="*/ 4754880 w 5840730"/>
              <a:gd name="connsiteY4-1870" fmla="*/ 2692095 h 6887937"/>
              <a:gd name="connsiteX5-1871" fmla="*/ 4979670 w 5840730"/>
              <a:gd name="connsiteY5-1872" fmla="*/ 1846275 h 6887937"/>
              <a:gd name="connsiteX6-1873" fmla="*/ 4872990 w 5840730"/>
              <a:gd name="connsiteY6-1874" fmla="*/ 1571955 h 6887937"/>
              <a:gd name="connsiteX7-1875" fmla="*/ 4655820 w 5840730"/>
              <a:gd name="connsiteY7-1876" fmla="*/ 1770075 h 6887937"/>
              <a:gd name="connsiteX8-1877" fmla="*/ 3901440 w 5840730"/>
              <a:gd name="connsiteY8-1878" fmla="*/ 4696155 h 6887937"/>
              <a:gd name="connsiteX9-1879" fmla="*/ 4213860 w 5840730"/>
              <a:gd name="connsiteY9-1880" fmla="*/ 4757115 h 6887937"/>
              <a:gd name="connsiteX10-1881" fmla="*/ 4457700 w 5840730"/>
              <a:gd name="connsiteY10-1882" fmla="*/ 3842715 h 6887937"/>
              <a:gd name="connsiteX11-1883" fmla="*/ 4686300 w 5840730"/>
              <a:gd name="connsiteY11-1884" fmla="*/ 3713175 h 6887937"/>
              <a:gd name="connsiteX12-1885" fmla="*/ 4785360 w 5840730"/>
              <a:gd name="connsiteY12-1886" fmla="*/ 3926535 h 6887937"/>
              <a:gd name="connsiteX13-1887" fmla="*/ 4028621 w 5840730"/>
              <a:gd name="connsiteY13-1888" fmla="*/ 6887937 h 6887937"/>
              <a:gd name="connsiteX14-1889" fmla="*/ 0 w 5840730"/>
              <a:gd name="connsiteY14-1890" fmla="*/ 6877051 h 6887937"/>
              <a:gd name="connsiteX15-1891" fmla="*/ 0 w 5840730"/>
              <a:gd name="connsiteY15-1892" fmla="*/ 0 h 6887937"/>
              <a:gd name="connsiteX0-1893" fmla="*/ 0 w 5840730"/>
              <a:gd name="connsiteY0-1894" fmla="*/ 0 h 6887937"/>
              <a:gd name="connsiteX1-1895" fmla="*/ 5840730 w 5840730"/>
              <a:gd name="connsiteY1-1896" fmla="*/ 0 h 6887937"/>
              <a:gd name="connsiteX2-1897" fmla="*/ 5090160 w 5840730"/>
              <a:gd name="connsiteY2-1898" fmla="*/ 2775915 h 6887937"/>
              <a:gd name="connsiteX3-1899" fmla="*/ 4853940 w 5840730"/>
              <a:gd name="connsiteY3-1900" fmla="*/ 2962605 h 6887937"/>
              <a:gd name="connsiteX4-1901" fmla="*/ 4754880 w 5840730"/>
              <a:gd name="connsiteY4-1902" fmla="*/ 2692095 h 6887937"/>
              <a:gd name="connsiteX5-1903" fmla="*/ 4979670 w 5840730"/>
              <a:gd name="connsiteY5-1904" fmla="*/ 1846275 h 6887937"/>
              <a:gd name="connsiteX6-1905" fmla="*/ 4872990 w 5840730"/>
              <a:gd name="connsiteY6-1906" fmla="*/ 1571955 h 6887937"/>
              <a:gd name="connsiteX7-1907" fmla="*/ 4655820 w 5840730"/>
              <a:gd name="connsiteY7-1908" fmla="*/ 1770075 h 6887937"/>
              <a:gd name="connsiteX8-1909" fmla="*/ 3901440 w 5840730"/>
              <a:gd name="connsiteY8-1910" fmla="*/ 4696155 h 6887937"/>
              <a:gd name="connsiteX9-1911" fmla="*/ 3992880 w 5840730"/>
              <a:gd name="connsiteY9-1912" fmla="*/ 4905705 h 6887937"/>
              <a:gd name="connsiteX10-1913" fmla="*/ 4213860 w 5840730"/>
              <a:gd name="connsiteY10-1914" fmla="*/ 4757115 h 6887937"/>
              <a:gd name="connsiteX11-1915" fmla="*/ 4457700 w 5840730"/>
              <a:gd name="connsiteY11-1916" fmla="*/ 3842715 h 6887937"/>
              <a:gd name="connsiteX12-1917" fmla="*/ 4686300 w 5840730"/>
              <a:gd name="connsiteY12-1918" fmla="*/ 3713175 h 6887937"/>
              <a:gd name="connsiteX13-1919" fmla="*/ 4785360 w 5840730"/>
              <a:gd name="connsiteY13-1920" fmla="*/ 3926535 h 6887937"/>
              <a:gd name="connsiteX14-1921" fmla="*/ 4028621 w 5840730"/>
              <a:gd name="connsiteY14-1922" fmla="*/ 6887937 h 6887937"/>
              <a:gd name="connsiteX15-1923" fmla="*/ 0 w 5840730"/>
              <a:gd name="connsiteY15-1924" fmla="*/ 6877051 h 6887937"/>
              <a:gd name="connsiteX16" fmla="*/ 0 w 5840730"/>
              <a:gd name="connsiteY16" fmla="*/ 0 h 6887937"/>
              <a:gd name="connsiteX0-1925" fmla="*/ 0 w 5840730"/>
              <a:gd name="connsiteY0-1926" fmla="*/ 0 h 6887937"/>
              <a:gd name="connsiteX1-1927" fmla="*/ 5840730 w 5840730"/>
              <a:gd name="connsiteY1-1928" fmla="*/ 0 h 6887937"/>
              <a:gd name="connsiteX2-1929" fmla="*/ 5090160 w 5840730"/>
              <a:gd name="connsiteY2-1930" fmla="*/ 2775915 h 6887937"/>
              <a:gd name="connsiteX3-1931" fmla="*/ 4853940 w 5840730"/>
              <a:gd name="connsiteY3-1932" fmla="*/ 2962605 h 6887937"/>
              <a:gd name="connsiteX4-1933" fmla="*/ 4754880 w 5840730"/>
              <a:gd name="connsiteY4-1934" fmla="*/ 2692095 h 6887937"/>
              <a:gd name="connsiteX5-1935" fmla="*/ 4979670 w 5840730"/>
              <a:gd name="connsiteY5-1936" fmla="*/ 1846275 h 6887937"/>
              <a:gd name="connsiteX6-1937" fmla="*/ 4872990 w 5840730"/>
              <a:gd name="connsiteY6-1938" fmla="*/ 1571955 h 6887937"/>
              <a:gd name="connsiteX7-1939" fmla="*/ 4655820 w 5840730"/>
              <a:gd name="connsiteY7-1940" fmla="*/ 1770075 h 6887937"/>
              <a:gd name="connsiteX8-1941" fmla="*/ 3901440 w 5840730"/>
              <a:gd name="connsiteY8-1942" fmla="*/ 4696155 h 6887937"/>
              <a:gd name="connsiteX9-1943" fmla="*/ 3992880 w 5840730"/>
              <a:gd name="connsiteY9-1944" fmla="*/ 4905705 h 6887937"/>
              <a:gd name="connsiteX10-1945" fmla="*/ 4213860 w 5840730"/>
              <a:gd name="connsiteY10-1946" fmla="*/ 4757115 h 6887937"/>
              <a:gd name="connsiteX11-1947" fmla="*/ 4457700 w 5840730"/>
              <a:gd name="connsiteY11-1948" fmla="*/ 3842715 h 6887937"/>
              <a:gd name="connsiteX12-1949" fmla="*/ 4686300 w 5840730"/>
              <a:gd name="connsiteY12-1950" fmla="*/ 3713175 h 6887937"/>
              <a:gd name="connsiteX13-1951" fmla="*/ 4785360 w 5840730"/>
              <a:gd name="connsiteY13-1952" fmla="*/ 3926535 h 6887937"/>
              <a:gd name="connsiteX14-1953" fmla="*/ 4028621 w 5840730"/>
              <a:gd name="connsiteY14-1954" fmla="*/ 6887937 h 6887937"/>
              <a:gd name="connsiteX15-1955" fmla="*/ 0 w 5840730"/>
              <a:gd name="connsiteY15-1956" fmla="*/ 6877051 h 6887937"/>
              <a:gd name="connsiteX16-1957" fmla="*/ 0 w 5840730"/>
              <a:gd name="connsiteY16-1958" fmla="*/ 0 h 6887937"/>
              <a:gd name="connsiteX0-1959" fmla="*/ 0 w 5840730"/>
              <a:gd name="connsiteY0-1960" fmla="*/ 0 h 6887937"/>
              <a:gd name="connsiteX1-1961" fmla="*/ 5840730 w 5840730"/>
              <a:gd name="connsiteY1-1962" fmla="*/ 0 h 6887937"/>
              <a:gd name="connsiteX2-1963" fmla="*/ 5090160 w 5840730"/>
              <a:gd name="connsiteY2-1964" fmla="*/ 2775915 h 6887937"/>
              <a:gd name="connsiteX3-1965" fmla="*/ 4853940 w 5840730"/>
              <a:gd name="connsiteY3-1966" fmla="*/ 2962605 h 6887937"/>
              <a:gd name="connsiteX4-1967" fmla="*/ 4754880 w 5840730"/>
              <a:gd name="connsiteY4-1968" fmla="*/ 2692095 h 6887937"/>
              <a:gd name="connsiteX5-1969" fmla="*/ 4979670 w 5840730"/>
              <a:gd name="connsiteY5-1970" fmla="*/ 1846275 h 6887937"/>
              <a:gd name="connsiteX6-1971" fmla="*/ 4872990 w 5840730"/>
              <a:gd name="connsiteY6-1972" fmla="*/ 1571955 h 6887937"/>
              <a:gd name="connsiteX7-1973" fmla="*/ 4655820 w 5840730"/>
              <a:gd name="connsiteY7-1974" fmla="*/ 1770075 h 6887937"/>
              <a:gd name="connsiteX8-1975" fmla="*/ 3901440 w 5840730"/>
              <a:gd name="connsiteY8-1976" fmla="*/ 4696155 h 6887937"/>
              <a:gd name="connsiteX9-1977" fmla="*/ 3992880 w 5840730"/>
              <a:gd name="connsiteY9-1978" fmla="*/ 4905705 h 6887937"/>
              <a:gd name="connsiteX10-1979" fmla="*/ 4213860 w 5840730"/>
              <a:gd name="connsiteY10-1980" fmla="*/ 4757115 h 6887937"/>
              <a:gd name="connsiteX11-1981" fmla="*/ 4457700 w 5840730"/>
              <a:gd name="connsiteY11-1982" fmla="*/ 3842715 h 6887937"/>
              <a:gd name="connsiteX12-1983" fmla="*/ 4686300 w 5840730"/>
              <a:gd name="connsiteY12-1984" fmla="*/ 3713175 h 6887937"/>
              <a:gd name="connsiteX13-1985" fmla="*/ 4785360 w 5840730"/>
              <a:gd name="connsiteY13-1986" fmla="*/ 3926535 h 6887937"/>
              <a:gd name="connsiteX14-1987" fmla="*/ 4028621 w 5840730"/>
              <a:gd name="connsiteY14-1988" fmla="*/ 6887937 h 6887937"/>
              <a:gd name="connsiteX15-1989" fmla="*/ 0 w 5840730"/>
              <a:gd name="connsiteY15-1990" fmla="*/ 6877051 h 6887937"/>
              <a:gd name="connsiteX16-1991" fmla="*/ 0 w 5840730"/>
              <a:gd name="connsiteY16-1992" fmla="*/ 0 h 6887937"/>
              <a:gd name="connsiteX0-1993" fmla="*/ 0 w 5840730"/>
              <a:gd name="connsiteY0-1994" fmla="*/ 0 h 6887937"/>
              <a:gd name="connsiteX1-1995" fmla="*/ 5840730 w 5840730"/>
              <a:gd name="connsiteY1-1996" fmla="*/ 0 h 6887937"/>
              <a:gd name="connsiteX2-1997" fmla="*/ 5090160 w 5840730"/>
              <a:gd name="connsiteY2-1998" fmla="*/ 2775915 h 6887937"/>
              <a:gd name="connsiteX3-1999" fmla="*/ 4853940 w 5840730"/>
              <a:gd name="connsiteY3-2000" fmla="*/ 2962605 h 6887937"/>
              <a:gd name="connsiteX4-2001" fmla="*/ 4754880 w 5840730"/>
              <a:gd name="connsiteY4-2002" fmla="*/ 2692095 h 6887937"/>
              <a:gd name="connsiteX5-2003" fmla="*/ 4979670 w 5840730"/>
              <a:gd name="connsiteY5-2004" fmla="*/ 1846275 h 6887937"/>
              <a:gd name="connsiteX6-2005" fmla="*/ 4872990 w 5840730"/>
              <a:gd name="connsiteY6-2006" fmla="*/ 1571955 h 6887937"/>
              <a:gd name="connsiteX7-2007" fmla="*/ 4655820 w 5840730"/>
              <a:gd name="connsiteY7-2008" fmla="*/ 1770075 h 6887937"/>
              <a:gd name="connsiteX8-2009" fmla="*/ 3901440 w 5840730"/>
              <a:gd name="connsiteY8-2010" fmla="*/ 4696155 h 6887937"/>
              <a:gd name="connsiteX9-2011" fmla="*/ 3992880 w 5840730"/>
              <a:gd name="connsiteY9-2012" fmla="*/ 4905705 h 6887937"/>
              <a:gd name="connsiteX10-2013" fmla="*/ 4213860 w 5840730"/>
              <a:gd name="connsiteY10-2014" fmla="*/ 4757115 h 6887937"/>
              <a:gd name="connsiteX11-2015" fmla="*/ 4457700 w 5840730"/>
              <a:gd name="connsiteY11-2016" fmla="*/ 3842715 h 6887937"/>
              <a:gd name="connsiteX12-2017" fmla="*/ 4686300 w 5840730"/>
              <a:gd name="connsiteY12-2018" fmla="*/ 3713175 h 6887937"/>
              <a:gd name="connsiteX13-2019" fmla="*/ 4785360 w 5840730"/>
              <a:gd name="connsiteY13-2020" fmla="*/ 3926535 h 6887937"/>
              <a:gd name="connsiteX14-2021" fmla="*/ 4028621 w 5840730"/>
              <a:gd name="connsiteY14-2022" fmla="*/ 6887937 h 6887937"/>
              <a:gd name="connsiteX15-2023" fmla="*/ 0 w 5840730"/>
              <a:gd name="connsiteY15-2024" fmla="*/ 6877051 h 6887937"/>
              <a:gd name="connsiteX16-2025" fmla="*/ 0 w 5840730"/>
              <a:gd name="connsiteY16-2026" fmla="*/ 0 h 6887937"/>
              <a:gd name="connsiteX0-2027" fmla="*/ 0 w 5840730"/>
              <a:gd name="connsiteY0-2028" fmla="*/ 0 h 6887937"/>
              <a:gd name="connsiteX1-2029" fmla="*/ 5840730 w 5840730"/>
              <a:gd name="connsiteY1-2030" fmla="*/ 0 h 6887937"/>
              <a:gd name="connsiteX2-2031" fmla="*/ 5090160 w 5840730"/>
              <a:gd name="connsiteY2-2032" fmla="*/ 2775915 h 6887937"/>
              <a:gd name="connsiteX3-2033" fmla="*/ 4853940 w 5840730"/>
              <a:gd name="connsiteY3-2034" fmla="*/ 2962605 h 6887937"/>
              <a:gd name="connsiteX4-2035" fmla="*/ 4754880 w 5840730"/>
              <a:gd name="connsiteY4-2036" fmla="*/ 2692095 h 6887937"/>
              <a:gd name="connsiteX5-2037" fmla="*/ 4979670 w 5840730"/>
              <a:gd name="connsiteY5-2038" fmla="*/ 1846275 h 6887937"/>
              <a:gd name="connsiteX6-2039" fmla="*/ 4872990 w 5840730"/>
              <a:gd name="connsiteY6-2040" fmla="*/ 1571955 h 6887937"/>
              <a:gd name="connsiteX7-2041" fmla="*/ 4655820 w 5840730"/>
              <a:gd name="connsiteY7-2042" fmla="*/ 1770075 h 6887937"/>
              <a:gd name="connsiteX8-2043" fmla="*/ 3901440 w 5840730"/>
              <a:gd name="connsiteY8-2044" fmla="*/ 4696155 h 6887937"/>
              <a:gd name="connsiteX9-2045" fmla="*/ 3992880 w 5840730"/>
              <a:gd name="connsiteY9-2046" fmla="*/ 4905705 h 6887937"/>
              <a:gd name="connsiteX10-2047" fmla="*/ 4213860 w 5840730"/>
              <a:gd name="connsiteY10-2048" fmla="*/ 4757115 h 6887937"/>
              <a:gd name="connsiteX11-2049" fmla="*/ 4457700 w 5840730"/>
              <a:gd name="connsiteY11-2050" fmla="*/ 3842715 h 6887937"/>
              <a:gd name="connsiteX12-2051" fmla="*/ 4686300 w 5840730"/>
              <a:gd name="connsiteY12-2052" fmla="*/ 3713175 h 6887937"/>
              <a:gd name="connsiteX13-2053" fmla="*/ 4785360 w 5840730"/>
              <a:gd name="connsiteY13-2054" fmla="*/ 3926535 h 6887937"/>
              <a:gd name="connsiteX14-2055" fmla="*/ 4028621 w 5840730"/>
              <a:gd name="connsiteY14-2056" fmla="*/ 6887937 h 6887937"/>
              <a:gd name="connsiteX15-2057" fmla="*/ 0 w 5840730"/>
              <a:gd name="connsiteY15-2058" fmla="*/ 6877051 h 6887937"/>
              <a:gd name="connsiteX16-2059" fmla="*/ 0 w 5840730"/>
              <a:gd name="connsiteY16-2060" fmla="*/ 0 h 6887937"/>
              <a:gd name="connsiteX0-2061" fmla="*/ 0 w 5840730"/>
              <a:gd name="connsiteY0-2062" fmla="*/ 0 h 6887937"/>
              <a:gd name="connsiteX1-2063" fmla="*/ 5840730 w 5840730"/>
              <a:gd name="connsiteY1-2064" fmla="*/ 0 h 6887937"/>
              <a:gd name="connsiteX2-2065" fmla="*/ 5090160 w 5840730"/>
              <a:gd name="connsiteY2-2066" fmla="*/ 2775915 h 6887937"/>
              <a:gd name="connsiteX3-2067" fmla="*/ 4853940 w 5840730"/>
              <a:gd name="connsiteY3-2068" fmla="*/ 2962605 h 6887937"/>
              <a:gd name="connsiteX4-2069" fmla="*/ 4754880 w 5840730"/>
              <a:gd name="connsiteY4-2070" fmla="*/ 2692095 h 6887937"/>
              <a:gd name="connsiteX5-2071" fmla="*/ 4979670 w 5840730"/>
              <a:gd name="connsiteY5-2072" fmla="*/ 1846275 h 6887937"/>
              <a:gd name="connsiteX6-2073" fmla="*/ 4872990 w 5840730"/>
              <a:gd name="connsiteY6-2074" fmla="*/ 1571955 h 6887937"/>
              <a:gd name="connsiteX7-2075" fmla="*/ 4655820 w 5840730"/>
              <a:gd name="connsiteY7-2076" fmla="*/ 1770075 h 6887937"/>
              <a:gd name="connsiteX8-2077" fmla="*/ 3901440 w 5840730"/>
              <a:gd name="connsiteY8-2078" fmla="*/ 4696155 h 6887937"/>
              <a:gd name="connsiteX9-2079" fmla="*/ 3992880 w 5840730"/>
              <a:gd name="connsiteY9-2080" fmla="*/ 4905705 h 6887937"/>
              <a:gd name="connsiteX10-2081" fmla="*/ 4213860 w 5840730"/>
              <a:gd name="connsiteY10-2082" fmla="*/ 4757115 h 6887937"/>
              <a:gd name="connsiteX11-2083" fmla="*/ 4457700 w 5840730"/>
              <a:gd name="connsiteY11-2084" fmla="*/ 3842715 h 6887937"/>
              <a:gd name="connsiteX12-2085" fmla="*/ 4686300 w 5840730"/>
              <a:gd name="connsiteY12-2086" fmla="*/ 3713175 h 6887937"/>
              <a:gd name="connsiteX13-2087" fmla="*/ 4785360 w 5840730"/>
              <a:gd name="connsiteY13-2088" fmla="*/ 3926535 h 6887937"/>
              <a:gd name="connsiteX14-2089" fmla="*/ 4028621 w 5840730"/>
              <a:gd name="connsiteY14-2090" fmla="*/ 6887937 h 6887937"/>
              <a:gd name="connsiteX15-2091" fmla="*/ 0 w 5840730"/>
              <a:gd name="connsiteY15-2092" fmla="*/ 6877051 h 6887937"/>
              <a:gd name="connsiteX16-2093" fmla="*/ 0 w 5840730"/>
              <a:gd name="connsiteY16-2094" fmla="*/ 0 h 6887937"/>
              <a:gd name="connsiteX0-2095" fmla="*/ 0 w 5840730"/>
              <a:gd name="connsiteY0-2096" fmla="*/ 0 h 6887937"/>
              <a:gd name="connsiteX1-2097" fmla="*/ 5840730 w 5840730"/>
              <a:gd name="connsiteY1-2098" fmla="*/ 0 h 6887937"/>
              <a:gd name="connsiteX2-2099" fmla="*/ 5090160 w 5840730"/>
              <a:gd name="connsiteY2-2100" fmla="*/ 2775915 h 6887937"/>
              <a:gd name="connsiteX3-2101" fmla="*/ 4853940 w 5840730"/>
              <a:gd name="connsiteY3-2102" fmla="*/ 2962605 h 6887937"/>
              <a:gd name="connsiteX4-2103" fmla="*/ 4754880 w 5840730"/>
              <a:gd name="connsiteY4-2104" fmla="*/ 2692095 h 6887937"/>
              <a:gd name="connsiteX5-2105" fmla="*/ 4979670 w 5840730"/>
              <a:gd name="connsiteY5-2106" fmla="*/ 1846275 h 6887937"/>
              <a:gd name="connsiteX6-2107" fmla="*/ 4872990 w 5840730"/>
              <a:gd name="connsiteY6-2108" fmla="*/ 1571955 h 6887937"/>
              <a:gd name="connsiteX7-2109" fmla="*/ 4655820 w 5840730"/>
              <a:gd name="connsiteY7-2110" fmla="*/ 1770075 h 6887937"/>
              <a:gd name="connsiteX8-2111" fmla="*/ 3901440 w 5840730"/>
              <a:gd name="connsiteY8-2112" fmla="*/ 4696155 h 6887937"/>
              <a:gd name="connsiteX9-2113" fmla="*/ 3992880 w 5840730"/>
              <a:gd name="connsiteY9-2114" fmla="*/ 4905705 h 6887937"/>
              <a:gd name="connsiteX10-2115" fmla="*/ 4213860 w 5840730"/>
              <a:gd name="connsiteY10-2116" fmla="*/ 4757115 h 6887937"/>
              <a:gd name="connsiteX11-2117" fmla="*/ 4457700 w 5840730"/>
              <a:gd name="connsiteY11-2118" fmla="*/ 3842715 h 6887937"/>
              <a:gd name="connsiteX12-2119" fmla="*/ 4686300 w 5840730"/>
              <a:gd name="connsiteY12-2120" fmla="*/ 3713175 h 6887937"/>
              <a:gd name="connsiteX13-2121" fmla="*/ 4785360 w 5840730"/>
              <a:gd name="connsiteY13-2122" fmla="*/ 3926535 h 6887937"/>
              <a:gd name="connsiteX14-2123" fmla="*/ 4028621 w 5840730"/>
              <a:gd name="connsiteY14-2124" fmla="*/ 6887937 h 6887937"/>
              <a:gd name="connsiteX15-2125" fmla="*/ 0 w 5840730"/>
              <a:gd name="connsiteY15-2126" fmla="*/ 6877051 h 6887937"/>
              <a:gd name="connsiteX16-2127" fmla="*/ 0 w 5840730"/>
              <a:gd name="connsiteY16-2128" fmla="*/ 0 h 6887937"/>
              <a:gd name="connsiteX0-2129" fmla="*/ 0 w 5840730"/>
              <a:gd name="connsiteY0-2130" fmla="*/ 0 h 6887937"/>
              <a:gd name="connsiteX1-2131" fmla="*/ 5840730 w 5840730"/>
              <a:gd name="connsiteY1-2132" fmla="*/ 0 h 6887937"/>
              <a:gd name="connsiteX2-2133" fmla="*/ 5090160 w 5840730"/>
              <a:gd name="connsiteY2-2134" fmla="*/ 2775915 h 6887937"/>
              <a:gd name="connsiteX3-2135" fmla="*/ 4853940 w 5840730"/>
              <a:gd name="connsiteY3-2136" fmla="*/ 2962605 h 6887937"/>
              <a:gd name="connsiteX4-2137" fmla="*/ 4754880 w 5840730"/>
              <a:gd name="connsiteY4-2138" fmla="*/ 2692095 h 6887937"/>
              <a:gd name="connsiteX5-2139" fmla="*/ 4979670 w 5840730"/>
              <a:gd name="connsiteY5-2140" fmla="*/ 1846275 h 6887937"/>
              <a:gd name="connsiteX6-2141" fmla="*/ 4872990 w 5840730"/>
              <a:gd name="connsiteY6-2142" fmla="*/ 1571955 h 6887937"/>
              <a:gd name="connsiteX7-2143" fmla="*/ 4655820 w 5840730"/>
              <a:gd name="connsiteY7-2144" fmla="*/ 1770075 h 6887937"/>
              <a:gd name="connsiteX8-2145" fmla="*/ 3901440 w 5840730"/>
              <a:gd name="connsiteY8-2146" fmla="*/ 4696155 h 6887937"/>
              <a:gd name="connsiteX9-2147" fmla="*/ 3992880 w 5840730"/>
              <a:gd name="connsiteY9-2148" fmla="*/ 4905705 h 6887937"/>
              <a:gd name="connsiteX10-2149" fmla="*/ 4213860 w 5840730"/>
              <a:gd name="connsiteY10-2150" fmla="*/ 4757115 h 6887937"/>
              <a:gd name="connsiteX11-2151" fmla="*/ 4457700 w 5840730"/>
              <a:gd name="connsiteY11-2152" fmla="*/ 3842715 h 6887937"/>
              <a:gd name="connsiteX12-2153" fmla="*/ 4686300 w 5840730"/>
              <a:gd name="connsiteY12-2154" fmla="*/ 3713175 h 6887937"/>
              <a:gd name="connsiteX13-2155" fmla="*/ 4785360 w 5840730"/>
              <a:gd name="connsiteY13-2156" fmla="*/ 3926535 h 6887937"/>
              <a:gd name="connsiteX14-2157" fmla="*/ 4028621 w 5840730"/>
              <a:gd name="connsiteY14-2158" fmla="*/ 6887937 h 6887937"/>
              <a:gd name="connsiteX15-2159" fmla="*/ 0 w 5840730"/>
              <a:gd name="connsiteY15-2160" fmla="*/ 6877051 h 6887937"/>
              <a:gd name="connsiteX16-2161" fmla="*/ 0 w 5840730"/>
              <a:gd name="connsiteY16-2162" fmla="*/ 0 h 6887937"/>
              <a:gd name="connsiteX0-2163" fmla="*/ 0 w 5840730"/>
              <a:gd name="connsiteY0-2164" fmla="*/ 0 h 6887937"/>
              <a:gd name="connsiteX1-2165" fmla="*/ 5840730 w 5840730"/>
              <a:gd name="connsiteY1-2166" fmla="*/ 0 h 6887937"/>
              <a:gd name="connsiteX2-2167" fmla="*/ 5090160 w 5840730"/>
              <a:gd name="connsiteY2-2168" fmla="*/ 2775915 h 6887937"/>
              <a:gd name="connsiteX3-2169" fmla="*/ 4853940 w 5840730"/>
              <a:gd name="connsiteY3-2170" fmla="*/ 2962605 h 6887937"/>
              <a:gd name="connsiteX4-2171" fmla="*/ 4754880 w 5840730"/>
              <a:gd name="connsiteY4-2172" fmla="*/ 2692095 h 6887937"/>
              <a:gd name="connsiteX5-2173" fmla="*/ 4979670 w 5840730"/>
              <a:gd name="connsiteY5-2174" fmla="*/ 1846275 h 6887937"/>
              <a:gd name="connsiteX6-2175" fmla="*/ 4872990 w 5840730"/>
              <a:gd name="connsiteY6-2176" fmla="*/ 1571955 h 6887937"/>
              <a:gd name="connsiteX7-2177" fmla="*/ 4655820 w 5840730"/>
              <a:gd name="connsiteY7-2178" fmla="*/ 1770075 h 6887937"/>
              <a:gd name="connsiteX8-2179" fmla="*/ 3901440 w 5840730"/>
              <a:gd name="connsiteY8-2180" fmla="*/ 4696155 h 6887937"/>
              <a:gd name="connsiteX9-2181" fmla="*/ 3992880 w 5840730"/>
              <a:gd name="connsiteY9-2182" fmla="*/ 4905705 h 6887937"/>
              <a:gd name="connsiteX10-2183" fmla="*/ 4213860 w 5840730"/>
              <a:gd name="connsiteY10-2184" fmla="*/ 4757115 h 6887937"/>
              <a:gd name="connsiteX11-2185" fmla="*/ 4457700 w 5840730"/>
              <a:gd name="connsiteY11-2186" fmla="*/ 3842715 h 6887937"/>
              <a:gd name="connsiteX12-2187" fmla="*/ 4686300 w 5840730"/>
              <a:gd name="connsiteY12-2188" fmla="*/ 3713175 h 6887937"/>
              <a:gd name="connsiteX13-2189" fmla="*/ 4785360 w 5840730"/>
              <a:gd name="connsiteY13-2190" fmla="*/ 3926535 h 6887937"/>
              <a:gd name="connsiteX14-2191" fmla="*/ 4028621 w 5840730"/>
              <a:gd name="connsiteY14-2192" fmla="*/ 6887937 h 6887937"/>
              <a:gd name="connsiteX15-2193" fmla="*/ 0 w 5840730"/>
              <a:gd name="connsiteY15-2194" fmla="*/ 6877051 h 6887937"/>
              <a:gd name="connsiteX16-2195" fmla="*/ 0 w 5840730"/>
              <a:gd name="connsiteY16-2196" fmla="*/ 0 h 6887937"/>
              <a:gd name="connsiteX0-2197" fmla="*/ 0 w 5840730"/>
              <a:gd name="connsiteY0-2198" fmla="*/ 0 h 6887937"/>
              <a:gd name="connsiteX1-2199" fmla="*/ 5840730 w 5840730"/>
              <a:gd name="connsiteY1-2200" fmla="*/ 0 h 6887937"/>
              <a:gd name="connsiteX2-2201" fmla="*/ 5090160 w 5840730"/>
              <a:gd name="connsiteY2-2202" fmla="*/ 2775915 h 6887937"/>
              <a:gd name="connsiteX3-2203" fmla="*/ 4853940 w 5840730"/>
              <a:gd name="connsiteY3-2204" fmla="*/ 2962605 h 6887937"/>
              <a:gd name="connsiteX4-2205" fmla="*/ 4754880 w 5840730"/>
              <a:gd name="connsiteY4-2206" fmla="*/ 2692095 h 6887937"/>
              <a:gd name="connsiteX5-2207" fmla="*/ 4979670 w 5840730"/>
              <a:gd name="connsiteY5-2208" fmla="*/ 1846275 h 6887937"/>
              <a:gd name="connsiteX6-2209" fmla="*/ 4872990 w 5840730"/>
              <a:gd name="connsiteY6-2210" fmla="*/ 1571955 h 6887937"/>
              <a:gd name="connsiteX7-2211" fmla="*/ 4655820 w 5840730"/>
              <a:gd name="connsiteY7-2212" fmla="*/ 1770075 h 6887937"/>
              <a:gd name="connsiteX8-2213" fmla="*/ 3893820 w 5840730"/>
              <a:gd name="connsiteY8-2214" fmla="*/ 4688535 h 6887937"/>
              <a:gd name="connsiteX9-2215" fmla="*/ 3992880 w 5840730"/>
              <a:gd name="connsiteY9-2216" fmla="*/ 4905705 h 6887937"/>
              <a:gd name="connsiteX10-2217" fmla="*/ 4213860 w 5840730"/>
              <a:gd name="connsiteY10-2218" fmla="*/ 4757115 h 6887937"/>
              <a:gd name="connsiteX11-2219" fmla="*/ 4457700 w 5840730"/>
              <a:gd name="connsiteY11-2220" fmla="*/ 3842715 h 6887937"/>
              <a:gd name="connsiteX12-2221" fmla="*/ 4686300 w 5840730"/>
              <a:gd name="connsiteY12-2222" fmla="*/ 3713175 h 6887937"/>
              <a:gd name="connsiteX13-2223" fmla="*/ 4785360 w 5840730"/>
              <a:gd name="connsiteY13-2224" fmla="*/ 3926535 h 6887937"/>
              <a:gd name="connsiteX14-2225" fmla="*/ 4028621 w 5840730"/>
              <a:gd name="connsiteY14-2226" fmla="*/ 6887937 h 6887937"/>
              <a:gd name="connsiteX15-2227" fmla="*/ 0 w 5840730"/>
              <a:gd name="connsiteY15-2228" fmla="*/ 6877051 h 6887937"/>
              <a:gd name="connsiteX16-2229" fmla="*/ 0 w 5840730"/>
              <a:gd name="connsiteY16-2230" fmla="*/ 0 h 6887937"/>
              <a:gd name="connsiteX0-2231" fmla="*/ 0 w 5840730"/>
              <a:gd name="connsiteY0-2232" fmla="*/ 0 h 6887937"/>
              <a:gd name="connsiteX1-2233" fmla="*/ 5840730 w 5840730"/>
              <a:gd name="connsiteY1-2234" fmla="*/ 0 h 6887937"/>
              <a:gd name="connsiteX2-2235" fmla="*/ 5090160 w 5840730"/>
              <a:gd name="connsiteY2-2236" fmla="*/ 2775915 h 6887937"/>
              <a:gd name="connsiteX3-2237" fmla="*/ 4853940 w 5840730"/>
              <a:gd name="connsiteY3-2238" fmla="*/ 2962605 h 6887937"/>
              <a:gd name="connsiteX4-2239" fmla="*/ 4754880 w 5840730"/>
              <a:gd name="connsiteY4-2240" fmla="*/ 2692095 h 6887937"/>
              <a:gd name="connsiteX5-2241" fmla="*/ 4979670 w 5840730"/>
              <a:gd name="connsiteY5-2242" fmla="*/ 1846275 h 6887937"/>
              <a:gd name="connsiteX6-2243" fmla="*/ 4872990 w 5840730"/>
              <a:gd name="connsiteY6-2244" fmla="*/ 1571955 h 6887937"/>
              <a:gd name="connsiteX7-2245" fmla="*/ 4655820 w 5840730"/>
              <a:gd name="connsiteY7-2246" fmla="*/ 1770075 h 6887937"/>
              <a:gd name="connsiteX8-2247" fmla="*/ 3893820 w 5840730"/>
              <a:gd name="connsiteY8-2248" fmla="*/ 4688535 h 6887937"/>
              <a:gd name="connsiteX9-2249" fmla="*/ 3992880 w 5840730"/>
              <a:gd name="connsiteY9-2250" fmla="*/ 4905705 h 6887937"/>
              <a:gd name="connsiteX10-2251" fmla="*/ 4213860 w 5840730"/>
              <a:gd name="connsiteY10-2252" fmla="*/ 4757115 h 6887937"/>
              <a:gd name="connsiteX11-2253" fmla="*/ 4457700 w 5840730"/>
              <a:gd name="connsiteY11-2254" fmla="*/ 3842715 h 6887937"/>
              <a:gd name="connsiteX12-2255" fmla="*/ 4686300 w 5840730"/>
              <a:gd name="connsiteY12-2256" fmla="*/ 3713175 h 6887937"/>
              <a:gd name="connsiteX13-2257" fmla="*/ 4785360 w 5840730"/>
              <a:gd name="connsiteY13-2258" fmla="*/ 3926535 h 6887937"/>
              <a:gd name="connsiteX14-2259" fmla="*/ 4028621 w 5840730"/>
              <a:gd name="connsiteY14-2260" fmla="*/ 6887937 h 6887937"/>
              <a:gd name="connsiteX15-2261" fmla="*/ 0 w 5840730"/>
              <a:gd name="connsiteY15-2262" fmla="*/ 6877051 h 6887937"/>
              <a:gd name="connsiteX16-2263" fmla="*/ 0 w 5840730"/>
              <a:gd name="connsiteY16-2264" fmla="*/ 0 h 688793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41" y="connsiteY5-42"/>
              </a:cxn>
              <a:cxn ang="0">
                <a:pos x="connsiteX6-55" y="connsiteY6-56"/>
              </a:cxn>
              <a:cxn ang="0">
                <a:pos x="connsiteX7-71" y="connsiteY7-72"/>
              </a:cxn>
              <a:cxn ang="0">
                <a:pos x="connsiteX8-89" y="connsiteY8-90"/>
              </a:cxn>
              <a:cxn ang="0">
                <a:pos x="connsiteX9-127" y="connsiteY9-128"/>
              </a:cxn>
              <a:cxn ang="0">
                <a:pos x="connsiteX10-149" y="connsiteY10-150"/>
              </a:cxn>
              <a:cxn ang="0">
                <a:pos x="connsiteX11-173" y="connsiteY11-174"/>
              </a:cxn>
              <a:cxn ang="0">
                <a:pos x="connsiteX12-223" y="connsiteY12-224"/>
              </a:cxn>
              <a:cxn ang="0">
                <a:pos x="connsiteX13-251" y="connsiteY13-252"/>
              </a:cxn>
              <a:cxn ang="0">
                <a:pos x="connsiteX14-869" y="connsiteY14-870"/>
              </a:cxn>
              <a:cxn ang="0">
                <a:pos x="connsiteX15-1411" y="connsiteY15-1412"/>
              </a:cxn>
              <a:cxn ang="0">
                <a:pos x="connsiteX16-1957" y="connsiteY16-1958"/>
              </a:cxn>
            </a:cxnLst>
            <a:rect l="l" t="t" r="r" b="b"/>
            <a:pathLst>
              <a:path w="5840730" h="6887937">
                <a:moveTo>
                  <a:pt x="0" y="0"/>
                </a:moveTo>
                <a:lnTo>
                  <a:pt x="5840730" y="0"/>
                </a:lnTo>
                <a:lnTo>
                  <a:pt x="5090160" y="2775915"/>
                </a:lnTo>
                <a:cubicBezTo>
                  <a:pt x="5057140" y="2883865"/>
                  <a:pt x="5020310" y="2976575"/>
                  <a:pt x="4853940" y="2962605"/>
                </a:cubicBezTo>
                <a:cubicBezTo>
                  <a:pt x="4668520" y="2845765"/>
                  <a:pt x="4761230" y="2747975"/>
                  <a:pt x="4754880" y="2692095"/>
                </a:cubicBezTo>
                <a:cubicBezTo>
                  <a:pt x="4845050" y="2355545"/>
                  <a:pt x="4904740" y="2121865"/>
                  <a:pt x="4979670" y="1846275"/>
                </a:cubicBezTo>
                <a:cubicBezTo>
                  <a:pt x="5021580" y="1687525"/>
                  <a:pt x="4996180" y="1615135"/>
                  <a:pt x="4872990" y="1571955"/>
                </a:cubicBezTo>
                <a:cubicBezTo>
                  <a:pt x="4738370" y="1563065"/>
                  <a:pt x="4699000" y="1597355"/>
                  <a:pt x="4655820" y="1770075"/>
                </a:cubicBezTo>
                <a:cubicBezTo>
                  <a:pt x="4671060" y="1858975"/>
                  <a:pt x="3878580" y="4599635"/>
                  <a:pt x="3893820" y="4688535"/>
                </a:cubicBezTo>
                <a:cubicBezTo>
                  <a:pt x="3858895" y="4824425"/>
                  <a:pt x="3925570" y="4880305"/>
                  <a:pt x="3992880" y="4905705"/>
                </a:cubicBezTo>
                <a:cubicBezTo>
                  <a:pt x="4102100" y="4904435"/>
                  <a:pt x="4158615" y="4917135"/>
                  <a:pt x="4213860" y="4757115"/>
                </a:cubicBezTo>
                <a:lnTo>
                  <a:pt x="4457700" y="3842715"/>
                </a:lnTo>
                <a:cubicBezTo>
                  <a:pt x="4481830" y="3756355"/>
                  <a:pt x="4555490" y="3692855"/>
                  <a:pt x="4686300" y="3713175"/>
                </a:cubicBezTo>
                <a:cubicBezTo>
                  <a:pt x="4829810" y="3791915"/>
                  <a:pt x="4782820" y="3882085"/>
                  <a:pt x="4785360" y="3926535"/>
                </a:cubicBezTo>
                <a:lnTo>
                  <a:pt x="4028621" y="6887937"/>
                </a:lnTo>
                <a:lnTo>
                  <a:pt x="0" y="6877051"/>
                </a:lnTo>
                <a:lnTo>
                  <a:pt x="0" y="0"/>
                </a:lnTo>
                <a:close/>
              </a:path>
            </a:pathLst>
          </a:custGeom>
          <a:solidFill>
            <a:schemeClr val="bg2"/>
          </a:solidFill>
          <a:ln>
            <a:noFill/>
          </a:ln>
        </p:spPr>
        <p:txBody>
          <a:bodyPr anchor="ctr"/>
          <a:lstStyle>
            <a:lvl1pPr algn="ctr">
              <a:defRPr baseline="-25000"/>
            </a:lvl1pPr>
          </a:lstStyle>
          <a:p>
            <a:endParaRPr lang="en-US" dirty="0"/>
          </a:p>
        </p:txBody>
      </p:sp>
      <p:sp>
        <p:nvSpPr>
          <p:cNvPr id="7" name="Text Placeholder 6"/>
          <p:cNvSpPr>
            <a:spLocks noGrp="1"/>
          </p:cNvSpPr>
          <p:nvPr>
            <p:ph type="body" sz="quarter" idx="12" hasCustomPrompt="1"/>
          </p:nvPr>
        </p:nvSpPr>
        <p:spPr>
          <a:xfrm>
            <a:off x="6605708" y="3348617"/>
            <a:ext cx="2699066" cy="2569866"/>
          </a:xfrm>
        </p:spPr>
        <p:txBody>
          <a:bodyPr lIns="91440" tIns="0">
            <a:normAutofit/>
          </a:bodyPr>
          <a:lstStyle>
            <a:lvl1pPr marL="274320" indent="-274320">
              <a:spcAft>
                <a:spcPts val="600"/>
              </a:spcAft>
              <a:buFont typeface="Courier New" panose="02070309020205020404" pitchFamily="49" charset="0"/>
              <a:buChar char="o"/>
              <a:defRPr sz="1400">
                <a:solidFill>
                  <a:schemeClr val="bg1"/>
                </a:solidFill>
              </a:defRPr>
            </a:lvl1pPr>
            <a:lvl2pPr marL="274320" indent="-274320">
              <a:buFont typeface="Courier New" panose="02070309020205020404" pitchFamily="49" charset="0"/>
              <a:buChar char="o"/>
              <a:defRPr sz="1200">
                <a:solidFill>
                  <a:schemeClr val="bg1"/>
                </a:solidFill>
              </a:defRPr>
            </a:lvl2pPr>
            <a:lvl3pPr marL="274320" indent="-274320">
              <a:buFont typeface="Courier New" panose="02070309020205020404" pitchFamily="49" charset="0"/>
              <a:buChar char="o"/>
              <a:defRPr sz="1050">
                <a:solidFill>
                  <a:schemeClr val="bg1"/>
                </a:solidFill>
              </a:defRPr>
            </a:lvl3pPr>
            <a:lvl4pPr marL="274320" indent="-274320">
              <a:buFont typeface="Courier New" panose="02070309020205020404" pitchFamily="49" charset="0"/>
              <a:buChar char="o"/>
              <a:defRPr sz="1050">
                <a:solidFill>
                  <a:schemeClr val="bg1"/>
                </a:solidFill>
              </a:defRPr>
            </a:lvl4pPr>
            <a:lvl5pPr marL="274320" indent="-274320">
              <a:buFont typeface="Courier New" panose="02070309020205020404" pitchFamily="49" charset="0"/>
              <a:buChar char="o"/>
              <a:defRPr sz="1050">
                <a:solidFill>
                  <a:schemeClr val="bg1"/>
                </a:solidFill>
              </a:defRPr>
            </a:lvl5pPr>
          </a:lstStyle>
          <a:p>
            <a:pPr lvl="0"/>
            <a:r>
              <a:rPr lang="en-US" dirty="0"/>
              <a:t>Click to add text</a:t>
            </a:r>
            <a:endParaRPr lang="en-US" dirty="0"/>
          </a:p>
        </p:txBody>
      </p:sp>
      <p:pic>
        <p:nvPicPr>
          <p:cNvPr id="9" name="Graphic 8"/>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4426666" y="5060315"/>
            <a:ext cx="927943" cy="1801301"/>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showMasterSp="0" userDrawn="1">
  <p:cSld name="Title and Content">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796322" y="320040"/>
            <a:ext cx="6732237" cy="1524000"/>
          </a:xfrm>
        </p:spPr>
        <p:txBody>
          <a:bodyPr anchor="b">
            <a:normAutofit/>
          </a:bodyPr>
          <a:lstStyle>
            <a:lvl1pPr algn="l">
              <a:lnSpc>
                <a:spcPct val="90000"/>
              </a:lnSpc>
              <a:defRPr sz="3600" spc="100" baseline="0">
                <a:solidFill>
                  <a:schemeClr val="tx1"/>
                </a:solidFill>
              </a:defRPr>
            </a:lvl1pPr>
          </a:lstStyle>
          <a:p>
            <a:r>
              <a:rPr lang="en-US" dirty="0"/>
              <a:t>Add title here</a:t>
            </a:r>
            <a:endParaRPr lang="en-US" dirty="0"/>
          </a:p>
        </p:txBody>
      </p:sp>
      <p:sp>
        <p:nvSpPr>
          <p:cNvPr id="4" name="Content Placeholder 3"/>
          <p:cNvSpPr>
            <a:spLocks noGrp="1"/>
          </p:cNvSpPr>
          <p:nvPr>
            <p:ph sz="quarter" idx="17"/>
          </p:nvPr>
        </p:nvSpPr>
        <p:spPr>
          <a:xfrm>
            <a:off x="796322" y="2252076"/>
            <a:ext cx="5797550" cy="3051762"/>
          </a:xfrm>
        </p:spPr>
        <p:txBody>
          <a:bodyPr>
            <a:normAutofit/>
          </a:bodyPr>
          <a:lstStyle>
            <a:lvl1pPr>
              <a:defRPr sz="1400"/>
            </a:lvl1pPr>
            <a:lvl2pPr>
              <a:defRPr sz="1400"/>
            </a:lvl2pPr>
            <a:lvl3pPr>
              <a:defRPr sz="1400"/>
            </a:lvl3pPr>
            <a:lvl4pPr>
              <a:defRPr sz="1400"/>
            </a:lvl4pPr>
            <a:lvl5pPr>
              <a:defRPr sz="1400"/>
            </a:lvl5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4" name="Picture Placeholder 13"/>
          <p:cNvSpPr>
            <a:spLocks noGrp="1"/>
          </p:cNvSpPr>
          <p:nvPr>
            <p:ph type="pic" sz="quarter" idx="11"/>
          </p:nvPr>
        </p:nvSpPr>
        <p:spPr>
          <a:xfrm flipH="1">
            <a:off x="7163691" y="0"/>
            <a:ext cx="5024825" cy="6858000"/>
          </a:xfrm>
          <a:custGeom>
            <a:avLst/>
            <a:gdLst>
              <a:gd name="connsiteX0" fmla="*/ 0 w 6064250"/>
              <a:gd name="connsiteY0" fmla="*/ 0 h 6877051"/>
              <a:gd name="connsiteX1" fmla="*/ 606425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1" fmla="*/ 0 w 6064250"/>
              <a:gd name="connsiteY0-2" fmla="*/ 0 h 6877051"/>
              <a:gd name="connsiteX1-3" fmla="*/ 5840730 w 6064250"/>
              <a:gd name="connsiteY1-4" fmla="*/ 0 h 6877051"/>
              <a:gd name="connsiteX2-5" fmla="*/ 6064250 w 6064250"/>
              <a:gd name="connsiteY2-6" fmla="*/ 6877051 h 6877051"/>
              <a:gd name="connsiteX3-7" fmla="*/ 0 w 6064250"/>
              <a:gd name="connsiteY3-8" fmla="*/ 6877051 h 6877051"/>
              <a:gd name="connsiteX4-9" fmla="*/ 0 w 6064250"/>
              <a:gd name="connsiteY4-10" fmla="*/ 0 h 6877051"/>
              <a:gd name="connsiteX0-11" fmla="*/ 0 w 5840730"/>
              <a:gd name="connsiteY0-12" fmla="*/ 0 h 6887937"/>
              <a:gd name="connsiteX1-13" fmla="*/ 5840730 w 5840730"/>
              <a:gd name="connsiteY1-14" fmla="*/ 0 h 6887937"/>
              <a:gd name="connsiteX2-15" fmla="*/ 4028621 w 5840730"/>
              <a:gd name="connsiteY2-16" fmla="*/ 6887937 h 6887937"/>
              <a:gd name="connsiteX3-17" fmla="*/ 0 w 5840730"/>
              <a:gd name="connsiteY3-18" fmla="*/ 6877051 h 6887937"/>
              <a:gd name="connsiteX4-19" fmla="*/ 0 w 5840730"/>
              <a:gd name="connsiteY4-20" fmla="*/ 0 h 6887937"/>
              <a:gd name="connsiteX0-21" fmla="*/ 0 w 5840730"/>
              <a:gd name="connsiteY0-22" fmla="*/ 0 h 6887937"/>
              <a:gd name="connsiteX1-23" fmla="*/ 5840730 w 5840730"/>
              <a:gd name="connsiteY1-24" fmla="*/ 0 h 6887937"/>
              <a:gd name="connsiteX2-25" fmla="*/ 5090160 w 5840730"/>
              <a:gd name="connsiteY2-26" fmla="*/ 2775915 h 6887937"/>
              <a:gd name="connsiteX3-27" fmla="*/ 4028621 w 5840730"/>
              <a:gd name="connsiteY3-28" fmla="*/ 6887937 h 6887937"/>
              <a:gd name="connsiteX4-29" fmla="*/ 0 w 5840730"/>
              <a:gd name="connsiteY4-30" fmla="*/ 6877051 h 6887937"/>
              <a:gd name="connsiteX5" fmla="*/ 0 w 5840730"/>
              <a:gd name="connsiteY5" fmla="*/ 0 h 6887937"/>
              <a:gd name="connsiteX0-31" fmla="*/ 0 w 5840730"/>
              <a:gd name="connsiteY0-32" fmla="*/ 0 h 6887937"/>
              <a:gd name="connsiteX1-33" fmla="*/ 5840730 w 5840730"/>
              <a:gd name="connsiteY1-34" fmla="*/ 0 h 6887937"/>
              <a:gd name="connsiteX2-35" fmla="*/ 5090160 w 5840730"/>
              <a:gd name="connsiteY2-36" fmla="*/ 2775915 h 6887937"/>
              <a:gd name="connsiteX3-37" fmla="*/ 4991100 w 5840730"/>
              <a:gd name="connsiteY3-38" fmla="*/ 3134055 h 6887937"/>
              <a:gd name="connsiteX4-39" fmla="*/ 4028621 w 5840730"/>
              <a:gd name="connsiteY4-40" fmla="*/ 6887937 h 6887937"/>
              <a:gd name="connsiteX5-41" fmla="*/ 0 w 5840730"/>
              <a:gd name="connsiteY5-42" fmla="*/ 6877051 h 6887937"/>
              <a:gd name="connsiteX6" fmla="*/ 0 w 5840730"/>
              <a:gd name="connsiteY6" fmla="*/ 0 h 6887937"/>
              <a:gd name="connsiteX0-43" fmla="*/ 0 w 5840730"/>
              <a:gd name="connsiteY0-44" fmla="*/ 0 h 6887937"/>
              <a:gd name="connsiteX1-45" fmla="*/ 5840730 w 5840730"/>
              <a:gd name="connsiteY1-46" fmla="*/ 0 h 6887937"/>
              <a:gd name="connsiteX2-47" fmla="*/ 5090160 w 5840730"/>
              <a:gd name="connsiteY2-48" fmla="*/ 2775915 h 6887937"/>
              <a:gd name="connsiteX3-49" fmla="*/ 4991100 w 5840730"/>
              <a:gd name="connsiteY3-50" fmla="*/ 3134055 h 6887937"/>
              <a:gd name="connsiteX4-51" fmla="*/ 4785360 w 5840730"/>
              <a:gd name="connsiteY4-52" fmla="*/ 3926535 h 6887937"/>
              <a:gd name="connsiteX5-53" fmla="*/ 4028621 w 5840730"/>
              <a:gd name="connsiteY5-54" fmla="*/ 6887937 h 6887937"/>
              <a:gd name="connsiteX6-55" fmla="*/ 0 w 5840730"/>
              <a:gd name="connsiteY6-56" fmla="*/ 6877051 h 6887937"/>
              <a:gd name="connsiteX7" fmla="*/ 0 w 5840730"/>
              <a:gd name="connsiteY7" fmla="*/ 0 h 6887937"/>
              <a:gd name="connsiteX0-57" fmla="*/ 0 w 5840730"/>
              <a:gd name="connsiteY0-58" fmla="*/ 0 h 6887937"/>
              <a:gd name="connsiteX1-59" fmla="*/ 5840730 w 5840730"/>
              <a:gd name="connsiteY1-60" fmla="*/ 0 h 6887937"/>
              <a:gd name="connsiteX2-61" fmla="*/ 5090160 w 5840730"/>
              <a:gd name="connsiteY2-62" fmla="*/ 2775915 h 6887937"/>
              <a:gd name="connsiteX3-63" fmla="*/ 4991100 w 5840730"/>
              <a:gd name="connsiteY3-64" fmla="*/ 3134055 h 6887937"/>
              <a:gd name="connsiteX4-65" fmla="*/ 4922520 w 5840730"/>
              <a:gd name="connsiteY4-66" fmla="*/ 3415995 h 6887937"/>
              <a:gd name="connsiteX5-67" fmla="*/ 4785360 w 5840730"/>
              <a:gd name="connsiteY5-68" fmla="*/ 3926535 h 6887937"/>
              <a:gd name="connsiteX6-69" fmla="*/ 4028621 w 5840730"/>
              <a:gd name="connsiteY6-70" fmla="*/ 6887937 h 6887937"/>
              <a:gd name="connsiteX7-71" fmla="*/ 0 w 5840730"/>
              <a:gd name="connsiteY7-72" fmla="*/ 6877051 h 6887937"/>
              <a:gd name="connsiteX8" fmla="*/ 0 w 5840730"/>
              <a:gd name="connsiteY8" fmla="*/ 0 h 6887937"/>
              <a:gd name="connsiteX0-73" fmla="*/ 0 w 5840730"/>
              <a:gd name="connsiteY0-74" fmla="*/ 0 h 6887937"/>
              <a:gd name="connsiteX1-75" fmla="*/ 5840730 w 5840730"/>
              <a:gd name="connsiteY1-76" fmla="*/ 0 h 6887937"/>
              <a:gd name="connsiteX2-77" fmla="*/ 5090160 w 5840730"/>
              <a:gd name="connsiteY2-78" fmla="*/ 2775915 h 6887937"/>
              <a:gd name="connsiteX3-79" fmla="*/ 4754880 w 5840730"/>
              <a:gd name="connsiteY3-80" fmla="*/ 2692095 h 6887937"/>
              <a:gd name="connsiteX4-81" fmla="*/ 4922520 w 5840730"/>
              <a:gd name="connsiteY4-82" fmla="*/ 3415995 h 6887937"/>
              <a:gd name="connsiteX5-83" fmla="*/ 4785360 w 5840730"/>
              <a:gd name="connsiteY5-84" fmla="*/ 3926535 h 6887937"/>
              <a:gd name="connsiteX6-85" fmla="*/ 4028621 w 5840730"/>
              <a:gd name="connsiteY6-86" fmla="*/ 6887937 h 6887937"/>
              <a:gd name="connsiteX7-87" fmla="*/ 0 w 5840730"/>
              <a:gd name="connsiteY7-88" fmla="*/ 6877051 h 6887937"/>
              <a:gd name="connsiteX8-89" fmla="*/ 0 w 5840730"/>
              <a:gd name="connsiteY8-90" fmla="*/ 0 h 6887937"/>
              <a:gd name="connsiteX0-91" fmla="*/ 0 w 5840730"/>
              <a:gd name="connsiteY0-92" fmla="*/ 0 h 6887937"/>
              <a:gd name="connsiteX1-93" fmla="*/ 5840730 w 5840730"/>
              <a:gd name="connsiteY1-94" fmla="*/ 0 h 6887937"/>
              <a:gd name="connsiteX2-95" fmla="*/ 5090160 w 5840730"/>
              <a:gd name="connsiteY2-96" fmla="*/ 2775915 h 6887937"/>
              <a:gd name="connsiteX3-97" fmla="*/ 4754880 w 5840730"/>
              <a:gd name="connsiteY3-98" fmla="*/ 2692095 h 6887937"/>
              <a:gd name="connsiteX4-99" fmla="*/ 5006340 w 5840730"/>
              <a:gd name="connsiteY4-100" fmla="*/ 1823415 h 6887937"/>
              <a:gd name="connsiteX5-101" fmla="*/ 4922520 w 5840730"/>
              <a:gd name="connsiteY5-102" fmla="*/ 3415995 h 6887937"/>
              <a:gd name="connsiteX6-103" fmla="*/ 4785360 w 5840730"/>
              <a:gd name="connsiteY6-104" fmla="*/ 3926535 h 6887937"/>
              <a:gd name="connsiteX7-105" fmla="*/ 4028621 w 5840730"/>
              <a:gd name="connsiteY7-106" fmla="*/ 6887937 h 6887937"/>
              <a:gd name="connsiteX8-107" fmla="*/ 0 w 5840730"/>
              <a:gd name="connsiteY8-108" fmla="*/ 6877051 h 6887937"/>
              <a:gd name="connsiteX9" fmla="*/ 0 w 5840730"/>
              <a:gd name="connsiteY9" fmla="*/ 0 h 6887937"/>
              <a:gd name="connsiteX0-109" fmla="*/ 0 w 5840730"/>
              <a:gd name="connsiteY0-110" fmla="*/ 0 h 6887937"/>
              <a:gd name="connsiteX1-111" fmla="*/ 5840730 w 5840730"/>
              <a:gd name="connsiteY1-112" fmla="*/ 0 h 6887937"/>
              <a:gd name="connsiteX2-113" fmla="*/ 5090160 w 5840730"/>
              <a:gd name="connsiteY2-114" fmla="*/ 2775915 h 6887937"/>
              <a:gd name="connsiteX3-115" fmla="*/ 4754880 w 5840730"/>
              <a:gd name="connsiteY3-116" fmla="*/ 2692095 h 6887937"/>
              <a:gd name="connsiteX4-117" fmla="*/ 5006340 w 5840730"/>
              <a:gd name="connsiteY4-118" fmla="*/ 1823415 h 6887937"/>
              <a:gd name="connsiteX5-119" fmla="*/ 4655820 w 5840730"/>
              <a:gd name="connsiteY5-120" fmla="*/ 1770075 h 6887937"/>
              <a:gd name="connsiteX6-121" fmla="*/ 4922520 w 5840730"/>
              <a:gd name="connsiteY6-122" fmla="*/ 3415995 h 6887937"/>
              <a:gd name="connsiteX7-123" fmla="*/ 4785360 w 5840730"/>
              <a:gd name="connsiteY7-124" fmla="*/ 3926535 h 6887937"/>
              <a:gd name="connsiteX8-125" fmla="*/ 4028621 w 5840730"/>
              <a:gd name="connsiteY8-126" fmla="*/ 6887937 h 6887937"/>
              <a:gd name="connsiteX9-127" fmla="*/ 0 w 5840730"/>
              <a:gd name="connsiteY9-128" fmla="*/ 6877051 h 6887937"/>
              <a:gd name="connsiteX10" fmla="*/ 0 w 5840730"/>
              <a:gd name="connsiteY10" fmla="*/ 0 h 6887937"/>
              <a:gd name="connsiteX0-129" fmla="*/ 0 w 5840730"/>
              <a:gd name="connsiteY0-130" fmla="*/ 0 h 6887937"/>
              <a:gd name="connsiteX1-131" fmla="*/ 5840730 w 5840730"/>
              <a:gd name="connsiteY1-132" fmla="*/ 0 h 6887937"/>
              <a:gd name="connsiteX2-133" fmla="*/ 5090160 w 5840730"/>
              <a:gd name="connsiteY2-134" fmla="*/ 2775915 h 6887937"/>
              <a:gd name="connsiteX3-135" fmla="*/ 4754880 w 5840730"/>
              <a:gd name="connsiteY3-136" fmla="*/ 2692095 h 6887937"/>
              <a:gd name="connsiteX4-137" fmla="*/ 5006340 w 5840730"/>
              <a:gd name="connsiteY4-138" fmla="*/ 1823415 h 6887937"/>
              <a:gd name="connsiteX5-139" fmla="*/ 4655820 w 5840730"/>
              <a:gd name="connsiteY5-140" fmla="*/ 1770075 h 6887937"/>
              <a:gd name="connsiteX6-141" fmla="*/ 3901440 w 5840730"/>
              <a:gd name="connsiteY6-142" fmla="*/ 4696155 h 6887937"/>
              <a:gd name="connsiteX7-143" fmla="*/ 4922520 w 5840730"/>
              <a:gd name="connsiteY7-144" fmla="*/ 3415995 h 6887937"/>
              <a:gd name="connsiteX8-145" fmla="*/ 4785360 w 5840730"/>
              <a:gd name="connsiteY8-146" fmla="*/ 3926535 h 6887937"/>
              <a:gd name="connsiteX9-147" fmla="*/ 4028621 w 5840730"/>
              <a:gd name="connsiteY9-148" fmla="*/ 6887937 h 6887937"/>
              <a:gd name="connsiteX10-149" fmla="*/ 0 w 5840730"/>
              <a:gd name="connsiteY10-150" fmla="*/ 6877051 h 6887937"/>
              <a:gd name="connsiteX11" fmla="*/ 0 w 5840730"/>
              <a:gd name="connsiteY11" fmla="*/ 0 h 6887937"/>
              <a:gd name="connsiteX0-151" fmla="*/ 0 w 5840730"/>
              <a:gd name="connsiteY0-152" fmla="*/ 0 h 6887937"/>
              <a:gd name="connsiteX1-153" fmla="*/ 5840730 w 5840730"/>
              <a:gd name="connsiteY1-154" fmla="*/ 0 h 6887937"/>
              <a:gd name="connsiteX2-155" fmla="*/ 5090160 w 5840730"/>
              <a:gd name="connsiteY2-156" fmla="*/ 2775915 h 6887937"/>
              <a:gd name="connsiteX3-157" fmla="*/ 4754880 w 5840730"/>
              <a:gd name="connsiteY3-158" fmla="*/ 2692095 h 6887937"/>
              <a:gd name="connsiteX4-159" fmla="*/ 5006340 w 5840730"/>
              <a:gd name="connsiteY4-160" fmla="*/ 1823415 h 6887937"/>
              <a:gd name="connsiteX5-161" fmla="*/ 4655820 w 5840730"/>
              <a:gd name="connsiteY5-162" fmla="*/ 1770075 h 6887937"/>
              <a:gd name="connsiteX6-163" fmla="*/ 3901440 w 5840730"/>
              <a:gd name="connsiteY6-164" fmla="*/ 4696155 h 6887937"/>
              <a:gd name="connsiteX7-165" fmla="*/ 4457700 w 5840730"/>
              <a:gd name="connsiteY7-166" fmla="*/ 3842715 h 6887937"/>
              <a:gd name="connsiteX8-167" fmla="*/ 4785360 w 5840730"/>
              <a:gd name="connsiteY8-168" fmla="*/ 3926535 h 6887937"/>
              <a:gd name="connsiteX9-169" fmla="*/ 4028621 w 5840730"/>
              <a:gd name="connsiteY9-170" fmla="*/ 6887937 h 6887937"/>
              <a:gd name="connsiteX10-171" fmla="*/ 0 w 5840730"/>
              <a:gd name="connsiteY10-172" fmla="*/ 6877051 h 6887937"/>
              <a:gd name="connsiteX11-173" fmla="*/ 0 w 5840730"/>
              <a:gd name="connsiteY11-174" fmla="*/ 0 h 6887937"/>
              <a:gd name="connsiteX0-175" fmla="*/ 0 w 5840730"/>
              <a:gd name="connsiteY0-176" fmla="*/ 0 h 6887937"/>
              <a:gd name="connsiteX1-177" fmla="*/ 5840730 w 5840730"/>
              <a:gd name="connsiteY1-178" fmla="*/ 0 h 6887937"/>
              <a:gd name="connsiteX2-179" fmla="*/ 5090160 w 5840730"/>
              <a:gd name="connsiteY2-180" fmla="*/ 2775915 h 6887937"/>
              <a:gd name="connsiteX3-181" fmla="*/ 4754880 w 5840730"/>
              <a:gd name="connsiteY3-182" fmla="*/ 2692095 h 6887937"/>
              <a:gd name="connsiteX4-183" fmla="*/ 5006340 w 5840730"/>
              <a:gd name="connsiteY4-184" fmla="*/ 1823415 h 6887937"/>
              <a:gd name="connsiteX5-185" fmla="*/ 4655820 w 5840730"/>
              <a:gd name="connsiteY5-186" fmla="*/ 1770075 h 6887937"/>
              <a:gd name="connsiteX6-187" fmla="*/ 3901440 w 5840730"/>
              <a:gd name="connsiteY6-188" fmla="*/ 4696155 h 6887937"/>
              <a:gd name="connsiteX7-189" fmla="*/ 4213860 w 5840730"/>
              <a:gd name="connsiteY7-190" fmla="*/ 4757115 h 6887937"/>
              <a:gd name="connsiteX8-191" fmla="*/ 4457700 w 5840730"/>
              <a:gd name="connsiteY8-192" fmla="*/ 3842715 h 6887937"/>
              <a:gd name="connsiteX9-193" fmla="*/ 4785360 w 5840730"/>
              <a:gd name="connsiteY9-194" fmla="*/ 3926535 h 6887937"/>
              <a:gd name="connsiteX10-195" fmla="*/ 4028621 w 5840730"/>
              <a:gd name="connsiteY10-196" fmla="*/ 6887937 h 6887937"/>
              <a:gd name="connsiteX11-197" fmla="*/ 0 w 5840730"/>
              <a:gd name="connsiteY11-198" fmla="*/ 6877051 h 6887937"/>
              <a:gd name="connsiteX12" fmla="*/ 0 w 5840730"/>
              <a:gd name="connsiteY12" fmla="*/ 0 h 6887937"/>
              <a:gd name="connsiteX0-199" fmla="*/ 0 w 5840730"/>
              <a:gd name="connsiteY0-200" fmla="*/ 0 h 6887937"/>
              <a:gd name="connsiteX1-201" fmla="*/ 5840730 w 5840730"/>
              <a:gd name="connsiteY1-202" fmla="*/ 0 h 6887937"/>
              <a:gd name="connsiteX2-203" fmla="*/ 5090160 w 5840730"/>
              <a:gd name="connsiteY2-204" fmla="*/ 2775915 h 6887937"/>
              <a:gd name="connsiteX3-205" fmla="*/ 4754880 w 5840730"/>
              <a:gd name="connsiteY3-206" fmla="*/ 2692095 h 6887937"/>
              <a:gd name="connsiteX4-207" fmla="*/ 5006340 w 5840730"/>
              <a:gd name="connsiteY4-208" fmla="*/ 1823415 h 6887937"/>
              <a:gd name="connsiteX5-209" fmla="*/ 4937760 w 5840730"/>
              <a:gd name="connsiteY5-210" fmla="*/ 1610055 h 6887937"/>
              <a:gd name="connsiteX6-211" fmla="*/ 4655820 w 5840730"/>
              <a:gd name="connsiteY6-212" fmla="*/ 1770075 h 6887937"/>
              <a:gd name="connsiteX7-213" fmla="*/ 3901440 w 5840730"/>
              <a:gd name="connsiteY7-214" fmla="*/ 4696155 h 6887937"/>
              <a:gd name="connsiteX8-215" fmla="*/ 4213860 w 5840730"/>
              <a:gd name="connsiteY8-216" fmla="*/ 4757115 h 6887937"/>
              <a:gd name="connsiteX9-217" fmla="*/ 4457700 w 5840730"/>
              <a:gd name="connsiteY9-218" fmla="*/ 3842715 h 6887937"/>
              <a:gd name="connsiteX10-219" fmla="*/ 4785360 w 5840730"/>
              <a:gd name="connsiteY10-220" fmla="*/ 3926535 h 6887937"/>
              <a:gd name="connsiteX11-221" fmla="*/ 4028621 w 5840730"/>
              <a:gd name="connsiteY11-222" fmla="*/ 6887937 h 6887937"/>
              <a:gd name="connsiteX12-223" fmla="*/ 0 w 5840730"/>
              <a:gd name="connsiteY12-224" fmla="*/ 6877051 h 6887937"/>
              <a:gd name="connsiteX13" fmla="*/ 0 w 5840730"/>
              <a:gd name="connsiteY13" fmla="*/ 0 h 6887937"/>
              <a:gd name="connsiteX0-225" fmla="*/ 0 w 5840730"/>
              <a:gd name="connsiteY0-226" fmla="*/ 0 h 6887937"/>
              <a:gd name="connsiteX1-227" fmla="*/ 5840730 w 5840730"/>
              <a:gd name="connsiteY1-228" fmla="*/ 0 h 6887937"/>
              <a:gd name="connsiteX2-229" fmla="*/ 5090160 w 5840730"/>
              <a:gd name="connsiteY2-230" fmla="*/ 2775915 h 6887937"/>
              <a:gd name="connsiteX3-231" fmla="*/ 4754880 w 5840730"/>
              <a:gd name="connsiteY3-232" fmla="*/ 2692095 h 6887937"/>
              <a:gd name="connsiteX4-233" fmla="*/ 5006340 w 5840730"/>
              <a:gd name="connsiteY4-234" fmla="*/ 1823415 h 6887937"/>
              <a:gd name="connsiteX5-235" fmla="*/ 4895850 w 5840730"/>
              <a:gd name="connsiteY5-236" fmla="*/ 1602435 h 6887937"/>
              <a:gd name="connsiteX6-237" fmla="*/ 4655820 w 5840730"/>
              <a:gd name="connsiteY6-238" fmla="*/ 1770075 h 6887937"/>
              <a:gd name="connsiteX7-239" fmla="*/ 3901440 w 5840730"/>
              <a:gd name="connsiteY7-240" fmla="*/ 4696155 h 6887937"/>
              <a:gd name="connsiteX8-241" fmla="*/ 4213860 w 5840730"/>
              <a:gd name="connsiteY8-242" fmla="*/ 4757115 h 6887937"/>
              <a:gd name="connsiteX9-243" fmla="*/ 4457700 w 5840730"/>
              <a:gd name="connsiteY9-244" fmla="*/ 3842715 h 6887937"/>
              <a:gd name="connsiteX10-245" fmla="*/ 4785360 w 5840730"/>
              <a:gd name="connsiteY10-246" fmla="*/ 3926535 h 6887937"/>
              <a:gd name="connsiteX11-247" fmla="*/ 4028621 w 5840730"/>
              <a:gd name="connsiteY11-248" fmla="*/ 6887937 h 6887937"/>
              <a:gd name="connsiteX12-249" fmla="*/ 0 w 5840730"/>
              <a:gd name="connsiteY12-250" fmla="*/ 6877051 h 6887937"/>
              <a:gd name="connsiteX13-251" fmla="*/ 0 w 5840730"/>
              <a:gd name="connsiteY13-252" fmla="*/ 0 h 6887937"/>
              <a:gd name="connsiteX0-253" fmla="*/ 0 w 5840730"/>
              <a:gd name="connsiteY0-254" fmla="*/ 0 h 6887937"/>
              <a:gd name="connsiteX1-255" fmla="*/ 5840730 w 5840730"/>
              <a:gd name="connsiteY1-256" fmla="*/ 0 h 6887937"/>
              <a:gd name="connsiteX2-257" fmla="*/ 5090160 w 5840730"/>
              <a:gd name="connsiteY2-258" fmla="*/ 2775915 h 6887937"/>
              <a:gd name="connsiteX3-259" fmla="*/ 4754880 w 5840730"/>
              <a:gd name="connsiteY3-260" fmla="*/ 2692095 h 6887937"/>
              <a:gd name="connsiteX4-261" fmla="*/ 5006340 w 5840730"/>
              <a:gd name="connsiteY4-262" fmla="*/ 1823415 h 6887937"/>
              <a:gd name="connsiteX5-263" fmla="*/ 4895850 w 5840730"/>
              <a:gd name="connsiteY5-264" fmla="*/ 1602435 h 6887937"/>
              <a:gd name="connsiteX6-265" fmla="*/ 4655820 w 5840730"/>
              <a:gd name="connsiteY6-266" fmla="*/ 1770075 h 6887937"/>
              <a:gd name="connsiteX7-267" fmla="*/ 3901440 w 5840730"/>
              <a:gd name="connsiteY7-268" fmla="*/ 4696155 h 6887937"/>
              <a:gd name="connsiteX8-269" fmla="*/ 4213860 w 5840730"/>
              <a:gd name="connsiteY8-270" fmla="*/ 4757115 h 6887937"/>
              <a:gd name="connsiteX9-271" fmla="*/ 4457700 w 5840730"/>
              <a:gd name="connsiteY9-272" fmla="*/ 3842715 h 6887937"/>
              <a:gd name="connsiteX10-273" fmla="*/ 4785360 w 5840730"/>
              <a:gd name="connsiteY10-274" fmla="*/ 3926535 h 6887937"/>
              <a:gd name="connsiteX11-275" fmla="*/ 4028621 w 5840730"/>
              <a:gd name="connsiteY11-276" fmla="*/ 6887937 h 6887937"/>
              <a:gd name="connsiteX12-277" fmla="*/ 0 w 5840730"/>
              <a:gd name="connsiteY12-278" fmla="*/ 6877051 h 6887937"/>
              <a:gd name="connsiteX13-279" fmla="*/ 0 w 5840730"/>
              <a:gd name="connsiteY13-280" fmla="*/ 0 h 6887937"/>
              <a:gd name="connsiteX0-281" fmla="*/ 0 w 5840730"/>
              <a:gd name="connsiteY0-282" fmla="*/ 0 h 6887937"/>
              <a:gd name="connsiteX1-283" fmla="*/ 5840730 w 5840730"/>
              <a:gd name="connsiteY1-284" fmla="*/ 0 h 6887937"/>
              <a:gd name="connsiteX2-285" fmla="*/ 5090160 w 5840730"/>
              <a:gd name="connsiteY2-286" fmla="*/ 2775915 h 6887937"/>
              <a:gd name="connsiteX3-287" fmla="*/ 4754880 w 5840730"/>
              <a:gd name="connsiteY3-288" fmla="*/ 2692095 h 6887937"/>
              <a:gd name="connsiteX4-289" fmla="*/ 5006340 w 5840730"/>
              <a:gd name="connsiteY4-290" fmla="*/ 1823415 h 6887937"/>
              <a:gd name="connsiteX5-291" fmla="*/ 4895850 w 5840730"/>
              <a:gd name="connsiteY5-292" fmla="*/ 1602435 h 6887937"/>
              <a:gd name="connsiteX6-293" fmla="*/ 4655820 w 5840730"/>
              <a:gd name="connsiteY6-294" fmla="*/ 1770075 h 6887937"/>
              <a:gd name="connsiteX7-295" fmla="*/ 3901440 w 5840730"/>
              <a:gd name="connsiteY7-296" fmla="*/ 4696155 h 6887937"/>
              <a:gd name="connsiteX8-297" fmla="*/ 4213860 w 5840730"/>
              <a:gd name="connsiteY8-298" fmla="*/ 4757115 h 6887937"/>
              <a:gd name="connsiteX9-299" fmla="*/ 4457700 w 5840730"/>
              <a:gd name="connsiteY9-300" fmla="*/ 3842715 h 6887937"/>
              <a:gd name="connsiteX10-301" fmla="*/ 4785360 w 5840730"/>
              <a:gd name="connsiteY10-302" fmla="*/ 3926535 h 6887937"/>
              <a:gd name="connsiteX11-303" fmla="*/ 4028621 w 5840730"/>
              <a:gd name="connsiteY11-304" fmla="*/ 6887937 h 6887937"/>
              <a:gd name="connsiteX12-305" fmla="*/ 0 w 5840730"/>
              <a:gd name="connsiteY12-306" fmla="*/ 6877051 h 6887937"/>
              <a:gd name="connsiteX13-307" fmla="*/ 0 w 5840730"/>
              <a:gd name="connsiteY13-308" fmla="*/ 0 h 6887937"/>
              <a:gd name="connsiteX0-309" fmla="*/ 0 w 5840730"/>
              <a:gd name="connsiteY0-310" fmla="*/ 0 h 6887937"/>
              <a:gd name="connsiteX1-311" fmla="*/ 5840730 w 5840730"/>
              <a:gd name="connsiteY1-312" fmla="*/ 0 h 6887937"/>
              <a:gd name="connsiteX2-313" fmla="*/ 5090160 w 5840730"/>
              <a:gd name="connsiteY2-314" fmla="*/ 2775915 h 6887937"/>
              <a:gd name="connsiteX3-315" fmla="*/ 4754880 w 5840730"/>
              <a:gd name="connsiteY3-316" fmla="*/ 2692095 h 6887937"/>
              <a:gd name="connsiteX4-317" fmla="*/ 5006340 w 5840730"/>
              <a:gd name="connsiteY4-318" fmla="*/ 1823415 h 6887937"/>
              <a:gd name="connsiteX5-319" fmla="*/ 4872990 w 5840730"/>
              <a:gd name="connsiteY5-320" fmla="*/ 1571955 h 6887937"/>
              <a:gd name="connsiteX6-321" fmla="*/ 4655820 w 5840730"/>
              <a:gd name="connsiteY6-322" fmla="*/ 1770075 h 6887937"/>
              <a:gd name="connsiteX7-323" fmla="*/ 3901440 w 5840730"/>
              <a:gd name="connsiteY7-324" fmla="*/ 4696155 h 6887937"/>
              <a:gd name="connsiteX8-325" fmla="*/ 4213860 w 5840730"/>
              <a:gd name="connsiteY8-326" fmla="*/ 4757115 h 6887937"/>
              <a:gd name="connsiteX9-327" fmla="*/ 4457700 w 5840730"/>
              <a:gd name="connsiteY9-328" fmla="*/ 3842715 h 6887937"/>
              <a:gd name="connsiteX10-329" fmla="*/ 4785360 w 5840730"/>
              <a:gd name="connsiteY10-330" fmla="*/ 3926535 h 6887937"/>
              <a:gd name="connsiteX11-331" fmla="*/ 4028621 w 5840730"/>
              <a:gd name="connsiteY11-332" fmla="*/ 6887937 h 6887937"/>
              <a:gd name="connsiteX12-333" fmla="*/ 0 w 5840730"/>
              <a:gd name="connsiteY12-334" fmla="*/ 6877051 h 6887937"/>
              <a:gd name="connsiteX13-335" fmla="*/ 0 w 5840730"/>
              <a:gd name="connsiteY13-336" fmla="*/ 0 h 6887937"/>
              <a:gd name="connsiteX0-337" fmla="*/ 0 w 5840730"/>
              <a:gd name="connsiteY0-338" fmla="*/ 0 h 6887937"/>
              <a:gd name="connsiteX1-339" fmla="*/ 5840730 w 5840730"/>
              <a:gd name="connsiteY1-340" fmla="*/ 0 h 6887937"/>
              <a:gd name="connsiteX2-341" fmla="*/ 5090160 w 5840730"/>
              <a:gd name="connsiteY2-342" fmla="*/ 2775915 h 6887937"/>
              <a:gd name="connsiteX3-343" fmla="*/ 4754880 w 5840730"/>
              <a:gd name="connsiteY3-344" fmla="*/ 2692095 h 6887937"/>
              <a:gd name="connsiteX4-345" fmla="*/ 5006340 w 5840730"/>
              <a:gd name="connsiteY4-346" fmla="*/ 1823415 h 6887937"/>
              <a:gd name="connsiteX5-347" fmla="*/ 4872990 w 5840730"/>
              <a:gd name="connsiteY5-348" fmla="*/ 1571955 h 6887937"/>
              <a:gd name="connsiteX6-349" fmla="*/ 4655820 w 5840730"/>
              <a:gd name="connsiteY6-350" fmla="*/ 1770075 h 6887937"/>
              <a:gd name="connsiteX7-351" fmla="*/ 3901440 w 5840730"/>
              <a:gd name="connsiteY7-352" fmla="*/ 4696155 h 6887937"/>
              <a:gd name="connsiteX8-353" fmla="*/ 4213860 w 5840730"/>
              <a:gd name="connsiteY8-354" fmla="*/ 4757115 h 6887937"/>
              <a:gd name="connsiteX9-355" fmla="*/ 4457700 w 5840730"/>
              <a:gd name="connsiteY9-356" fmla="*/ 3842715 h 6887937"/>
              <a:gd name="connsiteX10-357" fmla="*/ 4785360 w 5840730"/>
              <a:gd name="connsiteY10-358" fmla="*/ 3926535 h 6887937"/>
              <a:gd name="connsiteX11-359" fmla="*/ 4028621 w 5840730"/>
              <a:gd name="connsiteY11-360" fmla="*/ 6887937 h 6887937"/>
              <a:gd name="connsiteX12-361" fmla="*/ 0 w 5840730"/>
              <a:gd name="connsiteY12-362" fmla="*/ 6877051 h 6887937"/>
              <a:gd name="connsiteX13-363" fmla="*/ 0 w 5840730"/>
              <a:gd name="connsiteY13-364" fmla="*/ 0 h 6887937"/>
              <a:gd name="connsiteX0-365" fmla="*/ 0 w 5840730"/>
              <a:gd name="connsiteY0-366" fmla="*/ 0 h 6887937"/>
              <a:gd name="connsiteX1-367" fmla="*/ 5840730 w 5840730"/>
              <a:gd name="connsiteY1-368" fmla="*/ 0 h 6887937"/>
              <a:gd name="connsiteX2-369" fmla="*/ 5090160 w 5840730"/>
              <a:gd name="connsiteY2-370" fmla="*/ 2775915 h 6887937"/>
              <a:gd name="connsiteX3-371" fmla="*/ 4754880 w 5840730"/>
              <a:gd name="connsiteY3-372" fmla="*/ 2692095 h 6887937"/>
              <a:gd name="connsiteX4-373" fmla="*/ 5006340 w 5840730"/>
              <a:gd name="connsiteY4-374" fmla="*/ 1823415 h 6887937"/>
              <a:gd name="connsiteX5-375" fmla="*/ 4872990 w 5840730"/>
              <a:gd name="connsiteY5-376" fmla="*/ 1571955 h 6887937"/>
              <a:gd name="connsiteX6-377" fmla="*/ 4655820 w 5840730"/>
              <a:gd name="connsiteY6-378" fmla="*/ 1770075 h 6887937"/>
              <a:gd name="connsiteX7-379" fmla="*/ 3901440 w 5840730"/>
              <a:gd name="connsiteY7-380" fmla="*/ 4696155 h 6887937"/>
              <a:gd name="connsiteX8-381" fmla="*/ 4213860 w 5840730"/>
              <a:gd name="connsiteY8-382" fmla="*/ 4757115 h 6887937"/>
              <a:gd name="connsiteX9-383" fmla="*/ 4457700 w 5840730"/>
              <a:gd name="connsiteY9-384" fmla="*/ 3842715 h 6887937"/>
              <a:gd name="connsiteX10-385" fmla="*/ 4785360 w 5840730"/>
              <a:gd name="connsiteY10-386" fmla="*/ 3926535 h 6887937"/>
              <a:gd name="connsiteX11-387" fmla="*/ 4028621 w 5840730"/>
              <a:gd name="connsiteY11-388" fmla="*/ 6887937 h 6887937"/>
              <a:gd name="connsiteX12-389" fmla="*/ 0 w 5840730"/>
              <a:gd name="connsiteY12-390" fmla="*/ 6877051 h 6887937"/>
              <a:gd name="connsiteX13-391" fmla="*/ 0 w 5840730"/>
              <a:gd name="connsiteY13-392" fmla="*/ 0 h 6887937"/>
              <a:gd name="connsiteX0-393" fmla="*/ 0 w 5840730"/>
              <a:gd name="connsiteY0-394" fmla="*/ 0 h 6887937"/>
              <a:gd name="connsiteX1-395" fmla="*/ 5840730 w 5840730"/>
              <a:gd name="connsiteY1-396" fmla="*/ 0 h 6887937"/>
              <a:gd name="connsiteX2-397" fmla="*/ 5090160 w 5840730"/>
              <a:gd name="connsiteY2-398" fmla="*/ 2775915 h 6887937"/>
              <a:gd name="connsiteX3-399" fmla="*/ 4754880 w 5840730"/>
              <a:gd name="connsiteY3-400" fmla="*/ 2692095 h 6887937"/>
              <a:gd name="connsiteX4-401" fmla="*/ 5006340 w 5840730"/>
              <a:gd name="connsiteY4-402" fmla="*/ 1823415 h 6887937"/>
              <a:gd name="connsiteX5-403" fmla="*/ 4872990 w 5840730"/>
              <a:gd name="connsiteY5-404" fmla="*/ 1571955 h 6887937"/>
              <a:gd name="connsiteX6-405" fmla="*/ 4655820 w 5840730"/>
              <a:gd name="connsiteY6-406" fmla="*/ 1770075 h 6887937"/>
              <a:gd name="connsiteX7-407" fmla="*/ 3901440 w 5840730"/>
              <a:gd name="connsiteY7-408" fmla="*/ 4696155 h 6887937"/>
              <a:gd name="connsiteX8-409" fmla="*/ 4213860 w 5840730"/>
              <a:gd name="connsiteY8-410" fmla="*/ 4757115 h 6887937"/>
              <a:gd name="connsiteX9-411" fmla="*/ 4457700 w 5840730"/>
              <a:gd name="connsiteY9-412" fmla="*/ 3842715 h 6887937"/>
              <a:gd name="connsiteX10-413" fmla="*/ 4785360 w 5840730"/>
              <a:gd name="connsiteY10-414" fmla="*/ 3926535 h 6887937"/>
              <a:gd name="connsiteX11-415" fmla="*/ 4028621 w 5840730"/>
              <a:gd name="connsiteY11-416" fmla="*/ 6887937 h 6887937"/>
              <a:gd name="connsiteX12-417" fmla="*/ 0 w 5840730"/>
              <a:gd name="connsiteY12-418" fmla="*/ 6877051 h 6887937"/>
              <a:gd name="connsiteX13-419" fmla="*/ 0 w 5840730"/>
              <a:gd name="connsiteY13-420" fmla="*/ 0 h 6887937"/>
              <a:gd name="connsiteX0-421" fmla="*/ 0 w 5840730"/>
              <a:gd name="connsiteY0-422" fmla="*/ 0 h 6887937"/>
              <a:gd name="connsiteX1-423" fmla="*/ 5840730 w 5840730"/>
              <a:gd name="connsiteY1-424" fmla="*/ 0 h 6887937"/>
              <a:gd name="connsiteX2-425" fmla="*/ 5090160 w 5840730"/>
              <a:gd name="connsiteY2-426" fmla="*/ 2775915 h 6887937"/>
              <a:gd name="connsiteX3-427" fmla="*/ 4754880 w 5840730"/>
              <a:gd name="connsiteY3-428" fmla="*/ 2692095 h 6887937"/>
              <a:gd name="connsiteX4-429" fmla="*/ 5006340 w 5840730"/>
              <a:gd name="connsiteY4-430" fmla="*/ 1823415 h 6887937"/>
              <a:gd name="connsiteX5-431" fmla="*/ 4872990 w 5840730"/>
              <a:gd name="connsiteY5-432" fmla="*/ 1571955 h 6887937"/>
              <a:gd name="connsiteX6-433" fmla="*/ 4655820 w 5840730"/>
              <a:gd name="connsiteY6-434" fmla="*/ 1770075 h 6887937"/>
              <a:gd name="connsiteX7-435" fmla="*/ 3901440 w 5840730"/>
              <a:gd name="connsiteY7-436" fmla="*/ 4696155 h 6887937"/>
              <a:gd name="connsiteX8-437" fmla="*/ 4213860 w 5840730"/>
              <a:gd name="connsiteY8-438" fmla="*/ 4757115 h 6887937"/>
              <a:gd name="connsiteX9-439" fmla="*/ 4457700 w 5840730"/>
              <a:gd name="connsiteY9-440" fmla="*/ 3842715 h 6887937"/>
              <a:gd name="connsiteX10-441" fmla="*/ 4785360 w 5840730"/>
              <a:gd name="connsiteY10-442" fmla="*/ 3926535 h 6887937"/>
              <a:gd name="connsiteX11-443" fmla="*/ 4028621 w 5840730"/>
              <a:gd name="connsiteY11-444" fmla="*/ 6887937 h 6887937"/>
              <a:gd name="connsiteX12-445" fmla="*/ 0 w 5840730"/>
              <a:gd name="connsiteY12-446" fmla="*/ 6877051 h 6887937"/>
              <a:gd name="connsiteX13-447" fmla="*/ 0 w 5840730"/>
              <a:gd name="connsiteY13-448" fmla="*/ 0 h 6887937"/>
              <a:gd name="connsiteX0-449" fmla="*/ 0 w 5840730"/>
              <a:gd name="connsiteY0-450" fmla="*/ 0 h 6887937"/>
              <a:gd name="connsiteX1-451" fmla="*/ 5840730 w 5840730"/>
              <a:gd name="connsiteY1-452" fmla="*/ 0 h 6887937"/>
              <a:gd name="connsiteX2-453" fmla="*/ 5090160 w 5840730"/>
              <a:gd name="connsiteY2-454" fmla="*/ 2775915 h 6887937"/>
              <a:gd name="connsiteX3-455" fmla="*/ 4754880 w 5840730"/>
              <a:gd name="connsiteY3-456" fmla="*/ 2692095 h 6887937"/>
              <a:gd name="connsiteX4-457" fmla="*/ 4994910 w 5840730"/>
              <a:gd name="connsiteY4-458" fmla="*/ 1857705 h 6887937"/>
              <a:gd name="connsiteX5-459" fmla="*/ 4872990 w 5840730"/>
              <a:gd name="connsiteY5-460" fmla="*/ 1571955 h 6887937"/>
              <a:gd name="connsiteX6-461" fmla="*/ 4655820 w 5840730"/>
              <a:gd name="connsiteY6-462" fmla="*/ 1770075 h 6887937"/>
              <a:gd name="connsiteX7-463" fmla="*/ 3901440 w 5840730"/>
              <a:gd name="connsiteY7-464" fmla="*/ 4696155 h 6887937"/>
              <a:gd name="connsiteX8-465" fmla="*/ 4213860 w 5840730"/>
              <a:gd name="connsiteY8-466" fmla="*/ 4757115 h 6887937"/>
              <a:gd name="connsiteX9-467" fmla="*/ 4457700 w 5840730"/>
              <a:gd name="connsiteY9-468" fmla="*/ 3842715 h 6887937"/>
              <a:gd name="connsiteX10-469" fmla="*/ 4785360 w 5840730"/>
              <a:gd name="connsiteY10-470" fmla="*/ 3926535 h 6887937"/>
              <a:gd name="connsiteX11-471" fmla="*/ 4028621 w 5840730"/>
              <a:gd name="connsiteY11-472" fmla="*/ 6887937 h 6887937"/>
              <a:gd name="connsiteX12-473" fmla="*/ 0 w 5840730"/>
              <a:gd name="connsiteY12-474" fmla="*/ 6877051 h 6887937"/>
              <a:gd name="connsiteX13-475" fmla="*/ 0 w 5840730"/>
              <a:gd name="connsiteY13-476" fmla="*/ 0 h 6887937"/>
              <a:gd name="connsiteX0-477" fmla="*/ 0 w 5840730"/>
              <a:gd name="connsiteY0-478" fmla="*/ 0 h 6887937"/>
              <a:gd name="connsiteX1-479" fmla="*/ 5840730 w 5840730"/>
              <a:gd name="connsiteY1-480" fmla="*/ 0 h 6887937"/>
              <a:gd name="connsiteX2-481" fmla="*/ 5090160 w 5840730"/>
              <a:gd name="connsiteY2-482" fmla="*/ 2775915 h 6887937"/>
              <a:gd name="connsiteX3-483" fmla="*/ 4754880 w 5840730"/>
              <a:gd name="connsiteY3-484" fmla="*/ 2692095 h 6887937"/>
              <a:gd name="connsiteX4-485" fmla="*/ 4994910 w 5840730"/>
              <a:gd name="connsiteY4-486" fmla="*/ 1857705 h 6887937"/>
              <a:gd name="connsiteX5-487" fmla="*/ 4872990 w 5840730"/>
              <a:gd name="connsiteY5-488" fmla="*/ 1571955 h 6887937"/>
              <a:gd name="connsiteX6-489" fmla="*/ 4655820 w 5840730"/>
              <a:gd name="connsiteY6-490" fmla="*/ 1770075 h 6887937"/>
              <a:gd name="connsiteX7-491" fmla="*/ 3901440 w 5840730"/>
              <a:gd name="connsiteY7-492" fmla="*/ 4696155 h 6887937"/>
              <a:gd name="connsiteX8-493" fmla="*/ 4213860 w 5840730"/>
              <a:gd name="connsiteY8-494" fmla="*/ 4757115 h 6887937"/>
              <a:gd name="connsiteX9-495" fmla="*/ 4457700 w 5840730"/>
              <a:gd name="connsiteY9-496" fmla="*/ 3842715 h 6887937"/>
              <a:gd name="connsiteX10-497" fmla="*/ 4785360 w 5840730"/>
              <a:gd name="connsiteY10-498" fmla="*/ 3926535 h 6887937"/>
              <a:gd name="connsiteX11-499" fmla="*/ 4028621 w 5840730"/>
              <a:gd name="connsiteY11-500" fmla="*/ 6887937 h 6887937"/>
              <a:gd name="connsiteX12-501" fmla="*/ 0 w 5840730"/>
              <a:gd name="connsiteY12-502" fmla="*/ 6877051 h 6887937"/>
              <a:gd name="connsiteX13-503" fmla="*/ 0 w 5840730"/>
              <a:gd name="connsiteY13-504" fmla="*/ 0 h 6887937"/>
              <a:gd name="connsiteX0-505" fmla="*/ 0 w 5840730"/>
              <a:gd name="connsiteY0-506" fmla="*/ 0 h 6887937"/>
              <a:gd name="connsiteX1-507" fmla="*/ 5840730 w 5840730"/>
              <a:gd name="connsiteY1-508" fmla="*/ 0 h 6887937"/>
              <a:gd name="connsiteX2-509" fmla="*/ 5090160 w 5840730"/>
              <a:gd name="connsiteY2-510" fmla="*/ 2775915 h 6887937"/>
              <a:gd name="connsiteX3-511" fmla="*/ 4754880 w 5840730"/>
              <a:gd name="connsiteY3-512" fmla="*/ 2692095 h 6887937"/>
              <a:gd name="connsiteX4-513" fmla="*/ 4994910 w 5840730"/>
              <a:gd name="connsiteY4-514" fmla="*/ 1857705 h 6887937"/>
              <a:gd name="connsiteX5-515" fmla="*/ 4872990 w 5840730"/>
              <a:gd name="connsiteY5-516" fmla="*/ 1571955 h 6887937"/>
              <a:gd name="connsiteX6-517" fmla="*/ 4655820 w 5840730"/>
              <a:gd name="connsiteY6-518" fmla="*/ 1770075 h 6887937"/>
              <a:gd name="connsiteX7-519" fmla="*/ 3901440 w 5840730"/>
              <a:gd name="connsiteY7-520" fmla="*/ 4696155 h 6887937"/>
              <a:gd name="connsiteX8-521" fmla="*/ 4213860 w 5840730"/>
              <a:gd name="connsiteY8-522" fmla="*/ 4757115 h 6887937"/>
              <a:gd name="connsiteX9-523" fmla="*/ 4457700 w 5840730"/>
              <a:gd name="connsiteY9-524" fmla="*/ 3842715 h 6887937"/>
              <a:gd name="connsiteX10-525" fmla="*/ 4785360 w 5840730"/>
              <a:gd name="connsiteY10-526" fmla="*/ 3926535 h 6887937"/>
              <a:gd name="connsiteX11-527" fmla="*/ 4028621 w 5840730"/>
              <a:gd name="connsiteY11-528" fmla="*/ 6887937 h 6887937"/>
              <a:gd name="connsiteX12-529" fmla="*/ 0 w 5840730"/>
              <a:gd name="connsiteY12-530" fmla="*/ 6877051 h 6887937"/>
              <a:gd name="connsiteX13-531" fmla="*/ 0 w 5840730"/>
              <a:gd name="connsiteY13-532" fmla="*/ 0 h 6887937"/>
              <a:gd name="connsiteX0-533" fmla="*/ 0 w 5840730"/>
              <a:gd name="connsiteY0-534" fmla="*/ 0 h 6887937"/>
              <a:gd name="connsiteX1-535" fmla="*/ 5840730 w 5840730"/>
              <a:gd name="connsiteY1-536" fmla="*/ 0 h 6887937"/>
              <a:gd name="connsiteX2-537" fmla="*/ 5090160 w 5840730"/>
              <a:gd name="connsiteY2-538" fmla="*/ 2775915 h 6887937"/>
              <a:gd name="connsiteX3-539" fmla="*/ 4754880 w 5840730"/>
              <a:gd name="connsiteY3-540" fmla="*/ 2692095 h 6887937"/>
              <a:gd name="connsiteX4-541" fmla="*/ 4994910 w 5840730"/>
              <a:gd name="connsiteY4-542" fmla="*/ 1857705 h 6887937"/>
              <a:gd name="connsiteX5-543" fmla="*/ 4872990 w 5840730"/>
              <a:gd name="connsiteY5-544" fmla="*/ 1571955 h 6887937"/>
              <a:gd name="connsiteX6-545" fmla="*/ 4655820 w 5840730"/>
              <a:gd name="connsiteY6-546" fmla="*/ 1770075 h 6887937"/>
              <a:gd name="connsiteX7-547" fmla="*/ 3901440 w 5840730"/>
              <a:gd name="connsiteY7-548" fmla="*/ 4696155 h 6887937"/>
              <a:gd name="connsiteX8-549" fmla="*/ 4213860 w 5840730"/>
              <a:gd name="connsiteY8-550" fmla="*/ 4757115 h 6887937"/>
              <a:gd name="connsiteX9-551" fmla="*/ 4457700 w 5840730"/>
              <a:gd name="connsiteY9-552" fmla="*/ 3842715 h 6887937"/>
              <a:gd name="connsiteX10-553" fmla="*/ 4785360 w 5840730"/>
              <a:gd name="connsiteY10-554" fmla="*/ 3926535 h 6887937"/>
              <a:gd name="connsiteX11-555" fmla="*/ 4028621 w 5840730"/>
              <a:gd name="connsiteY11-556" fmla="*/ 6887937 h 6887937"/>
              <a:gd name="connsiteX12-557" fmla="*/ 0 w 5840730"/>
              <a:gd name="connsiteY12-558" fmla="*/ 6877051 h 6887937"/>
              <a:gd name="connsiteX13-559" fmla="*/ 0 w 5840730"/>
              <a:gd name="connsiteY13-560" fmla="*/ 0 h 6887937"/>
              <a:gd name="connsiteX0-561" fmla="*/ 0 w 5840730"/>
              <a:gd name="connsiteY0-562" fmla="*/ 0 h 6887937"/>
              <a:gd name="connsiteX1-563" fmla="*/ 5840730 w 5840730"/>
              <a:gd name="connsiteY1-564" fmla="*/ 0 h 6887937"/>
              <a:gd name="connsiteX2-565" fmla="*/ 5090160 w 5840730"/>
              <a:gd name="connsiteY2-566" fmla="*/ 2775915 h 6887937"/>
              <a:gd name="connsiteX3-567" fmla="*/ 4754880 w 5840730"/>
              <a:gd name="connsiteY3-568" fmla="*/ 2692095 h 6887937"/>
              <a:gd name="connsiteX4-569" fmla="*/ 4994910 w 5840730"/>
              <a:gd name="connsiteY4-570" fmla="*/ 1857705 h 6887937"/>
              <a:gd name="connsiteX5-571" fmla="*/ 4872990 w 5840730"/>
              <a:gd name="connsiteY5-572" fmla="*/ 1571955 h 6887937"/>
              <a:gd name="connsiteX6-573" fmla="*/ 4655820 w 5840730"/>
              <a:gd name="connsiteY6-574" fmla="*/ 1770075 h 6887937"/>
              <a:gd name="connsiteX7-575" fmla="*/ 3901440 w 5840730"/>
              <a:gd name="connsiteY7-576" fmla="*/ 4696155 h 6887937"/>
              <a:gd name="connsiteX8-577" fmla="*/ 4213860 w 5840730"/>
              <a:gd name="connsiteY8-578" fmla="*/ 4757115 h 6887937"/>
              <a:gd name="connsiteX9-579" fmla="*/ 4457700 w 5840730"/>
              <a:gd name="connsiteY9-580" fmla="*/ 3842715 h 6887937"/>
              <a:gd name="connsiteX10-581" fmla="*/ 4785360 w 5840730"/>
              <a:gd name="connsiteY10-582" fmla="*/ 3926535 h 6887937"/>
              <a:gd name="connsiteX11-583" fmla="*/ 4028621 w 5840730"/>
              <a:gd name="connsiteY11-584" fmla="*/ 6887937 h 6887937"/>
              <a:gd name="connsiteX12-585" fmla="*/ 0 w 5840730"/>
              <a:gd name="connsiteY12-586" fmla="*/ 6877051 h 6887937"/>
              <a:gd name="connsiteX13-587" fmla="*/ 0 w 5840730"/>
              <a:gd name="connsiteY13-588" fmla="*/ 0 h 6887937"/>
              <a:gd name="connsiteX0-589" fmla="*/ 0 w 5840730"/>
              <a:gd name="connsiteY0-590" fmla="*/ 0 h 6887937"/>
              <a:gd name="connsiteX1-591" fmla="*/ 5840730 w 5840730"/>
              <a:gd name="connsiteY1-592" fmla="*/ 0 h 6887937"/>
              <a:gd name="connsiteX2-593" fmla="*/ 5090160 w 5840730"/>
              <a:gd name="connsiteY2-594" fmla="*/ 2775915 h 6887937"/>
              <a:gd name="connsiteX3-595" fmla="*/ 4754880 w 5840730"/>
              <a:gd name="connsiteY3-596" fmla="*/ 2692095 h 6887937"/>
              <a:gd name="connsiteX4-597" fmla="*/ 4979670 w 5840730"/>
              <a:gd name="connsiteY4-598" fmla="*/ 1865325 h 6887937"/>
              <a:gd name="connsiteX5-599" fmla="*/ 4872990 w 5840730"/>
              <a:gd name="connsiteY5-600" fmla="*/ 1571955 h 6887937"/>
              <a:gd name="connsiteX6-601" fmla="*/ 4655820 w 5840730"/>
              <a:gd name="connsiteY6-602" fmla="*/ 1770075 h 6887937"/>
              <a:gd name="connsiteX7-603" fmla="*/ 3901440 w 5840730"/>
              <a:gd name="connsiteY7-604" fmla="*/ 4696155 h 6887937"/>
              <a:gd name="connsiteX8-605" fmla="*/ 4213860 w 5840730"/>
              <a:gd name="connsiteY8-606" fmla="*/ 4757115 h 6887937"/>
              <a:gd name="connsiteX9-607" fmla="*/ 4457700 w 5840730"/>
              <a:gd name="connsiteY9-608" fmla="*/ 3842715 h 6887937"/>
              <a:gd name="connsiteX10-609" fmla="*/ 4785360 w 5840730"/>
              <a:gd name="connsiteY10-610" fmla="*/ 3926535 h 6887937"/>
              <a:gd name="connsiteX11-611" fmla="*/ 4028621 w 5840730"/>
              <a:gd name="connsiteY11-612" fmla="*/ 6887937 h 6887937"/>
              <a:gd name="connsiteX12-613" fmla="*/ 0 w 5840730"/>
              <a:gd name="connsiteY12-614" fmla="*/ 6877051 h 6887937"/>
              <a:gd name="connsiteX13-615" fmla="*/ 0 w 5840730"/>
              <a:gd name="connsiteY13-616" fmla="*/ 0 h 6887937"/>
              <a:gd name="connsiteX0-617" fmla="*/ 0 w 5840730"/>
              <a:gd name="connsiteY0-618" fmla="*/ 0 h 6887937"/>
              <a:gd name="connsiteX1-619" fmla="*/ 5840730 w 5840730"/>
              <a:gd name="connsiteY1-620" fmla="*/ 0 h 6887937"/>
              <a:gd name="connsiteX2-621" fmla="*/ 5090160 w 5840730"/>
              <a:gd name="connsiteY2-622" fmla="*/ 2775915 h 6887937"/>
              <a:gd name="connsiteX3-623" fmla="*/ 4754880 w 5840730"/>
              <a:gd name="connsiteY3-624" fmla="*/ 2692095 h 6887937"/>
              <a:gd name="connsiteX4-625" fmla="*/ 4956810 w 5840730"/>
              <a:gd name="connsiteY4-626" fmla="*/ 1865325 h 6887937"/>
              <a:gd name="connsiteX5-627" fmla="*/ 4872990 w 5840730"/>
              <a:gd name="connsiteY5-628" fmla="*/ 1571955 h 6887937"/>
              <a:gd name="connsiteX6-629" fmla="*/ 4655820 w 5840730"/>
              <a:gd name="connsiteY6-630" fmla="*/ 1770075 h 6887937"/>
              <a:gd name="connsiteX7-631" fmla="*/ 3901440 w 5840730"/>
              <a:gd name="connsiteY7-632" fmla="*/ 4696155 h 6887937"/>
              <a:gd name="connsiteX8-633" fmla="*/ 4213860 w 5840730"/>
              <a:gd name="connsiteY8-634" fmla="*/ 4757115 h 6887937"/>
              <a:gd name="connsiteX9-635" fmla="*/ 4457700 w 5840730"/>
              <a:gd name="connsiteY9-636" fmla="*/ 3842715 h 6887937"/>
              <a:gd name="connsiteX10-637" fmla="*/ 4785360 w 5840730"/>
              <a:gd name="connsiteY10-638" fmla="*/ 3926535 h 6887937"/>
              <a:gd name="connsiteX11-639" fmla="*/ 4028621 w 5840730"/>
              <a:gd name="connsiteY11-640" fmla="*/ 6887937 h 6887937"/>
              <a:gd name="connsiteX12-641" fmla="*/ 0 w 5840730"/>
              <a:gd name="connsiteY12-642" fmla="*/ 6877051 h 6887937"/>
              <a:gd name="connsiteX13-643" fmla="*/ 0 w 5840730"/>
              <a:gd name="connsiteY13-644" fmla="*/ 0 h 6887937"/>
              <a:gd name="connsiteX0-645" fmla="*/ 0 w 5840730"/>
              <a:gd name="connsiteY0-646" fmla="*/ 0 h 6887937"/>
              <a:gd name="connsiteX1-647" fmla="*/ 5840730 w 5840730"/>
              <a:gd name="connsiteY1-648" fmla="*/ 0 h 6887937"/>
              <a:gd name="connsiteX2-649" fmla="*/ 5090160 w 5840730"/>
              <a:gd name="connsiteY2-650" fmla="*/ 2775915 h 6887937"/>
              <a:gd name="connsiteX3-651" fmla="*/ 4754880 w 5840730"/>
              <a:gd name="connsiteY3-652" fmla="*/ 2692095 h 6887937"/>
              <a:gd name="connsiteX4-653" fmla="*/ 4979670 w 5840730"/>
              <a:gd name="connsiteY4-654" fmla="*/ 1846275 h 6887937"/>
              <a:gd name="connsiteX5-655" fmla="*/ 4872990 w 5840730"/>
              <a:gd name="connsiteY5-656" fmla="*/ 1571955 h 6887937"/>
              <a:gd name="connsiteX6-657" fmla="*/ 4655820 w 5840730"/>
              <a:gd name="connsiteY6-658" fmla="*/ 1770075 h 6887937"/>
              <a:gd name="connsiteX7-659" fmla="*/ 3901440 w 5840730"/>
              <a:gd name="connsiteY7-660" fmla="*/ 4696155 h 6887937"/>
              <a:gd name="connsiteX8-661" fmla="*/ 4213860 w 5840730"/>
              <a:gd name="connsiteY8-662" fmla="*/ 4757115 h 6887937"/>
              <a:gd name="connsiteX9-663" fmla="*/ 4457700 w 5840730"/>
              <a:gd name="connsiteY9-664" fmla="*/ 3842715 h 6887937"/>
              <a:gd name="connsiteX10-665" fmla="*/ 4785360 w 5840730"/>
              <a:gd name="connsiteY10-666" fmla="*/ 3926535 h 6887937"/>
              <a:gd name="connsiteX11-667" fmla="*/ 4028621 w 5840730"/>
              <a:gd name="connsiteY11-668" fmla="*/ 6887937 h 6887937"/>
              <a:gd name="connsiteX12-669" fmla="*/ 0 w 5840730"/>
              <a:gd name="connsiteY12-670" fmla="*/ 6877051 h 6887937"/>
              <a:gd name="connsiteX13-671" fmla="*/ 0 w 5840730"/>
              <a:gd name="connsiteY13-672" fmla="*/ 0 h 6887937"/>
              <a:gd name="connsiteX0-673" fmla="*/ 0 w 5840730"/>
              <a:gd name="connsiteY0-674" fmla="*/ 0 h 6887937"/>
              <a:gd name="connsiteX1-675" fmla="*/ 5840730 w 5840730"/>
              <a:gd name="connsiteY1-676" fmla="*/ 0 h 6887937"/>
              <a:gd name="connsiteX2-677" fmla="*/ 5090160 w 5840730"/>
              <a:gd name="connsiteY2-678" fmla="*/ 2775915 h 6887937"/>
              <a:gd name="connsiteX3-679" fmla="*/ 4754880 w 5840730"/>
              <a:gd name="connsiteY3-680" fmla="*/ 2692095 h 6887937"/>
              <a:gd name="connsiteX4-681" fmla="*/ 4979670 w 5840730"/>
              <a:gd name="connsiteY4-682" fmla="*/ 1846275 h 6887937"/>
              <a:gd name="connsiteX5-683" fmla="*/ 4872990 w 5840730"/>
              <a:gd name="connsiteY5-684" fmla="*/ 1571955 h 6887937"/>
              <a:gd name="connsiteX6-685" fmla="*/ 4655820 w 5840730"/>
              <a:gd name="connsiteY6-686" fmla="*/ 1770075 h 6887937"/>
              <a:gd name="connsiteX7-687" fmla="*/ 3901440 w 5840730"/>
              <a:gd name="connsiteY7-688" fmla="*/ 4696155 h 6887937"/>
              <a:gd name="connsiteX8-689" fmla="*/ 4213860 w 5840730"/>
              <a:gd name="connsiteY8-690" fmla="*/ 4757115 h 6887937"/>
              <a:gd name="connsiteX9-691" fmla="*/ 4457700 w 5840730"/>
              <a:gd name="connsiteY9-692" fmla="*/ 3842715 h 6887937"/>
              <a:gd name="connsiteX10-693" fmla="*/ 4785360 w 5840730"/>
              <a:gd name="connsiteY10-694" fmla="*/ 3926535 h 6887937"/>
              <a:gd name="connsiteX11-695" fmla="*/ 4028621 w 5840730"/>
              <a:gd name="connsiteY11-696" fmla="*/ 6887937 h 6887937"/>
              <a:gd name="connsiteX12-697" fmla="*/ 0 w 5840730"/>
              <a:gd name="connsiteY12-698" fmla="*/ 6877051 h 6887937"/>
              <a:gd name="connsiteX13-699" fmla="*/ 0 w 5840730"/>
              <a:gd name="connsiteY13-700" fmla="*/ 0 h 6887937"/>
              <a:gd name="connsiteX0-701" fmla="*/ 0 w 5840730"/>
              <a:gd name="connsiteY0-702" fmla="*/ 0 h 6887937"/>
              <a:gd name="connsiteX1-703" fmla="*/ 5840730 w 5840730"/>
              <a:gd name="connsiteY1-704" fmla="*/ 0 h 6887937"/>
              <a:gd name="connsiteX2-705" fmla="*/ 5090160 w 5840730"/>
              <a:gd name="connsiteY2-706" fmla="*/ 2775915 h 6887937"/>
              <a:gd name="connsiteX3-707" fmla="*/ 4754880 w 5840730"/>
              <a:gd name="connsiteY3-708" fmla="*/ 2692095 h 6887937"/>
              <a:gd name="connsiteX4-709" fmla="*/ 4979670 w 5840730"/>
              <a:gd name="connsiteY4-710" fmla="*/ 1846275 h 6887937"/>
              <a:gd name="connsiteX5-711" fmla="*/ 4872990 w 5840730"/>
              <a:gd name="connsiteY5-712" fmla="*/ 1571955 h 6887937"/>
              <a:gd name="connsiteX6-713" fmla="*/ 4655820 w 5840730"/>
              <a:gd name="connsiteY6-714" fmla="*/ 1770075 h 6887937"/>
              <a:gd name="connsiteX7-715" fmla="*/ 3901440 w 5840730"/>
              <a:gd name="connsiteY7-716" fmla="*/ 4696155 h 6887937"/>
              <a:gd name="connsiteX8-717" fmla="*/ 4213860 w 5840730"/>
              <a:gd name="connsiteY8-718" fmla="*/ 4757115 h 6887937"/>
              <a:gd name="connsiteX9-719" fmla="*/ 4457700 w 5840730"/>
              <a:gd name="connsiteY9-720" fmla="*/ 3842715 h 6887937"/>
              <a:gd name="connsiteX10-721" fmla="*/ 4785360 w 5840730"/>
              <a:gd name="connsiteY10-722" fmla="*/ 3926535 h 6887937"/>
              <a:gd name="connsiteX11-723" fmla="*/ 4028621 w 5840730"/>
              <a:gd name="connsiteY11-724" fmla="*/ 6887937 h 6887937"/>
              <a:gd name="connsiteX12-725" fmla="*/ 0 w 5840730"/>
              <a:gd name="connsiteY12-726" fmla="*/ 6877051 h 6887937"/>
              <a:gd name="connsiteX13-727" fmla="*/ 0 w 5840730"/>
              <a:gd name="connsiteY13-728" fmla="*/ 0 h 6887937"/>
              <a:gd name="connsiteX0-729" fmla="*/ 0 w 5840730"/>
              <a:gd name="connsiteY0-730" fmla="*/ 0 h 6887937"/>
              <a:gd name="connsiteX1-731" fmla="*/ 5840730 w 5840730"/>
              <a:gd name="connsiteY1-732" fmla="*/ 0 h 6887937"/>
              <a:gd name="connsiteX2-733" fmla="*/ 5090160 w 5840730"/>
              <a:gd name="connsiteY2-734" fmla="*/ 2775915 h 6887937"/>
              <a:gd name="connsiteX3-735" fmla="*/ 4754880 w 5840730"/>
              <a:gd name="connsiteY3-736" fmla="*/ 2692095 h 6887937"/>
              <a:gd name="connsiteX4-737" fmla="*/ 4979670 w 5840730"/>
              <a:gd name="connsiteY4-738" fmla="*/ 1846275 h 6887937"/>
              <a:gd name="connsiteX5-739" fmla="*/ 4872990 w 5840730"/>
              <a:gd name="connsiteY5-740" fmla="*/ 1571955 h 6887937"/>
              <a:gd name="connsiteX6-741" fmla="*/ 4655820 w 5840730"/>
              <a:gd name="connsiteY6-742" fmla="*/ 1770075 h 6887937"/>
              <a:gd name="connsiteX7-743" fmla="*/ 3901440 w 5840730"/>
              <a:gd name="connsiteY7-744" fmla="*/ 4696155 h 6887937"/>
              <a:gd name="connsiteX8-745" fmla="*/ 4213860 w 5840730"/>
              <a:gd name="connsiteY8-746" fmla="*/ 4757115 h 6887937"/>
              <a:gd name="connsiteX9-747" fmla="*/ 4457700 w 5840730"/>
              <a:gd name="connsiteY9-748" fmla="*/ 3842715 h 6887937"/>
              <a:gd name="connsiteX10-749" fmla="*/ 4785360 w 5840730"/>
              <a:gd name="connsiteY10-750" fmla="*/ 3926535 h 6887937"/>
              <a:gd name="connsiteX11-751" fmla="*/ 4028621 w 5840730"/>
              <a:gd name="connsiteY11-752" fmla="*/ 6887937 h 6887937"/>
              <a:gd name="connsiteX12-753" fmla="*/ 0 w 5840730"/>
              <a:gd name="connsiteY12-754" fmla="*/ 6877051 h 6887937"/>
              <a:gd name="connsiteX13-755" fmla="*/ 0 w 5840730"/>
              <a:gd name="connsiteY13-756" fmla="*/ 0 h 6887937"/>
              <a:gd name="connsiteX0-757" fmla="*/ 0 w 5840730"/>
              <a:gd name="connsiteY0-758" fmla="*/ 0 h 6887937"/>
              <a:gd name="connsiteX1-759" fmla="*/ 5840730 w 5840730"/>
              <a:gd name="connsiteY1-760" fmla="*/ 0 h 6887937"/>
              <a:gd name="connsiteX2-761" fmla="*/ 5090160 w 5840730"/>
              <a:gd name="connsiteY2-762" fmla="*/ 2775915 h 6887937"/>
              <a:gd name="connsiteX3-763" fmla="*/ 4754880 w 5840730"/>
              <a:gd name="connsiteY3-764" fmla="*/ 2692095 h 6887937"/>
              <a:gd name="connsiteX4-765" fmla="*/ 4979670 w 5840730"/>
              <a:gd name="connsiteY4-766" fmla="*/ 1846275 h 6887937"/>
              <a:gd name="connsiteX5-767" fmla="*/ 4872990 w 5840730"/>
              <a:gd name="connsiteY5-768" fmla="*/ 1571955 h 6887937"/>
              <a:gd name="connsiteX6-769" fmla="*/ 4655820 w 5840730"/>
              <a:gd name="connsiteY6-770" fmla="*/ 1770075 h 6887937"/>
              <a:gd name="connsiteX7-771" fmla="*/ 3901440 w 5840730"/>
              <a:gd name="connsiteY7-772" fmla="*/ 4696155 h 6887937"/>
              <a:gd name="connsiteX8-773" fmla="*/ 4213860 w 5840730"/>
              <a:gd name="connsiteY8-774" fmla="*/ 4757115 h 6887937"/>
              <a:gd name="connsiteX9-775" fmla="*/ 4457700 w 5840730"/>
              <a:gd name="connsiteY9-776" fmla="*/ 3842715 h 6887937"/>
              <a:gd name="connsiteX10-777" fmla="*/ 4785360 w 5840730"/>
              <a:gd name="connsiteY10-778" fmla="*/ 3926535 h 6887937"/>
              <a:gd name="connsiteX11-779" fmla="*/ 4028621 w 5840730"/>
              <a:gd name="connsiteY11-780" fmla="*/ 6887937 h 6887937"/>
              <a:gd name="connsiteX12-781" fmla="*/ 0 w 5840730"/>
              <a:gd name="connsiteY12-782" fmla="*/ 6877051 h 6887937"/>
              <a:gd name="connsiteX13-783" fmla="*/ 0 w 5840730"/>
              <a:gd name="connsiteY13-784" fmla="*/ 0 h 6887937"/>
              <a:gd name="connsiteX0-785" fmla="*/ 0 w 5840730"/>
              <a:gd name="connsiteY0-786" fmla="*/ 0 h 6887937"/>
              <a:gd name="connsiteX1-787" fmla="*/ 5840730 w 5840730"/>
              <a:gd name="connsiteY1-788" fmla="*/ 0 h 6887937"/>
              <a:gd name="connsiteX2-789" fmla="*/ 5090160 w 5840730"/>
              <a:gd name="connsiteY2-790" fmla="*/ 2775915 h 6887937"/>
              <a:gd name="connsiteX3-791" fmla="*/ 4754880 w 5840730"/>
              <a:gd name="connsiteY3-792" fmla="*/ 2692095 h 6887937"/>
              <a:gd name="connsiteX4-793" fmla="*/ 4979670 w 5840730"/>
              <a:gd name="connsiteY4-794" fmla="*/ 1846275 h 6887937"/>
              <a:gd name="connsiteX5-795" fmla="*/ 4872990 w 5840730"/>
              <a:gd name="connsiteY5-796" fmla="*/ 1571955 h 6887937"/>
              <a:gd name="connsiteX6-797" fmla="*/ 4655820 w 5840730"/>
              <a:gd name="connsiteY6-798" fmla="*/ 1770075 h 6887937"/>
              <a:gd name="connsiteX7-799" fmla="*/ 3901440 w 5840730"/>
              <a:gd name="connsiteY7-800" fmla="*/ 4696155 h 6887937"/>
              <a:gd name="connsiteX8-801" fmla="*/ 4213860 w 5840730"/>
              <a:gd name="connsiteY8-802" fmla="*/ 4757115 h 6887937"/>
              <a:gd name="connsiteX9-803" fmla="*/ 4457700 w 5840730"/>
              <a:gd name="connsiteY9-804" fmla="*/ 3842715 h 6887937"/>
              <a:gd name="connsiteX10-805" fmla="*/ 4785360 w 5840730"/>
              <a:gd name="connsiteY10-806" fmla="*/ 3926535 h 6887937"/>
              <a:gd name="connsiteX11-807" fmla="*/ 4028621 w 5840730"/>
              <a:gd name="connsiteY11-808" fmla="*/ 6887937 h 6887937"/>
              <a:gd name="connsiteX12-809" fmla="*/ 0 w 5840730"/>
              <a:gd name="connsiteY12-810" fmla="*/ 6877051 h 6887937"/>
              <a:gd name="connsiteX13-811" fmla="*/ 0 w 5840730"/>
              <a:gd name="connsiteY13-812" fmla="*/ 0 h 6887937"/>
              <a:gd name="connsiteX0-813" fmla="*/ 0 w 5840730"/>
              <a:gd name="connsiteY0-814" fmla="*/ 0 h 6887937"/>
              <a:gd name="connsiteX1-815" fmla="*/ 5840730 w 5840730"/>
              <a:gd name="connsiteY1-816" fmla="*/ 0 h 6887937"/>
              <a:gd name="connsiteX2-817" fmla="*/ 5090160 w 5840730"/>
              <a:gd name="connsiteY2-818" fmla="*/ 2775915 h 6887937"/>
              <a:gd name="connsiteX3-819" fmla="*/ 4933950 w 5840730"/>
              <a:gd name="connsiteY3-820" fmla="*/ 2737815 h 6887937"/>
              <a:gd name="connsiteX4-821" fmla="*/ 4754880 w 5840730"/>
              <a:gd name="connsiteY4-822" fmla="*/ 2692095 h 6887937"/>
              <a:gd name="connsiteX5-823" fmla="*/ 4979670 w 5840730"/>
              <a:gd name="connsiteY5-824" fmla="*/ 1846275 h 6887937"/>
              <a:gd name="connsiteX6-825" fmla="*/ 4872990 w 5840730"/>
              <a:gd name="connsiteY6-826" fmla="*/ 1571955 h 6887937"/>
              <a:gd name="connsiteX7-827" fmla="*/ 4655820 w 5840730"/>
              <a:gd name="connsiteY7-828" fmla="*/ 1770075 h 6887937"/>
              <a:gd name="connsiteX8-829" fmla="*/ 3901440 w 5840730"/>
              <a:gd name="connsiteY8-830" fmla="*/ 4696155 h 6887937"/>
              <a:gd name="connsiteX9-831" fmla="*/ 4213860 w 5840730"/>
              <a:gd name="connsiteY9-832" fmla="*/ 4757115 h 6887937"/>
              <a:gd name="connsiteX10-833" fmla="*/ 4457700 w 5840730"/>
              <a:gd name="connsiteY10-834" fmla="*/ 3842715 h 6887937"/>
              <a:gd name="connsiteX11-835" fmla="*/ 4785360 w 5840730"/>
              <a:gd name="connsiteY11-836" fmla="*/ 3926535 h 6887937"/>
              <a:gd name="connsiteX12-837" fmla="*/ 4028621 w 5840730"/>
              <a:gd name="connsiteY12-838" fmla="*/ 6887937 h 6887937"/>
              <a:gd name="connsiteX13-839" fmla="*/ 0 w 5840730"/>
              <a:gd name="connsiteY13-840" fmla="*/ 6877051 h 6887937"/>
              <a:gd name="connsiteX14" fmla="*/ 0 w 5840730"/>
              <a:gd name="connsiteY14" fmla="*/ 0 h 6887937"/>
              <a:gd name="connsiteX0-841" fmla="*/ 0 w 5840730"/>
              <a:gd name="connsiteY0-842" fmla="*/ 0 h 6887937"/>
              <a:gd name="connsiteX1-843" fmla="*/ 5840730 w 5840730"/>
              <a:gd name="connsiteY1-844" fmla="*/ 0 h 6887937"/>
              <a:gd name="connsiteX2-845" fmla="*/ 5090160 w 5840730"/>
              <a:gd name="connsiteY2-846" fmla="*/ 2775915 h 6887937"/>
              <a:gd name="connsiteX3-847" fmla="*/ 4861560 w 5840730"/>
              <a:gd name="connsiteY3-848" fmla="*/ 2943555 h 6887937"/>
              <a:gd name="connsiteX4-849" fmla="*/ 4754880 w 5840730"/>
              <a:gd name="connsiteY4-850" fmla="*/ 2692095 h 6887937"/>
              <a:gd name="connsiteX5-851" fmla="*/ 4979670 w 5840730"/>
              <a:gd name="connsiteY5-852" fmla="*/ 1846275 h 6887937"/>
              <a:gd name="connsiteX6-853" fmla="*/ 4872990 w 5840730"/>
              <a:gd name="connsiteY6-854" fmla="*/ 1571955 h 6887937"/>
              <a:gd name="connsiteX7-855" fmla="*/ 4655820 w 5840730"/>
              <a:gd name="connsiteY7-856" fmla="*/ 1770075 h 6887937"/>
              <a:gd name="connsiteX8-857" fmla="*/ 3901440 w 5840730"/>
              <a:gd name="connsiteY8-858" fmla="*/ 4696155 h 6887937"/>
              <a:gd name="connsiteX9-859" fmla="*/ 4213860 w 5840730"/>
              <a:gd name="connsiteY9-860" fmla="*/ 4757115 h 6887937"/>
              <a:gd name="connsiteX10-861" fmla="*/ 4457700 w 5840730"/>
              <a:gd name="connsiteY10-862" fmla="*/ 3842715 h 6887937"/>
              <a:gd name="connsiteX11-863" fmla="*/ 4785360 w 5840730"/>
              <a:gd name="connsiteY11-864" fmla="*/ 3926535 h 6887937"/>
              <a:gd name="connsiteX12-865" fmla="*/ 4028621 w 5840730"/>
              <a:gd name="connsiteY12-866" fmla="*/ 6887937 h 6887937"/>
              <a:gd name="connsiteX13-867" fmla="*/ 0 w 5840730"/>
              <a:gd name="connsiteY13-868" fmla="*/ 6877051 h 6887937"/>
              <a:gd name="connsiteX14-869" fmla="*/ 0 w 5840730"/>
              <a:gd name="connsiteY14-870" fmla="*/ 0 h 6887937"/>
              <a:gd name="connsiteX0-871" fmla="*/ 0 w 5840730"/>
              <a:gd name="connsiteY0-872" fmla="*/ 0 h 6887937"/>
              <a:gd name="connsiteX1-873" fmla="*/ 5840730 w 5840730"/>
              <a:gd name="connsiteY1-874" fmla="*/ 0 h 6887937"/>
              <a:gd name="connsiteX2-875" fmla="*/ 5090160 w 5840730"/>
              <a:gd name="connsiteY2-876" fmla="*/ 2775915 h 6887937"/>
              <a:gd name="connsiteX3-877" fmla="*/ 4842510 w 5840730"/>
              <a:gd name="connsiteY3-878" fmla="*/ 3019755 h 6887937"/>
              <a:gd name="connsiteX4-879" fmla="*/ 4754880 w 5840730"/>
              <a:gd name="connsiteY4-880" fmla="*/ 2692095 h 6887937"/>
              <a:gd name="connsiteX5-881" fmla="*/ 4979670 w 5840730"/>
              <a:gd name="connsiteY5-882" fmla="*/ 1846275 h 6887937"/>
              <a:gd name="connsiteX6-883" fmla="*/ 4872990 w 5840730"/>
              <a:gd name="connsiteY6-884" fmla="*/ 1571955 h 6887937"/>
              <a:gd name="connsiteX7-885" fmla="*/ 4655820 w 5840730"/>
              <a:gd name="connsiteY7-886" fmla="*/ 1770075 h 6887937"/>
              <a:gd name="connsiteX8-887" fmla="*/ 3901440 w 5840730"/>
              <a:gd name="connsiteY8-888" fmla="*/ 4696155 h 6887937"/>
              <a:gd name="connsiteX9-889" fmla="*/ 4213860 w 5840730"/>
              <a:gd name="connsiteY9-890" fmla="*/ 4757115 h 6887937"/>
              <a:gd name="connsiteX10-891" fmla="*/ 4457700 w 5840730"/>
              <a:gd name="connsiteY10-892" fmla="*/ 3842715 h 6887937"/>
              <a:gd name="connsiteX11-893" fmla="*/ 4785360 w 5840730"/>
              <a:gd name="connsiteY11-894" fmla="*/ 3926535 h 6887937"/>
              <a:gd name="connsiteX12-895" fmla="*/ 4028621 w 5840730"/>
              <a:gd name="connsiteY12-896" fmla="*/ 6887937 h 6887937"/>
              <a:gd name="connsiteX13-897" fmla="*/ 0 w 5840730"/>
              <a:gd name="connsiteY13-898" fmla="*/ 6877051 h 6887937"/>
              <a:gd name="connsiteX14-899" fmla="*/ 0 w 5840730"/>
              <a:gd name="connsiteY14-900" fmla="*/ 0 h 6887937"/>
              <a:gd name="connsiteX0-901" fmla="*/ 0 w 5840730"/>
              <a:gd name="connsiteY0-902" fmla="*/ 0 h 6887937"/>
              <a:gd name="connsiteX1-903" fmla="*/ 5840730 w 5840730"/>
              <a:gd name="connsiteY1-904" fmla="*/ 0 h 6887937"/>
              <a:gd name="connsiteX2-905" fmla="*/ 5090160 w 5840730"/>
              <a:gd name="connsiteY2-906" fmla="*/ 2775915 h 6887937"/>
              <a:gd name="connsiteX3-907" fmla="*/ 4853940 w 5840730"/>
              <a:gd name="connsiteY3-908" fmla="*/ 2962605 h 6887937"/>
              <a:gd name="connsiteX4-909" fmla="*/ 4754880 w 5840730"/>
              <a:gd name="connsiteY4-910" fmla="*/ 2692095 h 6887937"/>
              <a:gd name="connsiteX5-911" fmla="*/ 4979670 w 5840730"/>
              <a:gd name="connsiteY5-912" fmla="*/ 1846275 h 6887937"/>
              <a:gd name="connsiteX6-913" fmla="*/ 4872990 w 5840730"/>
              <a:gd name="connsiteY6-914" fmla="*/ 1571955 h 6887937"/>
              <a:gd name="connsiteX7-915" fmla="*/ 4655820 w 5840730"/>
              <a:gd name="connsiteY7-916" fmla="*/ 1770075 h 6887937"/>
              <a:gd name="connsiteX8-917" fmla="*/ 3901440 w 5840730"/>
              <a:gd name="connsiteY8-918" fmla="*/ 4696155 h 6887937"/>
              <a:gd name="connsiteX9-919" fmla="*/ 4213860 w 5840730"/>
              <a:gd name="connsiteY9-920" fmla="*/ 4757115 h 6887937"/>
              <a:gd name="connsiteX10-921" fmla="*/ 4457700 w 5840730"/>
              <a:gd name="connsiteY10-922" fmla="*/ 3842715 h 6887937"/>
              <a:gd name="connsiteX11-923" fmla="*/ 4785360 w 5840730"/>
              <a:gd name="connsiteY11-924" fmla="*/ 3926535 h 6887937"/>
              <a:gd name="connsiteX12-925" fmla="*/ 4028621 w 5840730"/>
              <a:gd name="connsiteY12-926" fmla="*/ 6887937 h 6887937"/>
              <a:gd name="connsiteX13-927" fmla="*/ 0 w 5840730"/>
              <a:gd name="connsiteY13-928" fmla="*/ 6877051 h 6887937"/>
              <a:gd name="connsiteX14-929" fmla="*/ 0 w 5840730"/>
              <a:gd name="connsiteY14-930" fmla="*/ 0 h 6887937"/>
              <a:gd name="connsiteX0-931" fmla="*/ 0 w 5840730"/>
              <a:gd name="connsiteY0-932" fmla="*/ 0 h 6887937"/>
              <a:gd name="connsiteX1-933" fmla="*/ 5840730 w 5840730"/>
              <a:gd name="connsiteY1-934" fmla="*/ 0 h 6887937"/>
              <a:gd name="connsiteX2-935" fmla="*/ 5090160 w 5840730"/>
              <a:gd name="connsiteY2-936" fmla="*/ 2775915 h 6887937"/>
              <a:gd name="connsiteX3-937" fmla="*/ 4853940 w 5840730"/>
              <a:gd name="connsiteY3-938" fmla="*/ 2962605 h 6887937"/>
              <a:gd name="connsiteX4-939" fmla="*/ 4754880 w 5840730"/>
              <a:gd name="connsiteY4-940" fmla="*/ 2692095 h 6887937"/>
              <a:gd name="connsiteX5-941" fmla="*/ 4979670 w 5840730"/>
              <a:gd name="connsiteY5-942" fmla="*/ 1846275 h 6887937"/>
              <a:gd name="connsiteX6-943" fmla="*/ 4872990 w 5840730"/>
              <a:gd name="connsiteY6-944" fmla="*/ 1571955 h 6887937"/>
              <a:gd name="connsiteX7-945" fmla="*/ 4655820 w 5840730"/>
              <a:gd name="connsiteY7-946" fmla="*/ 1770075 h 6887937"/>
              <a:gd name="connsiteX8-947" fmla="*/ 3901440 w 5840730"/>
              <a:gd name="connsiteY8-948" fmla="*/ 4696155 h 6887937"/>
              <a:gd name="connsiteX9-949" fmla="*/ 4213860 w 5840730"/>
              <a:gd name="connsiteY9-950" fmla="*/ 4757115 h 6887937"/>
              <a:gd name="connsiteX10-951" fmla="*/ 4457700 w 5840730"/>
              <a:gd name="connsiteY10-952" fmla="*/ 3842715 h 6887937"/>
              <a:gd name="connsiteX11-953" fmla="*/ 4785360 w 5840730"/>
              <a:gd name="connsiteY11-954" fmla="*/ 3926535 h 6887937"/>
              <a:gd name="connsiteX12-955" fmla="*/ 4028621 w 5840730"/>
              <a:gd name="connsiteY12-956" fmla="*/ 6887937 h 6887937"/>
              <a:gd name="connsiteX13-957" fmla="*/ 0 w 5840730"/>
              <a:gd name="connsiteY13-958" fmla="*/ 6877051 h 6887937"/>
              <a:gd name="connsiteX14-959" fmla="*/ 0 w 5840730"/>
              <a:gd name="connsiteY14-960" fmla="*/ 0 h 6887937"/>
              <a:gd name="connsiteX0-961" fmla="*/ 0 w 5840730"/>
              <a:gd name="connsiteY0-962" fmla="*/ 0 h 6887937"/>
              <a:gd name="connsiteX1-963" fmla="*/ 5840730 w 5840730"/>
              <a:gd name="connsiteY1-964" fmla="*/ 0 h 6887937"/>
              <a:gd name="connsiteX2-965" fmla="*/ 5090160 w 5840730"/>
              <a:gd name="connsiteY2-966" fmla="*/ 2775915 h 6887937"/>
              <a:gd name="connsiteX3-967" fmla="*/ 4853940 w 5840730"/>
              <a:gd name="connsiteY3-968" fmla="*/ 2962605 h 6887937"/>
              <a:gd name="connsiteX4-969" fmla="*/ 4754880 w 5840730"/>
              <a:gd name="connsiteY4-970" fmla="*/ 2692095 h 6887937"/>
              <a:gd name="connsiteX5-971" fmla="*/ 4979670 w 5840730"/>
              <a:gd name="connsiteY5-972" fmla="*/ 1846275 h 6887937"/>
              <a:gd name="connsiteX6-973" fmla="*/ 4872990 w 5840730"/>
              <a:gd name="connsiteY6-974" fmla="*/ 1571955 h 6887937"/>
              <a:gd name="connsiteX7-975" fmla="*/ 4655820 w 5840730"/>
              <a:gd name="connsiteY7-976" fmla="*/ 1770075 h 6887937"/>
              <a:gd name="connsiteX8-977" fmla="*/ 3901440 w 5840730"/>
              <a:gd name="connsiteY8-978" fmla="*/ 4696155 h 6887937"/>
              <a:gd name="connsiteX9-979" fmla="*/ 4213860 w 5840730"/>
              <a:gd name="connsiteY9-980" fmla="*/ 4757115 h 6887937"/>
              <a:gd name="connsiteX10-981" fmla="*/ 4457700 w 5840730"/>
              <a:gd name="connsiteY10-982" fmla="*/ 3842715 h 6887937"/>
              <a:gd name="connsiteX11-983" fmla="*/ 4785360 w 5840730"/>
              <a:gd name="connsiteY11-984" fmla="*/ 3926535 h 6887937"/>
              <a:gd name="connsiteX12-985" fmla="*/ 4028621 w 5840730"/>
              <a:gd name="connsiteY12-986" fmla="*/ 6887937 h 6887937"/>
              <a:gd name="connsiteX13-987" fmla="*/ 0 w 5840730"/>
              <a:gd name="connsiteY13-988" fmla="*/ 6877051 h 6887937"/>
              <a:gd name="connsiteX14-989" fmla="*/ 0 w 5840730"/>
              <a:gd name="connsiteY14-990" fmla="*/ 0 h 6887937"/>
              <a:gd name="connsiteX0-991" fmla="*/ 0 w 5840730"/>
              <a:gd name="connsiteY0-992" fmla="*/ 0 h 6887937"/>
              <a:gd name="connsiteX1-993" fmla="*/ 5840730 w 5840730"/>
              <a:gd name="connsiteY1-994" fmla="*/ 0 h 6887937"/>
              <a:gd name="connsiteX2-995" fmla="*/ 5090160 w 5840730"/>
              <a:gd name="connsiteY2-996" fmla="*/ 2775915 h 6887937"/>
              <a:gd name="connsiteX3-997" fmla="*/ 4853940 w 5840730"/>
              <a:gd name="connsiteY3-998" fmla="*/ 2962605 h 6887937"/>
              <a:gd name="connsiteX4-999" fmla="*/ 4754880 w 5840730"/>
              <a:gd name="connsiteY4-1000" fmla="*/ 2692095 h 6887937"/>
              <a:gd name="connsiteX5-1001" fmla="*/ 4979670 w 5840730"/>
              <a:gd name="connsiteY5-1002" fmla="*/ 1846275 h 6887937"/>
              <a:gd name="connsiteX6-1003" fmla="*/ 4872990 w 5840730"/>
              <a:gd name="connsiteY6-1004" fmla="*/ 1571955 h 6887937"/>
              <a:gd name="connsiteX7-1005" fmla="*/ 4655820 w 5840730"/>
              <a:gd name="connsiteY7-1006" fmla="*/ 1770075 h 6887937"/>
              <a:gd name="connsiteX8-1007" fmla="*/ 3901440 w 5840730"/>
              <a:gd name="connsiteY8-1008" fmla="*/ 4696155 h 6887937"/>
              <a:gd name="connsiteX9-1009" fmla="*/ 4213860 w 5840730"/>
              <a:gd name="connsiteY9-1010" fmla="*/ 4757115 h 6887937"/>
              <a:gd name="connsiteX10-1011" fmla="*/ 4457700 w 5840730"/>
              <a:gd name="connsiteY10-1012" fmla="*/ 3842715 h 6887937"/>
              <a:gd name="connsiteX11-1013" fmla="*/ 4785360 w 5840730"/>
              <a:gd name="connsiteY11-1014" fmla="*/ 3926535 h 6887937"/>
              <a:gd name="connsiteX12-1015" fmla="*/ 4028621 w 5840730"/>
              <a:gd name="connsiteY12-1016" fmla="*/ 6887937 h 6887937"/>
              <a:gd name="connsiteX13-1017" fmla="*/ 0 w 5840730"/>
              <a:gd name="connsiteY13-1018" fmla="*/ 6877051 h 6887937"/>
              <a:gd name="connsiteX14-1019" fmla="*/ 0 w 5840730"/>
              <a:gd name="connsiteY14-1020" fmla="*/ 0 h 6887937"/>
              <a:gd name="connsiteX0-1021" fmla="*/ 0 w 5840730"/>
              <a:gd name="connsiteY0-1022" fmla="*/ 0 h 6887937"/>
              <a:gd name="connsiteX1-1023" fmla="*/ 5840730 w 5840730"/>
              <a:gd name="connsiteY1-1024" fmla="*/ 0 h 6887937"/>
              <a:gd name="connsiteX2-1025" fmla="*/ 5090160 w 5840730"/>
              <a:gd name="connsiteY2-1026" fmla="*/ 2775915 h 6887937"/>
              <a:gd name="connsiteX3-1027" fmla="*/ 4853940 w 5840730"/>
              <a:gd name="connsiteY3-1028" fmla="*/ 2962605 h 6887937"/>
              <a:gd name="connsiteX4-1029" fmla="*/ 4754880 w 5840730"/>
              <a:gd name="connsiteY4-1030" fmla="*/ 2692095 h 6887937"/>
              <a:gd name="connsiteX5-1031" fmla="*/ 4979670 w 5840730"/>
              <a:gd name="connsiteY5-1032" fmla="*/ 1846275 h 6887937"/>
              <a:gd name="connsiteX6-1033" fmla="*/ 4872990 w 5840730"/>
              <a:gd name="connsiteY6-1034" fmla="*/ 1571955 h 6887937"/>
              <a:gd name="connsiteX7-1035" fmla="*/ 4655820 w 5840730"/>
              <a:gd name="connsiteY7-1036" fmla="*/ 1770075 h 6887937"/>
              <a:gd name="connsiteX8-1037" fmla="*/ 3901440 w 5840730"/>
              <a:gd name="connsiteY8-1038" fmla="*/ 4696155 h 6887937"/>
              <a:gd name="connsiteX9-1039" fmla="*/ 4213860 w 5840730"/>
              <a:gd name="connsiteY9-1040" fmla="*/ 4757115 h 6887937"/>
              <a:gd name="connsiteX10-1041" fmla="*/ 4457700 w 5840730"/>
              <a:gd name="connsiteY10-1042" fmla="*/ 3842715 h 6887937"/>
              <a:gd name="connsiteX11-1043" fmla="*/ 4785360 w 5840730"/>
              <a:gd name="connsiteY11-1044" fmla="*/ 3926535 h 6887937"/>
              <a:gd name="connsiteX12-1045" fmla="*/ 4028621 w 5840730"/>
              <a:gd name="connsiteY12-1046" fmla="*/ 6887937 h 6887937"/>
              <a:gd name="connsiteX13-1047" fmla="*/ 0 w 5840730"/>
              <a:gd name="connsiteY13-1048" fmla="*/ 6877051 h 6887937"/>
              <a:gd name="connsiteX14-1049" fmla="*/ 0 w 5840730"/>
              <a:gd name="connsiteY14-1050" fmla="*/ 0 h 6887937"/>
              <a:gd name="connsiteX0-1051" fmla="*/ 0 w 5840730"/>
              <a:gd name="connsiteY0-1052" fmla="*/ 0 h 6887937"/>
              <a:gd name="connsiteX1-1053" fmla="*/ 5840730 w 5840730"/>
              <a:gd name="connsiteY1-1054" fmla="*/ 0 h 6887937"/>
              <a:gd name="connsiteX2-1055" fmla="*/ 5090160 w 5840730"/>
              <a:gd name="connsiteY2-1056" fmla="*/ 2775915 h 6887937"/>
              <a:gd name="connsiteX3-1057" fmla="*/ 4853940 w 5840730"/>
              <a:gd name="connsiteY3-1058" fmla="*/ 2962605 h 6887937"/>
              <a:gd name="connsiteX4-1059" fmla="*/ 4754880 w 5840730"/>
              <a:gd name="connsiteY4-1060" fmla="*/ 2692095 h 6887937"/>
              <a:gd name="connsiteX5-1061" fmla="*/ 4979670 w 5840730"/>
              <a:gd name="connsiteY5-1062" fmla="*/ 1846275 h 6887937"/>
              <a:gd name="connsiteX6-1063" fmla="*/ 4872990 w 5840730"/>
              <a:gd name="connsiteY6-1064" fmla="*/ 1571955 h 6887937"/>
              <a:gd name="connsiteX7-1065" fmla="*/ 4655820 w 5840730"/>
              <a:gd name="connsiteY7-1066" fmla="*/ 1770075 h 6887937"/>
              <a:gd name="connsiteX8-1067" fmla="*/ 3901440 w 5840730"/>
              <a:gd name="connsiteY8-1068" fmla="*/ 4696155 h 6887937"/>
              <a:gd name="connsiteX9-1069" fmla="*/ 4213860 w 5840730"/>
              <a:gd name="connsiteY9-1070" fmla="*/ 4757115 h 6887937"/>
              <a:gd name="connsiteX10-1071" fmla="*/ 4457700 w 5840730"/>
              <a:gd name="connsiteY10-1072" fmla="*/ 3842715 h 6887937"/>
              <a:gd name="connsiteX11-1073" fmla="*/ 4785360 w 5840730"/>
              <a:gd name="connsiteY11-1074" fmla="*/ 3926535 h 6887937"/>
              <a:gd name="connsiteX12-1075" fmla="*/ 4028621 w 5840730"/>
              <a:gd name="connsiteY12-1076" fmla="*/ 6887937 h 6887937"/>
              <a:gd name="connsiteX13-1077" fmla="*/ 0 w 5840730"/>
              <a:gd name="connsiteY13-1078" fmla="*/ 6877051 h 6887937"/>
              <a:gd name="connsiteX14-1079" fmla="*/ 0 w 5840730"/>
              <a:gd name="connsiteY14-1080" fmla="*/ 0 h 6887937"/>
              <a:gd name="connsiteX0-1081" fmla="*/ 0 w 5840730"/>
              <a:gd name="connsiteY0-1082" fmla="*/ 0 h 6887937"/>
              <a:gd name="connsiteX1-1083" fmla="*/ 5840730 w 5840730"/>
              <a:gd name="connsiteY1-1084" fmla="*/ 0 h 6887937"/>
              <a:gd name="connsiteX2-1085" fmla="*/ 5090160 w 5840730"/>
              <a:gd name="connsiteY2-1086" fmla="*/ 2775915 h 6887937"/>
              <a:gd name="connsiteX3-1087" fmla="*/ 4853940 w 5840730"/>
              <a:gd name="connsiteY3-1088" fmla="*/ 2962605 h 6887937"/>
              <a:gd name="connsiteX4-1089" fmla="*/ 4754880 w 5840730"/>
              <a:gd name="connsiteY4-1090" fmla="*/ 2692095 h 6887937"/>
              <a:gd name="connsiteX5-1091" fmla="*/ 4979670 w 5840730"/>
              <a:gd name="connsiteY5-1092" fmla="*/ 1846275 h 6887937"/>
              <a:gd name="connsiteX6-1093" fmla="*/ 4872990 w 5840730"/>
              <a:gd name="connsiteY6-1094" fmla="*/ 1571955 h 6887937"/>
              <a:gd name="connsiteX7-1095" fmla="*/ 4655820 w 5840730"/>
              <a:gd name="connsiteY7-1096" fmla="*/ 1770075 h 6887937"/>
              <a:gd name="connsiteX8-1097" fmla="*/ 3901440 w 5840730"/>
              <a:gd name="connsiteY8-1098" fmla="*/ 4696155 h 6887937"/>
              <a:gd name="connsiteX9-1099" fmla="*/ 4213860 w 5840730"/>
              <a:gd name="connsiteY9-1100" fmla="*/ 4757115 h 6887937"/>
              <a:gd name="connsiteX10-1101" fmla="*/ 4457700 w 5840730"/>
              <a:gd name="connsiteY10-1102" fmla="*/ 3842715 h 6887937"/>
              <a:gd name="connsiteX11-1103" fmla="*/ 4785360 w 5840730"/>
              <a:gd name="connsiteY11-1104" fmla="*/ 3926535 h 6887937"/>
              <a:gd name="connsiteX12-1105" fmla="*/ 4028621 w 5840730"/>
              <a:gd name="connsiteY12-1106" fmla="*/ 6887937 h 6887937"/>
              <a:gd name="connsiteX13-1107" fmla="*/ 0 w 5840730"/>
              <a:gd name="connsiteY13-1108" fmla="*/ 6877051 h 6887937"/>
              <a:gd name="connsiteX14-1109" fmla="*/ 0 w 5840730"/>
              <a:gd name="connsiteY14-1110" fmla="*/ 0 h 6887937"/>
              <a:gd name="connsiteX0-1111" fmla="*/ 0 w 5840730"/>
              <a:gd name="connsiteY0-1112" fmla="*/ 0 h 6887937"/>
              <a:gd name="connsiteX1-1113" fmla="*/ 5840730 w 5840730"/>
              <a:gd name="connsiteY1-1114" fmla="*/ 0 h 6887937"/>
              <a:gd name="connsiteX2-1115" fmla="*/ 5090160 w 5840730"/>
              <a:gd name="connsiteY2-1116" fmla="*/ 2775915 h 6887937"/>
              <a:gd name="connsiteX3-1117" fmla="*/ 4853940 w 5840730"/>
              <a:gd name="connsiteY3-1118" fmla="*/ 2962605 h 6887937"/>
              <a:gd name="connsiteX4-1119" fmla="*/ 4754880 w 5840730"/>
              <a:gd name="connsiteY4-1120" fmla="*/ 2692095 h 6887937"/>
              <a:gd name="connsiteX5-1121" fmla="*/ 4979670 w 5840730"/>
              <a:gd name="connsiteY5-1122" fmla="*/ 1846275 h 6887937"/>
              <a:gd name="connsiteX6-1123" fmla="*/ 4872990 w 5840730"/>
              <a:gd name="connsiteY6-1124" fmla="*/ 1571955 h 6887937"/>
              <a:gd name="connsiteX7-1125" fmla="*/ 4655820 w 5840730"/>
              <a:gd name="connsiteY7-1126" fmla="*/ 1770075 h 6887937"/>
              <a:gd name="connsiteX8-1127" fmla="*/ 3901440 w 5840730"/>
              <a:gd name="connsiteY8-1128" fmla="*/ 4696155 h 6887937"/>
              <a:gd name="connsiteX9-1129" fmla="*/ 4213860 w 5840730"/>
              <a:gd name="connsiteY9-1130" fmla="*/ 4757115 h 6887937"/>
              <a:gd name="connsiteX10-1131" fmla="*/ 4457700 w 5840730"/>
              <a:gd name="connsiteY10-1132" fmla="*/ 3842715 h 6887937"/>
              <a:gd name="connsiteX11-1133" fmla="*/ 4785360 w 5840730"/>
              <a:gd name="connsiteY11-1134" fmla="*/ 3926535 h 6887937"/>
              <a:gd name="connsiteX12-1135" fmla="*/ 4028621 w 5840730"/>
              <a:gd name="connsiteY12-1136" fmla="*/ 6887937 h 6887937"/>
              <a:gd name="connsiteX13-1137" fmla="*/ 0 w 5840730"/>
              <a:gd name="connsiteY13-1138" fmla="*/ 6877051 h 6887937"/>
              <a:gd name="connsiteX14-1139" fmla="*/ 0 w 5840730"/>
              <a:gd name="connsiteY14-1140" fmla="*/ 0 h 6887937"/>
              <a:gd name="connsiteX0-1141" fmla="*/ 0 w 5840730"/>
              <a:gd name="connsiteY0-1142" fmla="*/ 0 h 6887937"/>
              <a:gd name="connsiteX1-1143" fmla="*/ 5840730 w 5840730"/>
              <a:gd name="connsiteY1-1144" fmla="*/ 0 h 6887937"/>
              <a:gd name="connsiteX2-1145" fmla="*/ 5090160 w 5840730"/>
              <a:gd name="connsiteY2-1146" fmla="*/ 2775915 h 6887937"/>
              <a:gd name="connsiteX3-1147" fmla="*/ 4853940 w 5840730"/>
              <a:gd name="connsiteY3-1148" fmla="*/ 2962605 h 6887937"/>
              <a:gd name="connsiteX4-1149" fmla="*/ 4754880 w 5840730"/>
              <a:gd name="connsiteY4-1150" fmla="*/ 2692095 h 6887937"/>
              <a:gd name="connsiteX5-1151" fmla="*/ 4979670 w 5840730"/>
              <a:gd name="connsiteY5-1152" fmla="*/ 1846275 h 6887937"/>
              <a:gd name="connsiteX6-1153" fmla="*/ 4872990 w 5840730"/>
              <a:gd name="connsiteY6-1154" fmla="*/ 1571955 h 6887937"/>
              <a:gd name="connsiteX7-1155" fmla="*/ 4655820 w 5840730"/>
              <a:gd name="connsiteY7-1156" fmla="*/ 1770075 h 6887937"/>
              <a:gd name="connsiteX8-1157" fmla="*/ 3901440 w 5840730"/>
              <a:gd name="connsiteY8-1158" fmla="*/ 4696155 h 6887937"/>
              <a:gd name="connsiteX9-1159" fmla="*/ 4213860 w 5840730"/>
              <a:gd name="connsiteY9-1160" fmla="*/ 4757115 h 6887937"/>
              <a:gd name="connsiteX10-1161" fmla="*/ 4457700 w 5840730"/>
              <a:gd name="connsiteY10-1162" fmla="*/ 3842715 h 6887937"/>
              <a:gd name="connsiteX11-1163" fmla="*/ 4785360 w 5840730"/>
              <a:gd name="connsiteY11-1164" fmla="*/ 3926535 h 6887937"/>
              <a:gd name="connsiteX12-1165" fmla="*/ 4028621 w 5840730"/>
              <a:gd name="connsiteY12-1166" fmla="*/ 6887937 h 6887937"/>
              <a:gd name="connsiteX13-1167" fmla="*/ 0 w 5840730"/>
              <a:gd name="connsiteY13-1168" fmla="*/ 6877051 h 6887937"/>
              <a:gd name="connsiteX14-1169" fmla="*/ 0 w 5840730"/>
              <a:gd name="connsiteY14-1170" fmla="*/ 0 h 6887937"/>
              <a:gd name="connsiteX0-1171" fmla="*/ 0 w 5840730"/>
              <a:gd name="connsiteY0-1172" fmla="*/ 0 h 6887937"/>
              <a:gd name="connsiteX1-1173" fmla="*/ 5840730 w 5840730"/>
              <a:gd name="connsiteY1-1174" fmla="*/ 0 h 6887937"/>
              <a:gd name="connsiteX2-1175" fmla="*/ 5090160 w 5840730"/>
              <a:gd name="connsiteY2-1176" fmla="*/ 2775915 h 6887937"/>
              <a:gd name="connsiteX3-1177" fmla="*/ 4853940 w 5840730"/>
              <a:gd name="connsiteY3-1178" fmla="*/ 2962605 h 6887937"/>
              <a:gd name="connsiteX4-1179" fmla="*/ 4754880 w 5840730"/>
              <a:gd name="connsiteY4-1180" fmla="*/ 2692095 h 6887937"/>
              <a:gd name="connsiteX5-1181" fmla="*/ 4979670 w 5840730"/>
              <a:gd name="connsiteY5-1182" fmla="*/ 1846275 h 6887937"/>
              <a:gd name="connsiteX6-1183" fmla="*/ 4872990 w 5840730"/>
              <a:gd name="connsiteY6-1184" fmla="*/ 1571955 h 6887937"/>
              <a:gd name="connsiteX7-1185" fmla="*/ 4655820 w 5840730"/>
              <a:gd name="connsiteY7-1186" fmla="*/ 1770075 h 6887937"/>
              <a:gd name="connsiteX8-1187" fmla="*/ 3901440 w 5840730"/>
              <a:gd name="connsiteY8-1188" fmla="*/ 4696155 h 6887937"/>
              <a:gd name="connsiteX9-1189" fmla="*/ 4213860 w 5840730"/>
              <a:gd name="connsiteY9-1190" fmla="*/ 4757115 h 6887937"/>
              <a:gd name="connsiteX10-1191" fmla="*/ 4457700 w 5840730"/>
              <a:gd name="connsiteY10-1192" fmla="*/ 3842715 h 6887937"/>
              <a:gd name="connsiteX11-1193" fmla="*/ 4785360 w 5840730"/>
              <a:gd name="connsiteY11-1194" fmla="*/ 3926535 h 6887937"/>
              <a:gd name="connsiteX12-1195" fmla="*/ 4028621 w 5840730"/>
              <a:gd name="connsiteY12-1196" fmla="*/ 6887937 h 6887937"/>
              <a:gd name="connsiteX13-1197" fmla="*/ 0 w 5840730"/>
              <a:gd name="connsiteY13-1198" fmla="*/ 6877051 h 6887937"/>
              <a:gd name="connsiteX14-1199" fmla="*/ 0 w 5840730"/>
              <a:gd name="connsiteY14-1200" fmla="*/ 0 h 6887937"/>
              <a:gd name="connsiteX0-1201" fmla="*/ 0 w 5840730"/>
              <a:gd name="connsiteY0-1202" fmla="*/ 0 h 6887937"/>
              <a:gd name="connsiteX1-1203" fmla="*/ 5840730 w 5840730"/>
              <a:gd name="connsiteY1-1204" fmla="*/ 0 h 6887937"/>
              <a:gd name="connsiteX2-1205" fmla="*/ 5090160 w 5840730"/>
              <a:gd name="connsiteY2-1206" fmla="*/ 2775915 h 6887937"/>
              <a:gd name="connsiteX3-1207" fmla="*/ 4853940 w 5840730"/>
              <a:gd name="connsiteY3-1208" fmla="*/ 2962605 h 6887937"/>
              <a:gd name="connsiteX4-1209" fmla="*/ 4754880 w 5840730"/>
              <a:gd name="connsiteY4-1210" fmla="*/ 2692095 h 6887937"/>
              <a:gd name="connsiteX5-1211" fmla="*/ 4979670 w 5840730"/>
              <a:gd name="connsiteY5-1212" fmla="*/ 1846275 h 6887937"/>
              <a:gd name="connsiteX6-1213" fmla="*/ 4872990 w 5840730"/>
              <a:gd name="connsiteY6-1214" fmla="*/ 1571955 h 6887937"/>
              <a:gd name="connsiteX7-1215" fmla="*/ 4655820 w 5840730"/>
              <a:gd name="connsiteY7-1216" fmla="*/ 1770075 h 6887937"/>
              <a:gd name="connsiteX8-1217" fmla="*/ 3901440 w 5840730"/>
              <a:gd name="connsiteY8-1218" fmla="*/ 4696155 h 6887937"/>
              <a:gd name="connsiteX9-1219" fmla="*/ 4213860 w 5840730"/>
              <a:gd name="connsiteY9-1220" fmla="*/ 4757115 h 6887937"/>
              <a:gd name="connsiteX10-1221" fmla="*/ 4457700 w 5840730"/>
              <a:gd name="connsiteY10-1222" fmla="*/ 3842715 h 6887937"/>
              <a:gd name="connsiteX11-1223" fmla="*/ 4785360 w 5840730"/>
              <a:gd name="connsiteY11-1224" fmla="*/ 3926535 h 6887937"/>
              <a:gd name="connsiteX12-1225" fmla="*/ 4028621 w 5840730"/>
              <a:gd name="connsiteY12-1226" fmla="*/ 6887937 h 6887937"/>
              <a:gd name="connsiteX13-1227" fmla="*/ 0 w 5840730"/>
              <a:gd name="connsiteY13-1228" fmla="*/ 6877051 h 6887937"/>
              <a:gd name="connsiteX14-1229" fmla="*/ 0 w 5840730"/>
              <a:gd name="connsiteY14-1230" fmla="*/ 0 h 6887937"/>
              <a:gd name="connsiteX0-1231" fmla="*/ 0 w 5840730"/>
              <a:gd name="connsiteY0-1232" fmla="*/ 0 h 6887937"/>
              <a:gd name="connsiteX1-1233" fmla="*/ 5840730 w 5840730"/>
              <a:gd name="connsiteY1-1234" fmla="*/ 0 h 6887937"/>
              <a:gd name="connsiteX2-1235" fmla="*/ 5090160 w 5840730"/>
              <a:gd name="connsiteY2-1236" fmla="*/ 2775915 h 6887937"/>
              <a:gd name="connsiteX3-1237" fmla="*/ 4853940 w 5840730"/>
              <a:gd name="connsiteY3-1238" fmla="*/ 2962605 h 6887937"/>
              <a:gd name="connsiteX4-1239" fmla="*/ 4754880 w 5840730"/>
              <a:gd name="connsiteY4-1240" fmla="*/ 2692095 h 6887937"/>
              <a:gd name="connsiteX5-1241" fmla="*/ 4979670 w 5840730"/>
              <a:gd name="connsiteY5-1242" fmla="*/ 1846275 h 6887937"/>
              <a:gd name="connsiteX6-1243" fmla="*/ 4872990 w 5840730"/>
              <a:gd name="connsiteY6-1244" fmla="*/ 1571955 h 6887937"/>
              <a:gd name="connsiteX7-1245" fmla="*/ 4655820 w 5840730"/>
              <a:gd name="connsiteY7-1246" fmla="*/ 1770075 h 6887937"/>
              <a:gd name="connsiteX8-1247" fmla="*/ 3901440 w 5840730"/>
              <a:gd name="connsiteY8-1248" fmla="*/ 4696155 h 6887937"/>
              <a:gd name="connsiteX9-1249" fmla="*/ 4213860 w 5840730"/>
              <a:gd name="connsiteY9-1250" fmla="*/ 4757115 h 6887937"/>
              <a:gd name="connsiteX10-1251" fmla="*/ 4457700 w 5840730"/>
              <a:gd name="connsiteY10-1252" fmla="*/ 3842715 h 6887937"/>
              <a:gd name="connsiteX11-1253" fmla="*/ 4785360 w 5840730"/>
              <a:gd name="connsiteY11-1254" fmla="*/ 3926535 h 6887937"/>
              <a:gd name="connsiteX12-1255" fmla="*/ 4028621 w 5840730"/>
              <a:gd name="connsiteY12-1256" fmla="*/ 6887937 h 6887937"/>
              <a:gd name="connsiteX13-1257" fmla="*/ 0 w 5840730"/>
              <a:gd name="connsiteY13-1258" fmla="*/ 6877051 h 6887937"/>
              <a:gd name="connsiteX14-1259" fmla="*/ 0 w 5840730"/>
              <a:gd name="connsiteY14-1260" fmla="*/ 0 h 6887937"/>
              <a:gd name="connsiteX0-1261" fmla="*/ 0 w 5840730"/>
              <a:gd name="connsiteY0-1262" fmla="*/ 0 h 6887937"/>
              <a:gd name="connsiteX1-1263" fmla="*/ 5840730 w 5840730"/>
              <a:gd name="connsiteY1-1264" fmla="*/ 0 h 6887937"/>
              <a:gd name="connsiteX2-1265" fmla="*/ 5090160 w 5840730"/>
              <a:gd name="connsiteY2-1266" fmla="*/ 2775915 h 6887937"/>
              <a:gd name="connsiteX3-1267" fmla="*/ 4853940 w 5840730"/>
              <a:gd name="connsiteY3-1268" fmla="*/ 2962605 h 6887937"/>
              <a:gd name="connsiteX4-1269" fmla="*/ 4754880 w 5840730"/>
              <a:gd name="connsiteY4-1270" fmla="*/ 2692095 h 6887937"/>
              <a:gd name="connsiteX5-1271" fmla="*/ 4979670 w 5840730"/>
              <a:gd name="connsiteY5-1272" fmla="*/ 1846275 h 6887937"/>
              <a:gd name="connsiteX6-1273" fmla="*/ 4872990 w 5840730"/>
              <a:gd name="connsiteY6-1274" fmla="*/ 1571955 h 6887937"/>
              <a:gd name="connsiteX7-1275" fmla="*/ 4655820 w 5840730"/>
              <a:gd name="connsiteY7-1276" fmla="*/ 1770075 h 6887937"/>
              <a:gd name="connsiteX8-1277" fmla="*/ 3901440 w 5840730"/>
              <a:gd name="connsiteY8-1278" fmla="*/ 4696155 h 6887937"/>
              <a:gd name="connsiteX9-1279" fmla="*/ 4213860 w 5840730"/>
              <a:gd name="connsiteY9-1280" fmla="*/ 4757115 h 6887937"/>
              <a:gd name="connsiteX10-1281" fmla="*/ 4457700 w 5840730"/>
              <a:gd name="connsiteY10-1282" fmla="*/ 3842715 h 6887937"/>
              <a:gd name="connsiteX11-1283" fmla="*/ 4785360 w 5840730"/>
              <a:gd name="connsiteY11-1284" fmla="*/ 3926535 h 6887937"/>
              <a:gd name="connsiteX12-1285" fmla="*/ 4028621 w 5840730"/>
              <a:gd name="connsiteY12-1286" fmla="*/ 6887937 h 6887937"/>
              <a:gd name="connsiteX13-1287" fmla="*/ 0 w 5840730"/>
              <a:gd name="connsiteY13-1288" fmla="*/ 6877051 h 6887937"/>
              <a:gd name="connsiteX14-1289" fmla="*/ 0 w 5840730"/>
              <a:gd name="connsiteY14-1290" fmla="*/ 0 h 6887937"/>
              <a:gd name="connsiteX0-1291" fmla="*/ 0 w 5840730"/>
              <a:gd name="connsiteY0-1292" fmla="*/ 0 h 6887937"/>
              <a:gd name="connsiteX1-1293" fmla="*/ 5840730 w 5840730"/>
              <a:gd name="connsiteY1-1294" fmla="*/ 0 h 6887937"/>
              <a:gd name="connsiteX2-1295" fmla="*/ 5090160 w 5840730"/>
              <a:gd name="connsiteY2-1296" fmla="*/ 2775915 h 6887937"/>
              <a:gd name="connsiteX3-1297" fmla="*/ 4853940 w 5840730"/>
              <a:gd name="connsiteY3-1298" fmla="*/ 2962605 h 6887937"/>
              <a:gd name="connsiteX4-1299" fmla="*/ 4754880 w 5840730"/>
              <a:gd name="connsiteY4-1300" fmla="*/ 2692095 h 6887937"/>
              <a:gd name="connsiteX5-1301" fmla="*/ 4979670 w 5840730"/>
              <a:gd name="connsiteY5-1302" fmla="*/ 1846275 h 6887937"/>
              <a:gd name="connsiteX6-1303" fmla="*/ 4872990 w 5840730"/>
              <a:gd name="connsiteY6-1304" fmla="*/ 1571955 h 6887937"/>
              <a:gd name="connsiteX7-1305" fmla="*/ 4655820 w 5840730"/>
              <a:gd name="connsiteY7-1306" fmla="*/ 1770075 h 6887937"/>
              <a:gd name="connsiteX8-1307" fmla="*/ 3901440 w 5840730"/>
              <a:gd name="connsiteY8-1308" fmla="*/ 4696155 h 6887937"/>
              <a:gd name="connsiteX9-1309" fmla="*/ 4213860 w 5840730"/>
              <a:gd name="connsiteY9-1310" fmla="*/ 4757115 h 6887937"/>
              <a:gd name="connsiteX10-1311" fmla="*/ 4457700 w 5840730"/>
              <a:gd name="connsiteY10-1312" fmla="*/ 3842715 h 6887937"/>
              <a:gd name="connsiteX11-1313" fmla="*/ 4785360 w 5840730"/>
              <a:gd name="connsiteY11-1314" fmla="*/ 3926535 h 6887937"/>
              <a:gd name="connsiteX12-1315" fmla="*/ 4028621 w 5840730"/>
              <a:gd name="connsiteY12-1316" fmla="*/ 6887937 h 6887937"/>
              <a:gd name="connsiteX13-1317" fmla="*/ 0 w 5840730"/>
              <a:gd name="connsiteY13-1318" fmla="*/ 6877051 h 6887937"/>
              <a:gd name="connsiteX14-1319" fmla="*/ 0 w 5840730"/>
              <a:gd name="connsiteY14-1320" fmla="*/ 0 h 6887937"/>
              <a:gd name="connsiteX0-1321" fmla="*/ 0 w 5840730"/>
              <a:gd name="connsiteY0-1322" fmla="*/ 0 h 6887937"/>
              <a:gd name="connsiteX1-1323" fmla="*/ 5840730 w 5840730"/>
              <a:gd name="connsiteY1-1324" fmla="*/ 0 h 6887937"/>
              <a:gd name="connsiteX2-1325" fmla="*/ 5090160 w 5840730"/>
              <a:gd name="connsiteY2-1326" fmla="*/ 2775915 h 6887937"/>
              <a:gd name="connsiteX3-1327" fmla="*/ 4853940 w 5840730"/>
              <a:gd name="connsiteY3-1328" fmla="*/ 2962605 h 6887937"/>
              <a:gd name="connsiteX4-1329" fmla="*/ 4754880 w 5840730"/>
              <a:gd name="connsiteY4-1330" fmla="*/ 2692095 h 6887937"/>
              <a:gd name="connsiteX5-1331" fmla="*/ 4979670 w 5840730"/>
              <a:gd name="connsiteY5-1332" fmla="*/ 1846275 h 6887937"/>
              <a:gd name="connsiteX6-1333" fmla="*/ 4872990 w 5840730"/>
              <a:gd name="connsiteY6-1334" fmla="*/ 1571955 h 6887937"/>
              <a:gd name="connsiteX7-1335" fmla="*/ 4655820 w 5840730"/>
              <a:gd name="connsiteY7-1336" fmla="*/ 1770075 h 6887937"/>
              <a:gd name="connsiteX8-1337" fmla="*/ 3901440 w 5840730"/>
              <a:gd name="connsiteY8-1338" fmla="*/ 4696155 h 6887937"/>
              <a:gd name="connsiteX9-1339" fmla="*/ 4213860 w 5840730"/>
              <a:gd name="connsiteY9-1340" fmla="*/ 4757115 h 6887937"/>
              <a:gd name="connsiteX10-1341" fmla="*/ 4457700 w 5840730"/>
              <a:gd name="connsiteY10-1342" fmla="*/ 3842715 h 6887937"/>
              <a:gd name="connsiteX11-1343" fmla="*/ 4785360 w 5840730"/>
              <a:gd name="connsiteY11-1344" fmla="*/ 3926535 h 6887937"/>
              <a:gd name="connsiteX12-1345" fmla="*/ 4028621 w 5840730"/>
              <a:gd name="connsiteY12-1346" fmla="*/ 6887937 h 6887937"/>
              <a:gd name="connsiteX13-1347" fmla="*/ 0 w 5840730"/>
              <a:gd name="connsiteY13-1348" fmla="*/ 6877051 h 6887937"/>
              <a:gd name="connsiteX14-1349" fmla="*/ 0 w 5840730"/>
              <a:gd name="connsiteY14-1350" fmla="*/ 0 h 6887937"/>
              <a:gd name="connsiteX0-1351" fmla="*/ 0 w 5840730"/>
              <a:gd name="connsiteY0-1352" fmla="*/ 0 h 6887937"/>
              <a:gd name="connsiteX1-1353" fmla="*/ 5840730 w 5840730"/>
              <a:gd name="connsiteY1-1354" fmla="*/ 0 h 6887937"/>
              <a:gd name="connsiteX2-1355" fmla="*/ 5090160 w 5840730"/>
              <a:gd name="connsiteY2-1356" fmla="*/ 2775915 h 6887937"/>
              <a:gd name="connsiteX3-1357" fmla="*/ 4853940 w 5840730"/>
              <a:gd name="connsiteY3-1358" fmla="*/ 2962605 h 6887937"/>
              <a:gd name="connsiteX4-1359" fmla="*/ 4754880 w 5840730"/>
              <a:gd name="connsiteY4-1360" fmla="*/ 2692095 h 6887937"/>
              <a:gd name="connsiteX5-1361" fmla="*/ 4979670 w 5840730"/>
              <a:gd name="connsiteY5-1362" fmla="*/ 1846275 h 6887937"/>
              <a:gd name="connsiteX6-1363" fmla="*/ 4872990 w 5840730"/>
              <a:gd name="connsiteY6-1364" fmla="*/ 1571955 h 6887937"/>
              <a:gd name="connsiteX7-1365" fmla="*/ 4655820 w 5840730"/>
              <a:gd name="connsiteY7-1366" fmla="*/ 1770075 h 6887937"/>
              <a:gd name="connsiteX8-1367" fmla="*/ 3901440 w 5840730"/>
              <a:gd name="connsiteY8-1368" fmla="*/ 4696155 h 6887937"/>
              <a:gd name="connsiteX9-1369" fmla="*/ 4213860 w 5840730"/>
              <a:gd name="connsiteY9-1370" fmla="*/ 4757115 h 6887937"/>
              <a:gd name="connsiteX10-1371" fmla="*/ 4457700 w 5840730"/>
              <a:gd name="connsiteY10-1372" fmla="*/ 3842715 h 6887937"/>
              <a:gd name="connsiteX11-1373" fmla="*/ 4560570 w 5840730"/>
              <a:gd name="connsiteY11-1374" fmla="*/ 4120845 h 6887937"/>
              <a:gd name="connsiteX12-1375" fmla="*/ 4785360 w 5840730"/>
              <a:gd name="connsiteY12-1376" fmla="*/ 3926535 h 6887937"/>
              <a:gd name="connsiteX13-1377" fmla="*/ 4028621 w 5840730"/>
              <a:gd name="connsiteY13-1378" fmla="*/ 6887937 h 6887937"/>
              <a:gd name="connsiteX14-1379" fmla="*/ 0 w 5840730"/>
              <a:gd name="connsiteY14-1380" fmla="*/ 6877051 h 6887937"/>
              <a:gd name="connsiteX15" fmla="*/ 0 w 5840730"/>
              <a:gd name="connsiteY15" fmla="*/ 0 h 6887937"/>
              <a:gd name="connsiteX0-1381" fmla="*/ 0 w 5840730"/>
              <a:gd name="connsiteY0-1382" fmla="*/ 0 h 6887937"/>
              <a:gd name="connsiteX1-1383" fmla="*/ 5840730 w 5840730"/>
              <a:gd name="connsiteY1-1384" fmla="*/ 0 h 6887937"/>
              <a:gd name="connsiteX2-1385" fmla="*/ 5090160 w 5840730"/>
              <a:gd name="connsiteY2-1386" fmla="*/ 2775915 h 6887937"/>
              <a:gd name="connsiteX3-1387" fmla="*/ 4853940 w 5840730"/>
              <a:gd name="connsiteY3-1388" fmla="*/ 2962605 h 6887937"/>
              <a:gd name="connsiteX4-1389" fmla="*/ 4754880 w 5840730"/>
              <a:gd name="connsiteY4-1390" fmla="*/ 2692095 h 6887937"/>
              <a:gd name="connsiteX5-1391" fmla="*/ 4979670 w 5840730"/>
              <a:gd name="connsiteY5-1392" fmla="*/ 1846275 h 6887937"/>
              <a:gd name="connsiteX6-1393" fmla="*/ 4872990 w 5840730"/>
              <a:gd name="connsiteY6-1394" fmla="*/ 1571955 h 6887937"/>
              <a:gd name="connsiteX7-1395" fmla="*/ 4655820 w 5840730"/>
              <a:gd name="connsiteY7-1396" fmla="*/ 1770075 h 6887937"/>
              <a:gd name="connsiteX8-1397" fmla="*/ 3901440 w 5840730"/>
              <a:gd name="connsiteY8-1398" fmla="*/ 4696155 h 6887937"/>
              <a:gd name="connsiteX9-1399" fmla="*/ 4213860 w 5840730"/>
              <a:gd name="connsiteY9-1400" fmla="*/ 4757115 h 6887937"/>
              <a:gd name="connsiteX10-1401" fmla="*/ 4457700 w 5840730"/>
              <a:gd name="connsiteY10-1402" fmla="*/ 3842715 h 6887937"/>
              <a:gd name="connsiteX11-1403" fmla="*/ 4709160 w 5840730"/>
              <a:gd name="connsiteY11-1404" fmla="*/ 3633165 h 6887937"/>
              <a:gd name="connsiteX12-1405" fmla="*/ 4785360 w 5840730"/>
              <a:gd name="connsiteY12-1406" fmla="*/ 3926535 h 6887937"/>
              <a:gd name="connsiteX13-1407" fmla="*/ 4028621 w 5840730"/>
              <a:gd name="connsiteY13-1408" fmla="*/ 6887937 h 6887937"/>
              <a:gd name="connsiteX14-1409" fmla="*/ 0 w 5840730"/>
              <a:gd name="connsiteY14-1410" fmla="*/ 6877051 h 6887937"/>
              <a:gd name="connsiteX15-1411" fmla="*/ 0 w 5840730"/>
              <a:gd name="connsiteY15-1412" fmla="*/ 0 h 6887937"/>
              <a:gd name="connsiteX0-1413" fmla="*/ 0 w 5840730"/>
              <a:gd name="connsiteY0-1414" fmla="*/ 0 h 6887937"/>
              <a:gd name="connsiteX1-1415" fmla="*/ 5840730 w 5840730"/>
              <a:gd name="connsiteY1-1416" fmla="*/ 0 h 6887937"/>
              <a:gd name="connsiteX2-1417" fmla="*/ 5090160 w 5840730"/>
              <a:gd name="connsiteY2-1418" fmla="*/ 2775915 h 6887937"/>
              <a:gd name="connsiteX3-1419" fmla="*/ 4853940 w 5840730"/>
              <a:gd name="connsiteY3-1420" fmla="*/ 2962605 h 6887937"/>
              <a:gd name="connsiteX4-1421" fmla="*/ 4754880 w 5840730"/>
              <a:gd name="connsiteY4-1422" fmla="*/ 2692095 h 6887937"/>
              <a:gd name="connsiteX5-1423" fmla="*/ 4979670 w 5840730"/>
              <a:gd name="connsiteY5-1424" fmla="*/ 1846275 h 6887937"/>
              <a:gd name="connsiteX6-1425" fmla="*/ 4872990 w 5840730"/>
              <a:gd name="connsiteY6-1426" fmla="*/ 1571955 h 6887937"/>
              <a:gd name="connsiteX7-1427" fmla="*/ 4655820 w 5840730"/>
              <a:gd name="connsiteY7-1428" fmla="*/ 1770075 h 6887937"/>
              <a:gd name="connsiteX8-1429" fmla="*/ 3901440 w 5840730"/>
              <a:gd name="connsiteY8-1430" fmla="*/ 4696155 h 6887937"/>
              <a:gd name="connsiteX9-1431" fmla="*/ 4213860 w 5840730"/>
              <a:gd name="connsiteY9-1432" fmla="*/ 4757115 h 6887937"/>
              <a:gd name="connsiteX10-1433" fmla="*/ 4457700 w 5840730"/>
              <a:gd name="connsiteY10-1434" fmla="*/ 3842715 h 6887937"/>
              <a:gd name="connsiteX11-1435" fmla="*/ 4686300 w 5840730"/>
              <a:gd name="connsiteY11-1436" fmla="*/ 3713175 h 6887937"/>
              <a:gd name="connsiteX12-1437" fmla="*/ 4785360 w 5840730"/>
              <a:gd name="connsiteY12-1438" fmla="*/ 3926535 h 6887937"/>
              <a:gd name="connsiteX13-1439" fmla="*/ 4028621 w 5840730"/>
              <a:gd name="connsiteY13-1440" fmla="*/ 6887937 h 6887937"/>
              <a:gd name="connsiteX14-1441" fmla="*/ 0 w 5840730"/>
              <a:gd name="connsiteY14-1442" fmla="*/ 6877051 h 6887937"/>
              <a:gd name="connsiteX15-1443" fmla="*/ 0 w 5840730"/>
              <a:gd name="connsiteY15-1444" fmla="*/ 0 h 6887937"/>
              <a:gd name="connsiteX0-1445" fmla="*/ 0 w 5840730"/>
              <a:gd name="connsiteY0-1446" fmla="*/ 0 h 6887937"/>
              <a:gd name="connsiteX1-1447" fmla="*/ 5840730 w 5840730"/>
              <a:gd name="connsiteY1-1448" fmla="*/ 0 h 6887937"/>
              <a:gd name="connsiteX2-1449" fmla="*/ 5090160 w 5840730"/>
              <a:gd name="connsiteY2-1450" fmla="*/ 2775915 h 6887937"/>
              <a:gd name="connsiteX3-1451" fmla="*/ 4853940 w 5840730"/>
              <a:gd name="connsiteY3-1452" fmla="*/ 2962605 h 6887937"/>
              <a:gd name="connsiteX4-1453" fmla="*/ 4754880 w 5840730"/>
              <a:gd name="connsiteY4-1454" fmla="*/ 2692095 h 6887937"/>
              <a:gd name="connsiteX5-1455" fmla="*/ 4979670 w 5840730"/>
              <a:gd name="connsiteY5-1456" fmla="*/ 1846275 h 6887937"/>
              <a:gd name="connsiteX6-1457" fmla="*/ 4872990 w 5840730"/>
              <a:gd name="connsiteY6-1458" fmla="*/ 1571955 h 6887937"/>
              <a:gd name="connsiteX7-1459" fmla="*/ 4655820 w 5840730"/>
              <a:gd name="connsiteY7-1460" fmla="*/ 1770075 h 6887937"/>
              <a:gd name="connsiteX8-1461" fmla="*/ 3901440 w 5840730"/>
              <a:gd name="connsiteY8-1462" fmla="*/ 4696155 h 6887937"/>
              <a:gd name="connsiteX9-1463" fmla="*/ 4213860 w 5840730"/>
              <a:gd name="connsiteY9-1464" fmla="*/ 4757115 h 6887937"/>
              <a:gd name="connsiteX10-1465" fmla="*/ 4457700 w 5840730"/>
              <a:gd name="connsiteY10-1466" fmla="*/ 3842715 h 6887937"/>
              <a:gd name="connsiteX11-1467" fmla="*/ 4686300 w 5840730"/>
              <a:gd name="connsiteY11-1468" fmla="*/ 3713175 h 6887937"/>
              <a:gd name="connsiteX12-1469" fmla="*/ 4785360 w 5840730"/>
              <a:gd name="connsiteY12-1470" fmla="*/ 3926535 h 6887937"/>
              <a:gd name="connsiteX13-1471" fmla="*/ 4028621 w 5840730"/>
              <a:gd name="connsiteY13-1472" fmla="*/ 6887937 h 6887937"/>
              <a:gd name="connsiteX14-1473" fmla="*/ 0 w 5840730"/>
              <a:gd name="connsiteY14-1474" fmla="*/ 6877051 h 6887937"/>
              <a:gd name="connsiteX15-1475" fmla="*/ 0 w 5840730"/>
              <a:gd name="connsiteY15-1476" fmla="*/ 0 h 6887937"/>
              <a:gd name="connsiteX0-1477" fmla="*/ 0 w 5840730"/>
              <a:gd name="connsiteY0-1478" fmla="*/ 0 h 6887937"/>
              <a:gd name="connsiteX1-1479" fmla="*/ 5840730 w 5840730"/>
              <a:gd name="connsiteY1-1480" fmla="*/ 0 h 6887937"/>
              <a:gd name="connsiteX2-1481" fmla="*/ 5090160 w 5840730"/>
              <a:gd name="connsiteY2-1482" fmla="*/ 2775915 h 6887937"/>
              <a:gd name="connsiteX3-1483" fmla="*/ 4853940 w 5840730"/>
              <a:gd name="connsiteY3-1484" fmla="*/ 2962605 h 6887937"/>
              <a:gd name="connsiteX4-1485" fmla="*/ 4754880 w 5840730"/>
              <a:gd name="connsiteY4-1486" fmla="*/ 2692095 h 6887937"/>
              <a:gd name="connsiteX5-1487" fmla="*/ 4979670 w 5840730"/>
              <a:gd name="connsiteY5-1488" fmla="*/ 1846275 h 6887937"/>
              <a:gd name="connsiteX6-1489" fmla="*/ 4872990 w 5840730"/>
              <a:gd name="connsiteY6-1490" fmla="*/ 1571955 h 6887937"/>
              <a:gd name="connsiteX7-1491" fmla="*/ 4655820 w 5840730"/>
              <a:gd name="connsiteY7-1492" fmla="*/ 1770075 h 6887937"/>
              <a:gd name="connsiteX8-1493" fmla="*/ 3901440 w 5840730"/>
              <a:gd name="connsiteY8-1494" fmla="*/ 4696155 h 6887937"/>
              <a:gd name="connsiteX9-1495" fmla="*/ 4213860 w 5840730"/>
              <a:gd name="connsiteY9-1496" fmla="*/ 4757115 h 6887937"/>
              <a:gd name="connsiteX10-1497" fmla="*/ 4457700 w 5840730"/>
              <a:gd name="connsiteY10-1498" fmla="*/ 3842715 h 6887937"/>
              <a:gd name="connsiteX11-1499" fmla="*/ 4686300 w 5840730"/>
              <a:gd name="connsiteY11-1500" fmla="*/ 3713175 h 6887937"/>
              <a:gd name="connsiteX12-1501" fmla="*/ 4785360 w 5840730"/>
              <a:gd name="connsiteY12-1502" fmla="*/ 3926535 h 6887937"/>
              <a:gd name="connsiteX13-1503" fmla="*/ 4028621 w 5840730"/>
              <a:gd name="connsiteY13-1504" fmla="*/ 6887937 h 6887937"/>
              <a:gd name="connsiteX14-1505" fmla="*/ 0 w 5840730"/>
              <a:gd name="connsiteY14-1506" fmla="*/ 6877051 h 6887937"/>
              <a:gd name="connsiteX15-1507" fmla="*/ 0 w 5840730"/>
              <a:gd name="connsiteY15-1508" fmla="*/ 0 h 6887937"/>
              <a:gd name="connsiteX0-1509" fmla="*/ 0 w 5840730"/>
              <a:gd name="connsiteY0-1510" fmla="*/ 0 h 6887937"/>
              <a:gd name="connsiteX1-1511" fmla="*/ 5840730 w 5840730"/>
              <a:gd name="connsiteY1-1512" fmla="*/ 0 h 6887937"/>
              <a:gd name="connsiteX2-1513" fmla="*/ 5090160 w 5840730"/>
              <a:gd name="connsiteY2-1514" fmla="*/ 2775915 h 6887937"/>
              <a:gd name="connsiteX3-1515" fmla="*/ 4853940 w 5840730"/>
              <a:gd name="connsiteY3-1516" fmla="*/ 2962605 h 6887937"/>
              <a:gd name="connsiteX4-1517" fmla="*/ 4754880 w 5840730"/>
              <a:gd name="connsiteY4-1518" fmla="*/ 2692095 h 6887937"/>
              <a:gd name="connsiteX5-1519" fmla="*/ 4979670 w 5840730"/>
              <a:gd name="connsiteY5-1520" fmla="*/ 1846275 h 6887937"/>
              <a:gd name="connsiteX6-1521" fmla="*/ 4872990 w 5840730"/>
              <a:gd name="connsiteY6-1522" fmla="*/ 1571955 h 6887937"/>
              <a:gd name="connsiteX7-1523" fmla="*/ 4655820 w 5840730"/>
              <a:gd name="connsiteY7-1524" fmla="*/ 1770075 h 6887937"/>
              <a:gd name="connsiteX8-1525" fmla="*/ 3901440 w 5840730"/>
              <a:gd name="connsiteY8-1526" fmla="*/ 4696155 h 6887937"/>
              <a:gd name="connsiteX9-1527" fmla="*/ 4213860 w 5840730"/>
              <a:gd name="connsiteY9-1528" fmla="*/ 4757115 h 6887937"/>
              <a:gd name="connsiteX10-1529" fmla="*/ 4457700 w 5840730"/>
              <a:gd name="connsiteY10-1530" fmla="*/ 3842715 h 6887937"/>
              <a:gd name="connsiteX11-1531" fmla="*/ 4686300 w 5840730"/>
              <a:gd name="connsiteY11-1532" fmla="*/ 3713175 h 6887937"/>
              <a:gd name="connsiteX12-1533" fmla="*/ 4785360 w 5840730"/>
              <a:gd name="connsiteY12-1534" fmla="*/ 3926535 h 6887937"/>
              <a:gd name="connsiteX13-1535" fmla="*/ 4028621 w 5840730"/>
              <a:gd name="connsiteY13-1536" fmla="*/ 6887937 h 6887937"/>
              <a:gd name="connsiteX14-1537" fmla="*/ 0 w 5840730"/>
              <a:gd name="connsiteY14-1538" fmla="*/ 6877051 h 6887937"/>
              <a:gd name="connsiteX15-1539" fmla="*/ 0 w 5840730"/>
              <a:gd name="connsiteY15-1540" fmla="*/ 0 h 6887937"/>
              <a:gd name="connsiteX0-1541" fmla="*/ 0 w 5840730"/>
              <a:gd name="connsiteY0-1542" fmla="*/ 0 h 6887937"/>
              <a:gd name="connsiteX1-1543" fmla="*/ 5840730 w 5840730"/>
              <a:gd name="connsiteY1-1544" fmla="*/ 0 h 6887937"/>
              <a:gd name="connsiteX2-1545" fmla="*/ 5090160 w 5840730"/>
              <a:gd name="connsiteY2-1546" fmla="*/ 2775915 h 6887937"/>
              <a:gd name="connsiteX3-1547" fmla="*/ 4853940 w 5840730"/>
              <a:gd name="connsiteY3-1548" fmla="*/ 2962605 h 6887937"/>
              <a:gd name="connsiteX4-1549" fmla="*/ 4754880 w 5840730"/>
              <a:gd name="connsiteY4-1550" fmla="*/ 2692095 h 6887937"/>
              <a:gd name="connsiteX5-1551" fmla="*/ 4979670 w 5840730"/>
              <a:gd name="connsiteY5-1552" fmla="*/ 1846275 h 6887937"/>
              <a:gd name="connsiteX6-1553" fmla="*/ 4872990 w 5840730"/>
              <a:gd name="connsiteY6-1554" fmla="*/ 1571955 h 6887937"/>
              <a:gd name="connsiteX7-1555" fmla="*/ 4655820 w 5840730"/>
              <a:gd name="connsiteY7-1556" fmla="*/ 1770075 h 6887937"/>
              <a:gd name="connsiteX8-1557" fmla="*/ 3901440 w 5840730"/>
              <a:gd name="connsiteY8-1558" fmla="*/ 4696155 h 6887937"/>
              <a:gd name="connsiteX9-1559" fmla="*/ 4213860 w 5840730"/>
              <a:gd name="connsiteY9-1560" fmla="*/ 4757115 h 6887937"/>
              <a:gd name="connsiteX10-1561" fmla="*/ 4457700 w 5840730"/>
              <a:gd name="connsiteY10-1562" fmla="*/ 3842715 h 6887937"/>
              <a:gd name="connsiteX11-1563" fmla="*/ 4686300 w 5840730"/>
              <a:gd name="connsiteY11-1564" fmla="*/ 3713175 h 6887937"/>
              <a:gd name="connsiteX12-1565" fmla="*/ 4785360 w 5840730"/>
              <a:gd name="connsiteY12-1566" fmla="*/ 3926535 h 6887937"/>
              <a:gd name="connsiteX13-1567" fmla="*/ 4028621 w 5840730"/>
              <a:gd name="connsiteY13-1568" fmla="*/ 6887937 h 6887937"/>
              <a:gd name="connsiteX14-1569" fmla="*/ 0 w 5840730"/>
              <a:gd name="connsiteY14-1570" fmla="*/ 6877051 h 6887937"/>
              <a:gd name="connsiteX15-1571" fmla="*/ 0 w 5840730"/>
              <a:gd name="connsiteY15-1572" fmla="*/ 0 h 6887937"/>
              <a:gd name="connsiteX0-1573" fmla="*/ 0 w 5840730"/>
              <a:gd name="connsiteY0-1574" fmla="*/ 0 h 6887937"/>
              <a:gd name="connsiteX1-1575" fmla="*/ 5840730 w 5840730"/>
              <a:gd name="connsiteY1-1576" fmla="*/ 0 h 6887937"/>
              <a:gd name="connsiteX2-1577" fmla="*/ 5090160 w 5840730"/>
              <a:gd name="connsiteY2-1578" fmla="*/ 2775915 h 6887937"/>
              <a:gd name="connsiteX3-1579" fmla="*/ 4853940 w 5840730"/>
              <a:gd name="connsiteY3-1580" fmla="*/ 2962605 h 6887937"/>
              <a:gd name="connsiteX4-1581" fmla="*/ 4754880 w 5840730"/>
              <a:gd name="connsiteY4-1582" fmla="*/ 2692095 h 6887937"/>
              <a:gd name="connsiteX5-1583" fmla="*/ 4979670 w 5840730"/>
              <a:gd name="connsiteY5-1584" fmla="*/ 1846275 h 6887937"/>
              <a:gd name="connsiteX6-1585" fmla="*/ 4872990 w 5840730"/>
              <a:gd name="connsiteY6-1586" fmla="*/ 1571955 h 6887937"/>
              <a:gd name="connsiteX7-1587" fmla="*/ 4655820 w 5840730"/>
              <a:gd name="connsiteY7-1588" fmla="*/ 1770075 h 6887937"/>
              <a:gd name="connsiteX8-1589" fmla="*/ 3901440 w 5840730"/>
              <a:gd name="connsiteY8-1590" fmla="*/ 4696155 h 6887937"/>
              <a:gd name="connsiteX9-1591" fmla="*/ 4213860 w 5840730"/>
              <a:gd name="connsiteY9-1592" fmla="*/ 4757115 h 6887937"/>
              <a:gd name="connsiteX10-1593" fmla="*/ 4457700 w 5840730"/>
              <a:gd name="connsiteY10-1594" fmla="*/ 3842715 h 6887937"/>
              <a:gd name="connsiteX11-1595" fmla="*/ 4686300 w 5840730"/>
              <a:gd name="connsiteY11-1596" fmla="*/ 3713175 h 6887937"/>
              <a:gd name="connsiteX12-1597" fmla="*/ 4785360 w 5840730"/>
              <a:gd name="connsiteY12-1598" fmla="*/ 3926535 h 6887937"/>
              <a:gd name="connsiteX13-1599" fmla="*/ 4028621 w 5840730"/>
              <a:gd name="connsiteY13-1600" fmla="*/ 6887937 h 6887937"/>
              <a:gd name="connsiteX14-1601" fmla="*/ 0 w 5840730"/>
              <a:gd name="connsiteY14-1602" fmla="*/ 6877051 h 6887937"/>
              <a:gd name="connsiteX15-1603" fmla="*/ 0 w 5840730"/>
              <a:gd name="connsiteY15-1604" fmla="*/ 0 h 6887937"/>
              <a:gd name="connsiteX0-1605" fmla="*/ 0 w 5840730"/>
              <a:gd name="connsiteY0-1606" fmla="*/ 0 h 6887937"/>
              <a:gd name="connsiteX1-1607" fmla="*/ 5840730 w 5840730"/>
              <a:gd name="connsiteY1-1608" fmla="*/ 0 h 6887937"/>
              <a:gd name="connsiteX2-1609" fmla="*/ 5090160 w 5840730"/>
              <a:gd name="connsiteY2-1610" fmla="*/ 2775915 h 6887937"/>
              <a:gd name="connsiteX3-1611" fmla="*/ 4853940 w 5840730"/>
              <a:gd name="connsiteY3-1612" fmla="*/ 2962605 h 6887937"/>
              <a:gd name="connsiteX4-1613" fmla="*/ 4754880 w 5840730"/>
              <a:gd name="connsiteY4-1614" fmla="*/ 2692095 h 6887937"/>
              <a:gd name="connsiteX5-1615" fmla="*/ 4979670 w 5840730"/>
              <a:gd name="connsiteY5-1616" fmla="*/ 1846275 h 6887937"/>
              <a:gd name="connsiteX6-1617" fmla="*/ 4872990 w 5840730"/>
              <a:gd name="connsiteY6-1618" fmla="*/ 1571955 h 6887937"/>
              <a:gd name="connsiteX7-1619" fmla="*/ 4655820 w 5840730"/>
              <a:gd name="connsiteY7-1620" fmla="*/ 1770075 h 6887937"/>
              <a:gd name="connsiteX8-1621" fmla="*/ 3901440 w 5840730"/>
              <a:gd name="connsiteY8-1622" fmla="*/ 4696155 h 6887937"/>
              <a:gd name="connsiteX9-1623" fmla="*/ 4213860 w 5840730"/>
              <a:gd name="connsiteY9-1624" fmla="*/ 4757115 h 6887937"/>
              <a:gd name="connsiteX10-1625" fmla="*/ 4457700 w 5840730"/>
              <a:gd name="connsiteY10-1626" fmla="*/ 3842715 h 6887937"/>
              <a:gd name="connsiteX11-1627" fmla="*/ 4686300 w 5840730"/>
              <a:gd name="connsiteY11-1628" fmla="*/ 3713175 h 6887937"/>
              <a:gd name="connsiteX12-1629" fmla="*/ 4785360 w 5840730"/>
              <a:gd name="connsiteY12-1630" fmla="*/ 3926535 h 6887937"/>
              <a:gd name="connsiteX13-1631" fmla="*/ 4028621 w 5840730"/>
              <a:gd name="connsiteY13-1632" fmla="*/ 6887937 h 6887937"/>
              <a:gd name="connsiteX14-1633" fmla="*/ 0 w 5840730"/>
              <a:gd name="connsiteY14-1634" fmla="*/ 6877051 h 6887937"/>
              <a:gd name="connsiteX15-1635" fmla="*/ 0 w 5840730"/>
              <a:gd name="connsiteY15-1636" fmla="*/ 0 h 6887937"/>
              <a:gd name="connsiteX0-1637" fmla="*/ 0 w 5840730"/>
              <a:gd name="connsiteY0-1638" fmla="*/ 0 h 6887937"/>
              <a:gd name="connsiteX1-1639" fmla="*/ 5840730 w 5840730"/>
              <a:gd name="connsiteY1-1640" fmla="*/ 0 h 6887937"/>
              <a:gd name="connsiteX2-1641" fmla="*/ 5090160 w 5840730"/>
              <a:gd name="connsiteY2-1642" fmla="*/ 2775915 h 6887937"/>
              <a:gd name="connsiteX3-1643" fmla="*/ 4853940 w 5840730"/>
              <a:gd name="connsiteY3-1644" fmla="*/ 2962605 h 6887937"/>
              <a:gd name="connsiteX4-1645" fmla="*/ 4754880 w 5840730"/>
              <a:gd name="connsiteY4-1646" fmla="*/ 2692095 h 6887937"/>
              <a:gd name="connsiteX5-1647" fmla="*/ 4979670 w 5840730"/>
              <a:gd name="connsiteY5-1648" fmla="*/ 1846275 h 6887937"/>
              <a:gd name="connsiteX6-1649" fmla="*/ 4872990 w 5840730"/>
              <a:gd name="connsiteY6-1650" fmla="*/ 1571955 h 6887937"/>
              <a:gd name="connsiteX7-1651" fmla="*/ 4655820 w 5840730"/>
              <a:gd name="connsiteY7-1652" fmla="*/ 1770075 h 6887937"/>
              <a:gd name="connsiteX8-1653" fmla="*/ 3901440 w 5840730"/>
              <a:gd name="connsiteY8-1654" fmla="*/ 4696155 h 6887937"/>
              <a:gd name="connsiteX9-1655" fmla="*/ 4213860 w 5840730"/>
              <a:gd name="connsiteY9-1656" fmla="*/ 4757115 h 6887937"/>
              <a:gd name="connsiteX10-1657" fmla="*/ 4457700 w 5840730"/>
              <a:gd name="connsiteY10-1658" fmla="*/ 3842715 h 6887937"/>
              <a:gd name="connsiteX11-1659" fmla="*/ 4686300 w 5840730"/>
              <a:gd name="connsiteY11-1660" fmla="*/ 3713175 h 6887937"/>
              <a:gd name="connsiteX12-1661" fmla="*/ 4785360 w 5840730"/>
              <a:gd name="connsiteY12-1662" fmla="*/ 3926535 h 6887937"/>
              <a:gd name="connsiteX13-1663" fmla="*/ 4028621 w 5840730"/>
              <a:gd name="connsiteY13-1664" fmla="*/ 6887937 h 6887937"/>
              <a:gd name="connsiteX14-1665" fmla="*/ 0 w 5840730"/>
              <a:gd name="connsiteY14-1666" fmla="*/ 6877051 h 6887937"/>
              <a:gd name="connsiteX15-1667" fmla="*/ 0 w 5840730"/>
              <a:gd name="connsiteY15-1668" fmla="*/ 0 h 6887937"/>
              <a:gd name="connsiteX0-1669" fmla="*/ 0 w 5840730"/>
              <a:gd name="connsiteY0-1670" fmla="*/ 0 h 6887937"/>
              <a:gd name="connsiteX1-1671" fmla="*/ 5840730 w 5840730"/>
              <a:gd name="connsiteY1-1672" fmla="*/ 0 h 6887937"/>
              <a:gd name="connsiteX2-1673" fmla="*/ 5090160 w 5840730"/>
              <a:gd name="connsiteY2-1674" fmla="*/ 2775915 h 6887937"/>
              <a:gd name="connsiteX3-1675" fmla="*/ 4853940 w 5840730"/>
              <a:gd name="connsiteY3-1676" fmla="*/ 2962605 h 6887937"/>
              <a:gd name="connsiteX4-1677" fmla="*/ 4754880 w 5840730"/>
              <a:gd name="connsiteY4-1678" fmla="*/ 2692095 h 6887937"/>
              <a:gd name="connsiteX5-1679" fmla="*/ 4979670 w 5840730"/>
              <a:gd name="connsiteY5-1680" fmla="*/ 1846275 h 6887937"/>
              <a:gd name="connsiteX6-1681" fmla="*/ 4872990 w 5840730"/>
              <a:gd name="connsiteY6-1682" fmla="*/ 1571955 h 6887937"/>
              <a:gd name="connsiteX7-1683" fmla="*/ 4655820 w 5840730"/>
              <a:gd name="connsiteY7-1684" fmla="*/ 1770075 h 6887937"/>
              <a:gd name="connsiteX8-1685" fmla="*/ 3901440 w 5840730"/>
              <a:gd name="connsiteY8-1686" fmla="*/ 4696155 h 6887937"/>
              <a:gd name="connsiteX9-1687" fmla="*/ 4213860 w 5840730"/>
              <a:gd name="connsiteY9-1688" fmla="*/ 4757115 h 6887937"/>
              <a:gd name="connsiteX10-1689" fmla="*/ 4457700 w 5840730"/>
              <a:gd name="connsiteY10-1690" fmla="*/ 3842715 h 6887937"/>
              <a:gd name="connsiteX11-1691" fmla="*/ 4686300 w 5840730"/>
              <a:gd name="connsiteY11-1692" fmla="*/ 3713175 h 6887937"/>
              <a:gd name="connsiteX12-1693" fmla="*/ 4785360 w 5840730"/>
              <a:gd name="connsiteY12-1694" fmla="*/ 3926535 h 6887937"/>
              <a:gd name="connsiteX13-1695" fmla="*/ 4028621 w 5840730"/>
              <a:gd name="connsiteY13-1696" fmla="*/ 6887937 h 6887937"/>
              <a:gd name="connsiteX14-1697" fmla="*/ 0 w 5840730"/>
              <a:gd name="connsiteY14-1698" fmla="*/ 6877051 h 6887937"/>
              <a:gd name="connsiteX15-1699" fmla="*/ 0 w 5840730"/>
              <a:gd name="connsiteY15-1700" fmla="*/ 0 h 6887937"/>
              <a:gd name="connsiteX0-1701" fmla="*/ 0 w 5840730"/>
              <a:gd name="connsiteY0-1702" fmla="*/ 0 h 6887937"/>
              <a:gd name="connsiteX1-1703" fmla="*/ 5840730 w 5840730"/>
              <a:gd name="connsiteY1-1704" fmla="*/ 0 h 6887937"/>
              <a:gd name="connsiteX2-1705" fmla="*/ 5090160 w 5840730"/>
              <a:gd name="connsiteY2-1706" fmla="*/ 2775915 h 6887937"/>
              <a:gd name="connsiteX3-1707" fmla="*/ 4853940 w 5840730"/>
              <a:gd name="connsiteY3-1708" fmla="*/ 2962605 h 6887937"/>
              <a:gd name="connsiteX4-1709" fmla="*/ 4754880 w 5840730"/>
              <a:gd name="connsiteY4-1710" fmla="*/ 2692095 h 6887937"/>
              <a:gd name="connsiteX5-1711" fmla="*/ 4979670 w 5840730"/>
              <a:gd name="connsiteY5-1712" fmla="*/ 1846275 h 6887937"/>
              <a:gd name="connsiteX6-1713" fmla="*/ 4872990 w 5840730"/>
              <a:gd name="connsiteY6-1714" fmla="*/ 1571955 h 6887937"/>
              <a:gd name="connsiteX7-1715" fmla="*/ 4655820 w 5840730"/>
              <a:gd name="connsiteY7-1716" fmla="*/ 1770075 h 6887937"/>
              <a:gd name="connsiteX8-1717" fmla="*/ 3901440 w 5840730"/>
              <a:gd name="connsiteY8-1718" fmla="*/ 4696155 h 6887937"/>
              <a:gd name="connsiteX9-1719" fmla="*/ 4213860 w 5840730"/>
              <a:gd name="connsiteY9-1720" fmla="*/ 4757115 h 6887937"/>
              <a:gd name="connsiteX10-1721" fmla="*/ 4457700 w 5840730"/>
              <a:gd name="connsiteY10-1722" fmla="*/ 3842715 h 6887937"/>
              <a:gd name="connsiteX11-1723" fmla="*/ 4686300 w 5840730"/>
              <a:gd name="connsiteY11-1724" fmla="*/ 3713175 h 6887937"/>
              <a:gd name="connsiteX12-1725" fmla="*/ 4785360 w 5840730"/>
              <a:gd name="connsiteY12-1726" fmla="*/ 3926535 h 6887937"/>
              <a:gd name="connsiteX13-1727" fmla="*/ 4028621 w 5840730"/>
              <a:gd name="connsiteY13-1728" fmla="*/ 6887937 h 6887937"/>
              <a:gd name="connsiteX14-1729" fmla="*/ 0 w 5840730"/>
              <a:gd name="connsiteY14-1730" fmla="*/ 6877051 h 6887937"/>
              <a:gd name="connsiteX15-1731" fmla="*/ 0 w 5840730"/>
              <a:gd name="connsiteY15-1732" fmla="*/ 0 h 6887937"/>
              <a:gd name="connsiteX0-1733" fmla="*/ 0 w 5840730"/>
              <a:gd name="connsiteY0-1734" fmla="*/ 0 h 6887937"/>
              <a:gd name="connsiteX1-1735" fmla="*/ 5840730 w 5840730"/>
              <a:gd name="connsiteY1-1736" fmla="*/ 0 h 6887937"/>
              <a:gd name="connsiteX2-1737" fmla="*/ 5090160 w 5840730"/>
              <a:gd name="connsiteY2-1738" fmla="*/ 2775915 h 6887937"/>
              <a:gd name="connsiteX3-1739" fmla="*/ 4853940 w 5840730"/>
              <a:gd name="connsiteY3-1740" fmla="*/ 2962605 h 6887937"/>
              <a:gd name="connsiteX4-1741" fmla="*/ 4754880 w 5840730"/>
              <a:gd name="connsiteY4-1742" fmla="*/ 2692095 h 6887937"/>
              <a:gd name="connsiteX5-1743" fmla="*/ 4979670 w 5840730"/>
              <a:gd name="connsiteY5-1744" fmla="*/ 1846275 h 6887937"/>
              <a:gd name="connsiteX6-1745" fmla="*/ 4872990 w 5840730"/>
              <a:gd name="connsiteY6-1746" fmla="*/ 1571955 h 6887937"/>
              <a:gd name="connsiteX7-1747" fmla="*/ 4655820 w 5840730"/>
              <a:gd name="connsiteY7-1748" fmla="*/ 1770075 h 6887937"/>
              <a:gd name="connsiteX8-1749" fmla="*/ 3901440 w 5840730"/>
              <a:gd name="connsiteY8-1750" fmla="*/ 4696155 h 6887937"/>
              <a:gd name="connsiteX9-1751" fmla="*/ 4213860 w 5840730"/>
              <a:gd name="connsiteY9-1752" fmla="*/ 4757115 h 6887937"/>
              <a:gd name="connsiteX10-1753" fmla="*/ 4457700 w 5840730"/>
              <a:gd name="connsiteY10-1754" fmla="*/ 3842715 h 6887937"/>
              <a:gd name="connsiteX11-1755" fmla="*/ 4686300 w 5840730"/>
              <a:gd name="connsiteY11-1756" fmla="*/ 3713175 h 6887937"/>
              <a:gd name="connsiteX12-1757" fmla="*/ 4785360 w 5840730"/>
              <a:gd name="connsiteY12-1758" fmla="*/ 3926535 h 6887937"/>
              <a:gd name="connsiteX13-1759" fmla="*/ 4028621 w 5840730"/>
              <a:gd name="connsiteY13-1760" fmla="*/ 6887937 h 6887937"/>
              <a:gd name="connsiteX14-1761" fmla="*/ 0 w 5840730"/>
              <a:gd name="connsiteY14-1762" fmla="*/ 6877051 h 6887937"/>
              <a:gd name="connsiteX15-1763" fmla="*/ 0 w 5840730"/>
              <a:gd name="connsiteY15-1764" fmla="*/ 0 h 6887937"/>
              <a:gd name="connsiteX0-1765" fmla="*/ 0 w 5840730"/>
              <a:gd name="connsiteY0-1766" fmla="*/ 0 h 6887937"/>
              <a:gd name="connsiteX1-1767" fmla="*/ 5840730 w 5840730"/>
              <a:gd name="connsiteY1-1768" fmla="*/ 0 h 6887937"/>
              <a:gd name="connsiteX2-1769" fmla="*/ 5090160 w 5840730"/>
              <a:gd name="connsiteY2-1770" fmla="*/ 2775915 h 6887937"/>
              <a:gd name="connsiteX3-1771" fmla="*/ 4853940 w 5840730"/>
              <a:gd name="connsiteY3-1772" fmla="*/ 2962605 h 6887937"/>
              <a:gd name="connsiteX4-1773" fmla="*/ 4754880 w 5840730"/>
              <a:gd name="connsiteY4-1774" fmla="*/ 2692095 h 6887937"/>
              <a:gd name="connsiteX5-1775" fmla="*/ 4979670 w 5840730"/>
              <a:gd name="connsiteY5-1776" fmla="*/ 1846275 h 6887937"/>
              <a:gd name="connsiteX6-1777" fmla="*/ 4872990 w 5840730"/>
              <a:gd name="connsiteY6-1778" fmla="*/ 1571955 h 6887937"/>
              <a:gd name="connsiteX7-1779" fmla="*/ 4655820 w 5840730"/>
              <a:gd name="connsiteY7-1780" fmla="*/ 1770075 h 6887937"/>
              <a:gd name="connsiteX8-1781" fmla="*/ 3901440 w 5840730"/>
              <a:gd name="connsiteY8-1782" fmla="*/ 4696155 h 6887937"/>
              <a:gd name="connsiteX9-1783" fmla="*/ 4213860 w 5840730"/>
              <a:gd name="connsiteY9-1784" fmla="*/ 4757115 h 6887937"/>
              <a:gd name="connsiteX10-1785" fmla="*/ 4457700 w 5840730"/>
              <a:gd name="connsiteY10-1786" fmla="*/ 3842715 h 6887937"/>
              <a:gd name="connsiteX11-1787" fmla="*/ 4686300 w 5840730"/>
              <a:gd name="connsiteY11-1788" fmla="*/ 3713175 h 6887937"/>
              <a:gd name="connsiteX12-1789" fmla="*/ 4785360 w 5840730"/>
              <a:gd name="connsiteY12-1790" fmla="*/ 3926535 h 6887937"/>
              <a:gd name="connsiteX13-1791" fmla="*/ 4028621 w 5840730"/>
              <a:gd name="connsiteY13-1792" fmla="*/ 6887937 h 6887937"/>
              <a:gd name="connsiteX14-1793" fmla="*/ 0 w 5840730"/>
              <a:gd name="connsiteY14-1794" fmla="*/ 6877051 h 6887937"/>
              <a:gd name="connsiteX15-1795" fmla="*/ 0 w 5840730"/>
              <a:gd name="connsiteY15-1796" fmla="*/ 0 h 6887937"/>
              <a:gd name="connsiteX0-1797" fmla="*/ 0 w 5840730"/>
              <a:gd name="connsiteY0-1798" fmla="*/ 0 h 6887937"/>
              <a:gd name="connsiteX1-1799" fmla="*/ 5840730 w 5840730"/>
              <a:gd name="connsiteY1-1800" fmla="*/ 0 h 6887937"/>
              <a:gd name="connsiteX2-1801" fmla="*/ 5090160 w 5840730"/>
              <a:gd name="connsiteY2-1802" fmla="*/ 2775915 h 6887937"/>
              <a:gd name="connsiteX3-1803" fmla="*/ 4853940 w 5840730"/>
              <a:gd name="connsiteY3-1804" fmla="*/ 2962605 h 6887937"/>
              <a:gd name="connsiteX4-1805" fmla="*/ 4754880 w 5840730"/>
              <a:gd name="connsiteY4-1806" fmla="*/ 2692095 h 6887937"/>
              <a:gd name="connsiteX5-1807" fmla="*/ 4979670 w 5840730"/>
              <a:gd name="connsiteY5-1808" fmla="*/ 1846275 h 6887937"/>
              <a:gd name="connsiteX6-1809" fmla="*/ 4872990 w 5840730"/>
              <a:gd name="connsiteY6-1810" fmla="*/ 1571955 h 6887937"/>
              <a:gd name="connsiteX7-1811" fmla="*/ 4655820 w 5840730"/>
              <a:gd name="connsiteY7-1812" fmla="*/ 1770075 h 6887937"/>
              <a:gd name="connsiteX8-1813" fmla="*/ 3901440 w 5840730"/>
              <a:gd name="connsiteY8-1814" fmla="*/ 4696155 h 6887937"/>
              <a:gd name="connsiteX9-1815" fmla="*/ 4213860 w 5840730"/>
              <a:gd name="connsiteY9-1816" fmla="*/ 4757115 h 6887937"/>
              <a:gd name="connsiteX10-1817" fmla="*/ 4457700 w 5840730"/>
              <a:gd name="connsiteY10-1818" fmla="*/ 3842715 h 6887937"/>
              <a:gd name="connsiteX11-1819" fmla="*/ 4686300 w 5840730"/>
              <a:gd name="connsiteY11-1820" fmla="*/ 3713175 h 6887937"/>
              <a:gd name="connsiteX12-1821" fmla="*/ 4785360 w 5840730"/>
              <a:gd name="connsiteY12-1822" fmla="*/ 3926535 h 6887937"/>
              <a:gd name="connsiteX13-1823" fmla="*/ 4028621 w 5840730"/>
              <a:gd name="connsiteY13-1824" fmla="*/ 6887937 h 6887937"/>
              <a:gd name="connsiteX14-1825" fmla="*/ 0 w 5840730"/>
              <a:gd name="connsiteY14-1826" fmla="*/ 6877051 h 6887937"/>
              <a:gd name="connsiteX15-1827" fmla="*/ 0 w 5840730"/>
              <a:gd name="connsiteY15-1828" fmla="*/ 0 h 6887937"/>
              <a:gd name="connsiteX0-1829" fmla="*/ 0 w 5840730"/>
              <a:gd name="connsiteY0-1830" fmla="*/ 0 h 6887937"/>
              <a:gd name="connsiteX1-1831" fmla="*/ 5840730 w 5840730"/>
              <a:gd name="connsiteY1-1832" fmla="*/ 0 h 6887937"/>
              <a:gd name="connsiteX2-1833" fmla="*/ 5090160 w 5840730"/>
              <a:gd name="connsiteY2-1834" fmla="*/ 2775915 h 6887937"/>
              <a:gd name="connsiteX3-1835" fmla="*/ 4853940 w 5840730"/>
              <a:gd name="connsiteY3-1836" fmla="*/ 2962605 h 6887937"/>
              <a:gd name="connsiteX4-1837" fmla="*/ 4754880 w 5840730"/>
              <a:gd name="connsiteY4-1838" fmla="*/ 2692095 h 6887937"/>
              <a:gd name="connsiteX5-1839" fmla="*/ 4979670 w 5840730"/>
              <a:gd name="connsiteY5-1840" fmla="*/ 1846275 h 6887937"/>
              <a:gd name="connsiteX6-1841" fmla="*/ 4872990 w 5840730"/>
              <a:gd name="connsiteY6-1842" fmla="*/ 1571955 h 6887937"/>
              <a:gd name="connsiteX7-1843" fmla="*/ 4655820 w 5840730"/>
              <a:gd name="connsiteY7-1844" fmla="*/ 1770075 h 6887937"/>
              <a:gd name="connsiteX8-1845" fmla="*/ 3901440 w 5840730"/>
              <a:gd name="connsiteY8-1846" fmla="*/ 4696155 h 6887937"/>
              <a:gd name="connsiteX9-1847" fmla="*/ 4213860 w 5840730"/>
              <a:gd name="connsiteY9-1848" fmla="*/ 4757115 h 6887937"/>
              <a:gd name="connsiteX10-1849" fmla="*/ 4457700 w 5840730"/>
              <a:gd name="connsiteY10-1850" fmla="*/ 3842715 h 6887937"/>
              <a:gd name="connsiteX11-1851" fmla="*/ 4686300 w 5840730"/>
              <a:gd name="connsiteY11-1852" fmla="*/ 3713175 h 6887937"/>
              <a:gd name="connsiteX12-1853" fmla="*/ 4785360 w 5840730"/>
              <a:gd name="connsiteY12-1854" fmla="*/ 3926535 h 6887937"/>
              <a:gd name="connsiteX13-1855" fmla="*/ 4028621 w 5840730"/>
              <a:gd name="connsiteY13-1856" fmla="*/ 6887937 h 6887937"/>
              <a:gd name="connsiteX14-1857" fmla="*/ 0 w 5840730"/>
              <a:gd name="connsiteY14-1858" fmla="*/ 6877051 h 6887937"/>
              <a:gd name="connsiteX15-1859" fmla="*/ 0 w 5840730"/>
              <a:gd name="connsiteY15-1860" fmla="*/ 0 h 6887937"/>
              <a:gd name="connsiteX0-1861" fmla="*/ 0 w 5840730"/>
              <a:gd name="connsiteY0-1862" fmla="*/ 0 h 6887937"/>
              <a:gd name="connsiteX1-1863" fmla="*/ 5840730 w 5840730"/>
              <a:gd name="connsiteY1-1864" fmla="*/ 0 h 6887937"/>
              <a:gd name="connsiteX2-1865" fmla="*/ 5090160 w 5840730"/>
              <a:gd name="connsiteY2-1866" fmla="*/ 2775915 h 6887937"/>
              <a:gd name="connsiteX3-1867" fmla="*/ 4853940 w 5840730"/>
              <a:gd name="connsiteY3-1868" fmla="*/ 2962605 h 6887937"/>
              <a:gd name="connsiteX4-1869" fmla="*/ 4754880 w 5840730"/>
              <a:gd name="connsiteY4-1870" fmla="*/ 2692095 h 6887937"/>
              <a:gd name="connsiteX5-1871" fmla="*/ 4979670 w 5840730"/>
              <a:gd name="connsiteY5-1872" fmla="*/ 1846275 h 6887937"/>
              <a:gd name="connsiteX6-1873" fmla="*/ 4872990 w 5840730"/>
              <a:gd name="connsiteY6-1874" fmla="*/ 1571955 h 6887937"/>
              <a:gd name="connsiteX7-1875" fmla="*/ 4655820 w 5840730"/>
              <a:gd name="connsiteY7-1876" fmla="*/ 1770075 h 6887937"/>
              <a:gd name="connsiteX8-1877" fmla="*/ 3901440 w 5840730"/>
              <a:gd name="connsiteY8-1878" fmla="*/ 4696155 h 6887937"/>
              <a:gd name="connsiteX9-1879" fmla="*/ 4213860 w 5840730"/>
              <a:gd name="connsiteY9-1880" fmla="*/ 4757115 h 6887937"/>
              <a:gd name="connsiteX10-1881" fmla="*/ 4457700 w 5840730"/>
              <a:gd name="connsiteY10-1882" fmla="*/ 3842715 h 6887937"/>
              <a:gd name="connsiteX11-1883" fmla="*/ 4686300 w 5840730"/>
              <a:gd name="connsiteY11-1884" fmla="*/ 3713175 h 6887937"/>
              <a:gd name="connsiteX12-1885" fmla="*/ 4785360 w 5840730"/>
              <a:gd name="connsiteY12-1886" fmla="*/ 3926535 h 6887937"/>
              <a:gd name="connsiteX13-1887" fmla="*/ 4028621 w 5840730"/>
              <a:gd name="connsiteY13-1888" fmla="*/ 6887937 h 6887937"/>
              <a:gd name="connsiteX14-1889" fmla="*/ 0 w 5840730"/>
              <a:gd name="connsiteY14-1890" fmla="*/ 6877051 h 6887937"/>
              <a:gd name="connsiteX15-1891" fmla="*/ 0 w 5840730"/>
              <a:gd name="connsiteY15-1892" fmla="*/ 0 h 6887937"/>
              <a:gd name="connsiteX0-1893" fmla="*/ 0 w 5840730"/>
              <a:gd name="connsiteY0-1894" fmla="*/ 0 h 6887937"/>
              <a:gd name="connsiteX1-1895" fmla="*/ 5840730 w 5840730"/>
              <a:gd name="connsiteY1-1896" fmla="*/ 0 h 6887937"/>
              <a:gd name="connsiteX2-1897" fmla="*/ 5090160 w 5840730"/>
              <a:gd name="connsiteY2-1898" fmla="*/ 2775915 h 6887937"/>
              <a:gd name="connsiteX3-1899" fmla="*/ 4853940 w 5840730"/>
              <a:gd name="connsiteY3-1900" fmla="*/ 2962605 h 6887937"/>
              <a:gd name="connsiteX4-1901" fmla="*/ 4754880 w 5840730"/>
              <a:gd name="connsiteY4-1902" fmla="*/ 2692095 h 6887937"/>
              <a:gd name="connsiteX5-1903" fmla="*/ 4979670 w 5840730"/>
              <a:gd name="connsiteY5-1904" fmla="*/ 1846275 h 6887937"/>
              <a:gd name="connsiteX6-1905" fmla="*/ 4872990 w 5840730"/>
              <a:gd name="connsiteY6-1906" fmla="*/ 1571955 h 6887937"/>
              <a:gd name="connsiteX7-1907" fmla="*/ 4655820 w 5840730"/>
              <a:gd name="connsiteY7-1908" fmla="*/ 1770075 h 6887937"/>
              <a:gd name="connsiteX8-1909" fmla="*/ 3901440 w 5840730"/>
              <a:gd name="connsiteY8-1910" fmla="*/ 4696155 h 6887937"/>
              <a:gd name="connsiteX9-1911" fmla="*/ 3992880 w 5840730"/>
              <a:gd name="connsiteY9-1912" fmla="*/ 4905705 h 6887937"/>
              <a:gd name="connsiteX10-1913" fmla="*/ 4213860 w 5840730"/>
              <a:gd name="connsiteY10-1914" fmla="*/ 4757115 h 6887937"/>
              <a:gd name="connsiteX11-1915" fmla="*/ 4457700 w 5840730"/>
              <a:gd name="connsiteY11-1916" fmla="*/ 3842715 h 6887937"/>
              <a:gd name="connsiteX12-1917" fmla="*/ 4686300 w 5840730"/>
              <a:gd name="connsiteY12-1918" fmla="*/ 3713175 h 6887937"/>
              <a:gd name="connsiteX13-1919" fmla="*/ 4785360 w 5840730"/>
              <a:gd name="connsiteY13-1920" fmla="*/ 3926535 h 6887937"/>
              <a:gd name="connsiteX14-1921" fmla="*/ 4028621 w 5840730"/>
              <a:gd name="connsiteY14-1922" fmla="*/ 6887937 h 6887937"/>
              <a:gd name="connsiteX15-1923" fmla="*/ 0 w 5840730"/>
              <a:gd name="connsiteY15-1924" fmla="*/ 6877051 h 6887937"/>
              <a:gd name="connsiteX16" fmla="*/ 0 w 5840730"/>
              <a:gd name="connsiteY16" fmla="*/ 0 h 6887937"/>
              <a:gd name="connsiteX0-1925" fmla="*/ 0 w 5840730"/>
              <a:gd name="connsiteY0-1926" fmla="*/ 0 h 6887937"/>
              <a:gd name="connsiteX1-1927" fmla="*/ 5840730 w 5840730"/>
              <a:gd name="connsiteY1-1928" fmla="*/ 0 h 6887937"/>
              <a:gd name="connsiteX2-1929" fmla="*/ 5090160 w 5840730"/>
              <a:gd name="connsiteY2-1930" fmla="*/ 2775915 h 6887937"/>
              <a:gd name="connsiteX3-1931" fmla="*/ 4853940 w 5840730"/>
              <a:gd name="connsiteY3-1932" fmla="*/ 2962605 h 6887937"/>
              <a:gd name="connsiteX4-1933" fmla="*/ 4754880 w 5840730"/>
              <a:gd name="connsiteY4-1934" fmla="*/ 2692095 h 6887937"/>
              <a:gd name="connsiteX5-1935" fmla="*/ 4979670 w 5840730"/>
              <a:gd name="connsiteY5-1936" fmla="*/ 1846275 h 6887937"/>
              <a:gd name="connsiteX6-1937" fmla="*/ 4872990 w 5840730"/>
              <a:gd name="connsiteY6-1938" fmla="*/ 1571955 h 6887937"/>
              <a:gd name="connsiteX7-1939" fmla="*/ 4655820 w 5840730"/>
              <a:gd name="connsiteY7-1940" fmla="*/ 1770075 h 6887937"/>
              <a:gd name="connsiteX8-1941" fmla="*/ 3901440 w 5840730"/>
              <a:gd name="connsiteY8-1942" fmla="*/ 4696155 h 6887937"/>
              <a:gd name="connsiteX9-1943" fmla="*/ 3992880 w 5840730"/>
              <a:gd name="connsiteY9-1944" fmla="*/ 4905705 h 6887937"/>
              <a:gd name="connsiteX10-1945" fmla="*/ 4213860 w 5840730"/>
              <a:gd name="connsiteY10-1946" fmla="*/ 4757115 h 6887937"/>
              <a:gd name="connsiteX11-1947" fmla="*/ 4457700 w 5840730"/>
              <a:gd name="connsiteY11-1948" fmla="*/ 3842715 h 6887937"/>
              <a:gd name="connsiteX12-1949" fmla="*/ 4686300 w 5840730"/>
              <a:gd name="connsiteY12-1950" fmla="*/ 3713175 h 6887937"/>
              <a:gd name="connsiteX13-1951" fmla="*/ 4785360 w 5840730"/>
              <a:gd name="connsiteY13-1952" fmla="*/ 3926535 h 6887937"/>
              <a:gd name="connsiteX14-1953" fmla="*/ 4028621 w 5840730"/>
              <a:gd name="connsiteY14-1954" fmla="*/ 6887937 h 6887937"/>
              <a:gd name="connsiteX15-1955" fmla="*/ 0 w 5840730"/>
              <a:gd name="connsiteY15-1956" fmla="*/ 6877051 h 6887937"/>
              <a:gd name="connsiteX16-1957" fmla="*/ 0 w 5840730"/>
              <a:gd name="connsiteY16-1958" fmla="*/ 0 h 6887937"/>
              <a:gd name="connsiteX0-1959" fmla="*/ 0 w 5840730"/>
              <a:gd name="connsiteY0-1960" fmla="*/ 0 h 6887937"/>
              <a:gd name="connsiteX1-1961" fmla="*/ 5840730 w 5840730"/>
              <a:gd name="connsiteY1-1962" fmla="*/ 0 h 6887937"/>
              <a:gd name="connsiteX2-1963" fmla="*/ 5090160 w 5840730"/>
              <a:gd name="connsiteY2-1964" fmla="*/ 2775915 h 6887937"/>
              <a:gd name="connsiteX3-1965" fmla="*/ 4853940 w 5840730"/>
              <a:gd name="connsiteY3-1966" fmla="*/ 2962605 h 6887937"/>
              <a:gd name="connsiteX4-1967" fmla="*/ 4754880 w 5840730"/>
              <a:gd name="connsiteY4-1968" fmla="*/ 2692095 h 6887937"/>
              <a:gd name="connsiteX5-1969" fmla="*/ 4979670 w 5840730"/>
              <a:gd name="connsiteY5-1970" fmla="*/ 1846275 h 6887937"/>
              <a:gd name="connsiteX6-1971" fmla="*/ 4872990 w 5840730"/>
              <a:gd name="connsiteY6-1972" fmla="*/ 1571955 h 6887937"/>
              <a:gd name="connsiteX7-1973" fmla="*/ 4655820 w 5840730"/>
              <a:gd name="connsiteY7-1974" fmla="*/ 1770075 h 6887937"/>
              <a:gd name="connsiteX8-1975" fmla="*/ 3901440 w 5840730"/>
              <a:gd name="connsiteY8-1976" fmla="*/ 4696155 h 6887937"/>
              <a:gd name="connsiteX9-1977" fmla="*/ 3992880 w 5840730"/>
              <a:gd name="connsiteY9-1978" fmla="*/ 4905705 h 6887937"/>
              <a:gd name="connsiteX10-1979" fmla="*/ 4213860 w 5840730"/>
              <a:gd name="connsiteY10-1980" fmla="*/ 4757115 h 6887937"/>
              <a:gd name="connsiteX11-1981" fmla="*/ 4457700 w 5840730"/>
              <a:gd name="connsiteY11-1982" fmla="*/ 3842715 h 6887937"/>
              <a:gd name="connsiteX12-1983" fmla="*/ 4686300 w 5840730"/>
              <a:gd name="connsiteY12-1984" fmla="*/ 3713175 h 6887937"/>
              <a:gd name="connsiteX13-1985" fmla="*/ 4785360 w 5840730"/>
              <a:gd name="connsiteY13-1986" fmla="*/ 3926535 h 6887937"/>
              <a:gd name="connsiteX14-1987" fmla="*/ 4028621 w 5840730"/>
              <a:gd name="connsiteY14-1988" fmla="*/ 6887937 h 6887937"/>
              <a:gd name="connsiteX15-1989" fmla="*/ 0 w 5840730"/>
              <a:gd name="connsiteY15-1990" fmla="*/ 6877051 h 6887937"/>
              <a:gd name="connsiteX16-1991" fmla="*/ 0 w 5840730"/>
              <a:gd name="connsiteY16-1992" fmla="*/ 0 h 6887937"/>
              <a:gd name="connsiteX0-1993" fmla="*/ 0 w 5840730"/>
              <a:gd name="connsiteY0-1994" fmla="*/ 0 h 6887937"/>
              <a:gd name="connsiteX1-1995" fmla="*/ 5840730 w 5840730"/>
              <a:gd name="connsiteY1-1996" fmla="*/ 0 h 6887937"/>
              <a:gd name="connsiteX2-1997" fmla="*/ 5090160 w 5840730"/>
              <a:gd name="connsiteY2-1998" fmla="*/ 2775915 h 6887937"/>
              <a:gd name="connsiteX3-1999" fmla="*/ 4853940 w 5840730"/>
              <a:gd name="connsiteY3-2000" fmla="*/ 2962605 h 6887937"/>
              <a:gd name="connsiteX4-2001" fmla="*/ 4754880 w 5840730"/>
              <a:gd name="connsiteY4-2002" fmla="*/ 2692095 h 6887937"/>
              <a:gd name="connsiteX5-2003" fmla="*/ 4979670 w 5840730"/>
              <a:gd name="connsiteY5-2004" fmla="*/ 1846275 h 6887937"/>
              <a:gd name="connsiteX6-2005" fmla="*/ 4872990 w 5840730"/>
              <a:gd name="connsiteY6-2006" fmla="*/ 1571955 h 6887937"/>
              <a:gd name="connsiteX7-2007" fmla="*/ 4655820 w 5840730"/>
              <a:gd name="connsiteY7-2008" fmla="*/ 1770075 h 6887937"/>
              <a:gd name="connsiteX8-2009" fmla="*/ 3901440 w 5840730"/>
              <a:gd name="connsiteY8-2010" fmla="*/ 4696155 h 6887937"/>
              <a:gd name="connsiteX9-2011" fmla="*/ 3992880 w 5840730"/>
              <a:gd name="connsiteY9-2012" fmla="*/ 4905705 h 6887937"/>
              <a:gd name="connsiteX10-2013" fmla="*/ 4213860 w 5840730"/>
              <a:gd name="connsiteY10-2014" fmla="*/ 4757115 h 6887937"/>
              <a:gd name="connsiteX11-2015" fmla="*/ 4457700 w 5840730"/>
              <a:gd name="connsiteY11-2016" fmla="*/ 3842715 h 6887937"/>
              <a:gd name="connsiteX12-2017" fmla="*/ 4686300 w 5840730"/>
              <a:gd name="connsiteY12-2018" fmla="*/ 3713175 h 6887937"/>
              <a:gd name="connsiteX13-2019" fmla="*/ 4785360 w 5840730"/>
              <a:gd name="connsiteY13-2020" fmla="*/ 3926535 h 6887937"/>
              <a:gd name="connsiteX14-2021" fmla="*/ 4028621 w 5840730"/>
              <a:gd name="connsiteY14-2022" fmla="*/ 6887937 h 6887937"/>
              <a:gd name="connsiteX15-2023" fmla="*/ 0 w 5840730"/>
              <a:gd name="connsiteY15-2024" fmla="*/ 6877051 h 6887937"/>
              <a:gd name="connsiteX16-2025" fmla="*/ 0 w 5840730"/>
              <a:gd name="connsiteY16-2026" fmla="*/ 0 h 6887937"/>
              <a:gd name="connsiteX0-2027" fmla="*/ 0 w 5840730"/>
              <a:gd name="connsiteY0-2028" fmla="*/ 0 h 6887937"/>
              <a:gd name="connsiteX1-2029" fmla="*/ 5840730 w 5840730"/>
              <a:gd name="connsiteY1-2030" fmla="*/ 0 h 6887937"/>
              <a:gd name="connsiteX2-2031" fmla="*/ 5090160 w 5840730"/>
              <a:gd name="connsiteY2-2032" fmla="*/ 2775915 h 6887937"/>
              <a:gd name="connsiteX3-2033" fmla="*/ 4853940 w 5840730"/>
              <a:gd name="connsiteY3-2034" fmla="*/ 2962605 h 6887937"/>
              <a:gd name="connsiteX4-2035" fmla="*/ 4754880 w 5840730"/>
              <a:gd name="connsiteY4-2036" fmla="*/ 2692095 h 6887937"/>
              <a:gd name="connsiteX5-2037" fmla="*/ 4979670 w 5840730"/>
              <a:gd name="connsiteY5-2038" fmla="*/ 1846275 h 6887937"/>
              <a:gd name="connsiteX6-2039" fmla="*/ 4872990 w 5840730"/>
              <a:gd name="connsiteY6-2040" fmla="*/ 1571955 h 6887937"/>
              <a:gd name="connsiteX7-2041" fmla="*/ 4655820 w 5840730"/>
              <a:gd name="connsiteY7-2042" fmla="*/ 1770075 h 6887937"/>
              <a:gd name="connsiteX8-2043" fmla="*/ 3901440 w 5840730"/>
              <a:gd name="connsiteY8-2044" fmla="*/ 4696155 h 6887937"/>
              <a:gd name="connsiteX9-2045" fmla="*/ 3992880 w 5840730"/>
              <a:gd name="connsiteY9-2046" fmla="*/ 4905705 h 6887937"/>
              <a:gd name="connsiteX10-2047" fmla="*/ 4213860 w 5840730"/>
              <a:gd name="connsiteY10-2048" fmla="*/ 4757115 h 6887937"/>
              <a:gd name="connsiteX11-2049" fmla="*/ 4457700 w 5840730"/>
              <a:gd name="connsiteY11-2050" fmla="*/ 3842715 h 6887937"/>
              <a:gd name="connsiteX12-2051" fmla="*/ 4686300 w 5840730"/>
              <a:gd name="connsiteY12-2052" fmla="*/ 3713175 h 6887937"/>
              <a:gd name="connsiteX13-2053" fmla="*/ 4785360 w 5840730"/>
              <a:gd name="connsiteY13-2054" fmla="*/ 3926535 h 6887937"/>
              <a:gd name="connsiteX14-2055" fmla="*/ 4028621 w 5840730"/>
              <a:gd name="connsiteY14-2056" fmla="*/ 6887937 h 6887937"/>
              <a:gd name="connsiteX15-2057" fmla="*/ 0 w 5840730"/>
              <a:gd name="connsiteY15-2058" fmla="*/ 6877051 h 6887937"/>
              <a:gd name="connsiteX16-2059" fmla="*/ 0 w 5840730"/>
              <a:gd name="connsiteY16-2060" fmla="*/ 0 h 6887937"/>
              <a:gd name="connsiteX0-2061" fmla="*/ 0 w 5840730"/>
              <a:gd name="connsiteY0-2062" fmla="*/ 0 h 6887937"/>
              <a:gd name="connsiteX1-2063" fmla="*/ 5840730 w 5840730"/>
              <a:gd name="connsiteY1-2064" fmla="*/ 0 h 6887937"/>
              <a:gd name="connsiteX2-2065" fmla="*/ 5090160 w 5840730"/>
              <a:gd name="connsiteY2-2066" fmla="*/ 2775915 h 6887937"/>
              <a:gd name="connsiteX3-2067" fmla="*/ 4853940 w 5840730"/>
              <a:gd name="connsiteY3-2068" fmla="*/ 2962605 h 6887937"/>
              <a:gd name="connsiteX4-2069" fmla="*/ 4754880 w 5840730"/>
              <a:gd name="connsiteY4-2070" fmla="*/ 2692095 h 6887937"/>
              <a:gd name="connsiteX5-2071" fmla="*/ 4979670 w 5840730"/>
              <a:gd name="connsiteY5-2072" fmla="*/ 1846275 h 6887937"/>
              <a:gd name="connsiteX6-2073" fmla="*/ 4872990 w 5840730"/>
              <a:gd name="connsiteY6-2074" fmla="*/ 1571955 h 6887937"/>
              <a:gd name="connsiteX7-2075" fmla="*/ 4655820 w 5840730"/>
              <a:gd name="connsiteY7-2076" fmla="*/ 1770075 h 6887937"/>
              <a:gd name="connsiteX8-2077" fmla="*/ 3901440 w 5840730"/>
              <a:gd name="connsiteY8-2078" fmla="*/ 4696155 h 6887937"/>
              <a:gd name="connsiteX9-2079" fmla="*/ 3992880 w 5840730"/>
              <a:gd name="connsiteY9-2080" fmla="*/ 4905705 h 6887937"/>
              <a:gd name="connsiteX10-2081" fmla="*/ 4213860 w 5840730"/>
              <a:gd name="connsiteY10-2082" fmla="*/ 4757115 h 6887937"/>
              <a:gd name="connsiteX11-2083" fmla="*/ 4457700 w 5840730"/>
              <a:gd name="connsiteY11-2084" fmla="*/ 3842715 h 6887937"/>
              <a:gd name="connsiteX12-2085" fmla="*/ 4686300 w 5840730"/>
              <a:gd name="connsiteY12-2086" fmla="*/ 3713175 h 6887937"/>
              <a:gd name="connsiteX13-2087" fmla="*/ 4785360 w 5840730"/>
              <a:gd name="connsiteY13-2088" fmla="*/ 3926535 h 6887937"/>
              <a:gd name="connsiteX14-2089" fmla="*/ 4028621 w 5840730"/>
              <a:gd name="connsiteY14-2090" fmla="*/ 6887937 h 6887937"/>
              <a:gd name="connsiteX15-2091" fmla="*/ 0 w 5840730"/>
              <a:gd name="connsiteY15-2092" fmla="*/ 6877051 h 6887937"/>
              <a:gd name="connsiteX16-2093" fmla="*/ 0 w 5840730"/>
              <a:gd name="connsiteY16-2094" fmla="*/ 0 h 6887937"/>
              <a:gd name="connsiteX0-2095" fmla="*/ 0 w 5840730"/>
              <a:gd name="connsiteY0-2096" fmla="*/ 0 h 6887937"/>
              <a:gd name="connsiteX1-2097" fmla="*/ 5840730 w 5840730"/>
              <a:gd name="connsiteY1-2098" fmla="*/ 0 h 6887937"/>
              <a:gd name="connsiteX2-2099" fmla="*/ 5090160 w 5840730"/>
              <a:gd name="connsiteY2-2100" fmla="*/ 2775915 h 6887937"/>
              <a:gd name="connsiteX3-2101" fmla="*/ 4853940 w 5840730"/>
              <a:gd name="connsiteY3-2102" fmla="*/ 2962605 h 6887937"/>
              <a:gd name="connsiteX4-2103" fmla="*/ 4754880 w 5840730"/>
              <a:gd name="connsiteY4-2104" fmla="*/ 2692095 h 6887937"/>
              <a:gd name="connsiteX5-2105" fmla="*/ 4979670 w 5840730"/>
              <a:gd name="connsiteY5-2106" fmla="*/ 1846275 h 6887937"/>
              <a:gd name="connsiteX6-2107" fmla="*/ 4872990 w 5840730"/>
              <a:gd name="connsiteY6-2108" fmla="*/ 1571955 h 6887937"/>
              <a:gd name="connsiteX7-2109" fmla="*/ 4655820 w 5840730"/>
              <a:gd name="connsiteY7-2110" fmla="*/ 1770075 h 6887937"/>
              <a:gd name="connsiteX8-2111" fmla="*/ 3901440 w 5840730"/>
              <a:gd name="connsiteY8-2112" fmla="*/ 4696155 h 6887937"/>
              <a:gd name="connsiteX9-2113" fmla="*/ 3992880 w 5840730"/>
              <a:gd name="connsiteY9-2114" fmla="*/ 4905705 h 6887937"/>
              <a:gd name="connsiteX10-2115" fmla="*/ 4213860 w 5840730"/>
              <a:gd name="connsiteY10-2116" fmla="*/ 4757115 h 6887937"/>
              <a:gd name="connsiteX11-2117" fmla="*/ 4457700 w 5840730"/>
              <a:gd name="connsiteY11-2118" fmla="*/ 3842715 h 6887937"/>
              <a:gd name="connsiteX12-2119" fmla="*/ 4686300 w 5840730"/>
              <a:gd name="connsiteY12-2120" fmla="*/ 3713175 h 6887937"/>
              <a:gd name="connsiteX13-2121" fmla="*/ 4785360 w 5840730"/>
              <a:gd name="connsiteY13-2122" fmla="*/ 3926535 h 6887937"/>
              <a:gd name="connsiteX14-2123" fmla="*/ 4028621 w 5840730"/>
              <a:gd name="connsiteY14-2124" fmla="*/ 6887937 h 6887937"/>
              <a:gd name="connsiteX15-2125" fmla="*/ 0 w 5840730"/>
              <a:gd name="connsiteY15-2126" fmla="*/ 6877051 h 6887937"/>
              <a:gd name="connsiteX16-2127" fmla="*/ 0 w 5840730"/>
              <a:gd name="connsiteY16-2128" fmla="*/ 0 h 6887937"/>
              <a:gd name="connsiteX0-2129" fmla="*/ 0 w 5840730"/>
              <a:gd name="connsiteY0-2130" fmla="*/ 0 h 6887937"/>
              <a:gd name="connsiteX1-2131" fmla="*/ 5840730 w 5840730"/>
              <a:gd name="connsiteY1-2132" fmla="*/ 0 h 6887937"/>
              <a:gd name="connsiteX2-2133" fmla="*/ 5090160 w 5840730"/>
              <a:gd name="connsiteY2-2134" fmla="*/ 2775915 h 6887937"/>
              <a:gd name="connsiteX3-2135" fmla="*/ 4853940 w 5840730"/>
              <a:gd name="connsiteY3-2136" fmla="*/ 2962605 h 6887937"/>
              <a:gd name="connsiteX4-2137" fmla="*/ 4754880 w 5840730"/>
              <a:gd name="connsiteY4-2138" fmla="*/ 2692095 h 6887937"/>
              <a:gd name="connsiteX5-2139" fmla="*/ 4979670 w 5840730"/>
              <a:gd name="connsiteY5-2140" fmla="*/ 1846275 h 6887937"/>
              <a:gd name="connsiteX6-2141" fmla="*/ 4872990 w 5840730"/>
              <a:gd name="connsiteY6-2142" fmla="*/ 1571955 h 6887937"/>
              <a:gd name="connsiteX7-2143" fmla="*/ 4655820 w 5840730"/>
              <a:gd name="connsiteY7-2144" fmla="*/ 1770075 h 6887937"/>
              <a:gd name="connsiteX8-2145" fmla="*/ 3901440 w 5840730"/>
              <a:gd name="connsiteY8-2146" fmla="*/ 4696155 h 6887937"/>
              <a:gd name="connsiteX9-2147" fmla="*/ 3992880 w 5840730"/>
              <a:gd name="connsiteY9-2148" fmla="*/ 4905705 h 6887937"/>
              <a:gd name="connsiteX10-2149" fmla="*/ 4213860 w 5840730"/>
              <a:gd name="connsiteY10-2150" fmla="*/ 4757115 h 6887937"/>
              <a:gd name="connsiteX11-2151" fmla="*/ 4457700 w 5840730"/>
              <a:gd name="connsiteY11-2152" fmla="*/ 3842715 h 6887937"/>
              <a:gd name="connsiteX12-2153" fmla="*/ 4686300 w 5840730"/>
              <a:gd name="connsiteY12-2154" fmla="*/ 3713175 h 6887937"/>
              <a:gd name="connsiteX13-2155" fmla="*/ 4785360 w 5840730"/>
              <a:gd name="connsiteY13-2156" fmla="*/ 3926535 h 6887937"/>
              <a:gd name="connsiteX14-2157" fmla="*/ 4028621 w 5840730"/>
              <a:gd name="connsiteY14-2158" fmla="*/ 6887937 h 6887937"/>
              <a:gd name="connsiteX15-2159" fmla="*/ 0 w 5840730"/>
              <a:gd name="connsiteY15-2160" fmla="*/ 6877051 h 6887937"/>
              <a:gd name="connsiteX16-2161" fmla="*/ 0 w 5840730"/>
              <a:gd name="connsiteY16-2162" fmla="*/ 0 h 6887937"/>
              <a:gd name="connsiteX0-2163" fmla="*/ 0 w 5840730"/>
              <a:gd name="connsiteY0-2164" fmla="*/ 0 h 6887937"/>
              <a:gd name="connsiteX1-2165" fmla="*/ 5840730 w 5840730"/>
              <a:gd name="connsiteY1-2166" fmla="*/ 0 h 6887937"/>
              <a:gd name="connsiteX2-2167" fmla="*/ 5090160 w 5840730"/>
              <a:gd name="connsiteY2-2168" fmla="*/ 2775915 h 6887937"/>
              <a:gd name="connsiteX3-2169" fmla="*/ 4853940 w 5840730"/>
              <a:gd name="connsiteY3-2170" fmla="*/ 2962605 h 6887937"/>
              <a:gd name="connsiteX4-2171" fmla="*/ 4754880 w 5840730"/>
              <a:gd name="connsiteY4-2172" fmla="*/ 2692095 h 6887937"/>
              <a:gd name="connsiteX5-2173" fmla="*/ 4979670 w 5840730"/>
              <a:gd name="connsiteY5-2174" fmla="*/ 1846275 h 6887937"/>
              <a:gd name="connsiteX6-2175" fmla="*/ 4872990 w 5840730"/>
              <a:gd name="connsiteY6-2176" fmla="*/ 1571955 h 6887937"/>
              <a:gd name="connsiteX7-2177" fmla="*/ 4655820 w 5840730"/>
              <a:gd name="connsiteY7-2178" fmla="*/ 1770075 h 6887937"/>
              <a:gd name="connsiteX8-2179" fmla="*/ 3901440 w 5840730"/>
              <a:gd name="connsiteY8-2180" fmla="*/ 4696155 h 6887937"/>
              <a:gd name="connsiteX9-2181" fmla="*/ 3992880 w 5840730"/>
              <a:gd name="connsiteY9-2182" fmla="*/ 4905705 h 6887937"/>
              <a:gd name="connsiteX10-2183" fmla="*/ 4213860 w 5840730"/>
              <a:gd name="connsiteY10-2184" fmla="*/ 4757115 h 6887937"/>
              <a:gd name="connsiteX11-2185" fmla="*/ 4457700 w 5840730"/>
              <a:gd name="connsiteY11-2186" fmla="*/ 3842715 h 6887937"/>
              <a:gd name="connsiteX12-2187" fmla="*/ 4686300 w 5840730"/>
              <a:gd name="connsiteY12-2188" fmla="*/ 3713175 h 6887937"/>
              <a:gd name="connsiteX13-2189" fmla="*/ 4785360 w 5840730"/>
              <a:gd name="connsiteY13-2190" fmla="*/ 3926535 h 6887937"/>
              <a:gd name="connsiteX14-2191" fmla="*/ 4028621 w 5840730"/>
              <a:gd name="connsiteY14-2192" fmla="*/ 6887937 h 6887937"/>
              <a:gd name="connsiteX15-2193" fmla="*/ 0 w 5840730"/>
              <a:gd name="connsiteY15-2194" fmla="*/ 6877051 h 6887937"/>
              <a:gd name="connsiteX16-2195" fmla="*/ 0 w 5840730"/>
              <a:gd name="connsiteY16-2196" fmla="*/ 0 h 6887937"/>
              <a:gd name="connsiteX0-2197" fmla="*/ 0 w 5840730"/>
              <a:gd name="connsiteY0-2198" fmla="*/ 0 h 6887937"/>
              <a:gd name="connsiteX1-2199" fmla="*/ 5840730 w 5840730"/>
              <a:gd name="connsiteY1-2200" fmla="*/ 0 h 6887937"/>
              <a:gd name="connsiteX2-2201" fmla="*/ 5090160 w 5840730"/>
              <a:gd name="connsiteY2-2202" fmla="*/ 2775915 h 6887937"/>
              <a:gd name="connsiteX3-2203" fmla="*/ 4853940 w 5840730"/>
              <a:gd name="connsiteY3-2204" fmla="*/ 2962605 h 6887937"/>
              <a:gd name="connsiteX4-2205" fmla="*/ 4754880 w 5840730"/>
              <a:gd name="connsiteY4-2206" fmla="*/ 2692095 h 6887937"/>
              <a:gd name="connsiteX5-2207" fmla="*/ 4979670 w 5840730"/>
              <a:gd name="connsiteY5-2208" fmla="*/ 1846275 h 6887937"/>
              <a:gd name="connsiteX6-2209" fmla="*/ 4872990 w 5840730"/>
              <a:gd name="connsiteY6-2210" fmla="*/ 1571955 h 6887937"/>
              <a:gd name="connsiteX7-2211" fmla="*/ 4655820 w 5840730"/>
              <a:gd name="connsiteY7-2212" fmla="*/ 1770075 h 6887937"/>
              <a:gd name="connsiteX8-2213" fmla="*/ 3893820 w 5840730"/>
              <a:gd name="connsiteY8-2214" fmla="*/ 4688535 h 6887937"/>
              <a:gd name="connsiteX9-2215" fmla="*/ 3992880 w 5840730"/>
              <a:gd name="connsiteY9-2216" fmla="*/ 4905705 h 6887937"/>
              <a:gd name="connsiteX10-2217" fmla="*/ 4213860 w 5840730"/>
              <a:gd name="connsiteY10-2218" fmla="*/ 4757115 h 6887937"/>
              <a:gd name="connsiteX11-2219" fmla="*/ 4457700 w 5840730"/>
              <a:gd name="connsiteY11-2220" fmla="*/ 3842715 h 6887937"/>
              <a:gd name="connsiteX12-2221" fmla="*/ 4686300 w 5840730"/>
              <a:gd name="connsiteY12-2222" fmla="*/ 3713175 h 6887937"/>
              <a:gd name="connsiteX13-2223" fmla="*/ 4785360 w 5840730"/>
              <a:gd name="connsiteY13-2224" fmla="*/ 3926535 h 6887937"/>
              <a:gd name="connsiteX14-2225" fmla="*/ 4028621 w 5840730"/>
              <a:gd name="connsiteY14-2226" fmla="*/ 6887937 h 6887937"/>
              <a:gd name="connsiteX15-2227" fmla="*/ 0 w 5840730"/>
              <a:gd name="connsiteY15-2228" fmla="*/ 6877051 h 6887937"/>
              <a:gd name="connsiteX16-2229" fmla="*/ 0 w 5840730"/>
              <a:gd name="connsiteY16-2230" fmla="*/ 0 h 6887937"/>
              <a:gd name="connsiteX0-2231" fmla="*/ 0 w 5840730"/>
              <a:gd name="connsiteY0-2232" fmla="*/ 0 h 6887937"/>
              <a:gd name="connsiteX1-2233" fmla="*/ 5840730 w 5840730"/>
              <a:gd name="connsiteY1-2234" fmla="*/ 0 h 6887937"/>
              <a:gd name="connsiteX2-2235" fmla="*/ 5090160 w 5840730"/>
              <a:gd name="connsiteY2-2236" fmla="*/ 2775915 h 6887937"/>
              <a:gd name="connsiteX3-2237" fmla="*/ 4853940 w 5840730"/>
              <a:gd name="connsiteY3-2238" fmla="*/ 2962605 h 6887937"/>
              <a:gd name="connsiteX4-2239" fmla="*/ 4754880 w 5840730"/>
              <a:gd name="connsiteY4-2240" fmla="*/ 2692095 h 6887937"/>
              <a:gd name="connsiteX5-2241" fmla="*/ 4979670 w 5840730"/>
              <a:gd name="connsiteY5-2242" fmla="*/ 1846275 h 6887937"/>
              <a:gd name="connsiteX6-2243" fmla="*/ 4872990 w 5840730"/>
              <a:gd name="connsiteY6-2244" fmla="*/ 1571955 h 6887937"/>
              <a:gd name="connsiteX7-2245" fmla="*/ 4655820 w 5840730"/>
              <a:gd name="connsiteY7-2246" fmla="*/ 1770075 h 6887937"/>
              <a:gd name="connsiteX8-2247" fmla="*/ 3893820 w 5840730"/>
              <a:gd name="connsiteY8-2248" fmla="*/ 4688535 h 6887937"/>
              <a:gd name="connsiteX9-2249" fmla="*/ 3992880 w 5840730"/>
              <a:gd name="connsiteY9-2250" fmla="*/ 4905705 h 6887937"/>
              <a:gd name="connsiteX10-2251" fmla="*/ 4213860 w 5840730"/>
              <a:gd name="connsiteY10-2252" fmla="*/ 4757115 h 6887937"/>
              <a:gd name="connsiteX11-2253" fmla="*/ 4457700 w 5840730"/>
              <a:gd name="connsiteY11-2254" fmla="*/ 3842715 h 6887937"/>
              <a:gd name="connsiteX12-2255" fmla="*/ 4686300 w 5840730"/>
              <a:gd name="connsiteY12-2256" fmla="*/ 3713175 h 6887937"/>
              <a:gd name="connsiteX13-2257" fmla="*/ 4785360 w 5840730"/>
              <a:gd name="connsiteY13-2258" fmla="*/ 3926535 h 6887937"/>
              <a:gd name="connsiteX14-2259" fmla="*/ 4028621 w 5840730"/>
              <a:gd name="connsiteY14-2260" fmla="*/ 6887937 h 6887937"/>
              <a:gd name="connsiteX15-2261" fmla="*/ 0 w 5840730"/>
              <a:gd name="connsiteY15-2262" fmla="*/ 6877051 h 6887937"/>
              <a:gd name="connsiteX16-2263" fmla="*/ 0 w 5840730"/>
              <a:gd name="connsiteY16-2264" fmla="*/ 0 h 6887937"/>
              <a:gd name="connsiteX0-2265" fmla="*/ 0 w 5840730"/>
              <a:gd name="connsiteY0-2266" fmla="*/ 0 h 6887937"/>
              <a:gd name="connsiteX1-2267" fmla="*/ 5840730 w 5840730"/>
              <a:gd name="connsiteY1-2268" fmla="*/ 0 h 6887937"/>
              <a:gd name="connsiteX2-2269" fmla="*/ 5090160 w 5840730"/>
              <a:gd name="connsiteY2-2270" fmla="*/ 2775915 h 6887937"/>
              <a:gd name="connsiteX3-2271" fmla="*/ 4853940 w 5840730"/>
              <a:gd name="connsiteY3-2272" fmla="*/ 2962605 h 6887937"/>
              <a:gd name="connsiteX4-2273" fmla="*/ 4754880 w 5840730"/>
              <a:gd name="connsiteY4-2274" fmla="*/ 2692095 h 6887937"/>
              <a:gd name="connsiteX5-2275" fmla="*/ 4979670 w 5840730"/>
              <a:gd name="connsiteY5-2276" fmla="*/ 1846275 h 6887937"/>
              <a:gd name="connsiteX6-2277" fmla="*/ 4872990 w 5840730"/>
              <a:gd name="connsiteY6-2278" fmla="*/ 1571955 h 6887937"/>
              <a:gd name="connsiteX7-2279" fmla="*/ 4655820 w 5840730"/>
              <a:gd name="connsiteY7-2280" fmla="*/ 1770075 h 6887937"/>
              <a:gd name="connsiteX8-2281" fmla="*/ 3893820 w 5840730"/>
              <a:gd name="connsiteY8-2282" fmla="*/ 4688535 h 6887937"/>
              <a:gd name="connsiteX9-2283" fmla="*/ 3992880 w 5840730"/>
              <a:gd name="connsiteY9-2284" fmla="*/ 4905705 h 6887937"/>
              <a:gd name="connsiteX10-2285" fmla="*/ 4213860 w 5840730"/>
              <a:gd name="connsiteY10-2286" fmla="*/ 4757115 h 6887937"/>
              <a:gd name="connsiteX11-2287" fmla="*/ 4457700 w 5840730"/>
              <a:gd name="connsiteY11-2288" fmla="*/ 3842715 h 6887937"/>
              <a:gd name="connsiteX12-2289" fmla="*/ 4686300 w 5840730"/>
              <a:gd name="connsiteY12-2290" fmla="*/ 3713175 h 6887937"/>
              <a:gd name="connsiteX13-2291" fmla="*/ 4785360 w 5840730"/>
              <a:gd name="connsiteY13-2292" fmla="*/ 3926535 h 6887937"/>
              <a:gd name="connsiteX14-2293" fmla="*/ 4028621 w 5840730"/>
              <a:gd name="connsiteY14-2294" fmla="*/ 6887937 h 6887937"/>
              <a:gd name="connsiteX15-2295" fmla="*/ 0 w 5840730"/>
              <a:gd name="connsiteY15-2296" fmla="*/ 6877051 h 6887937"/>
              <a:gd name="connsiteX16-2297" fmla="*/ 0 w 5840730"/>
              <a:gd name="connsiteY16-2298" fmla="*/ 0 h 6887937"/>
              <a:gd name="connsiteX0-2299" fmla="*/ 0 w 5840730"/>
              <a:gd name="connsiteY0-2300" fmla="*/ 0 h 6887937"/>
              <a:gd name="connsiteX1-2301" fmla="*/ 5840730 w 5840730"/>
              <a:gd name="connsiteY1-2302" fmla="*/ 0 h 6887937"/>
              <a:gd name="connsiteX2-2303" fmla="*/ 5090160 w 5840730"/>
              <a:gd name="connsiteY2-2304" fmla="*/ 2775915 h 6887937"/>
              <a:gd name="connsiteX3-2305" fmla="*/ 4853940 w 5840730"/>
              <a:gd name="connsiteY3-2306" fmla="*/ 2962605 h 6887937"/>
              <a:gd name="connsiteX4-2307" fmla="*/ 4754880 w 5840730"/>
              <a:gd name="connsiteY4-2308" fmla="*/ 2692095 h 6887937"/>
              <a:gd name="connsiteX5-2309" fmla="*/ 4979670 w 5840730"/>
              <a:gd name="connsiteY5-2310" fmla="*/ 1846275 h 6887937"/>
              <a:gd name="connsiteX6-2311" fmla="*/ 4655820 w 5840730"/>
              <a:gd name="connsiteY6-2312" fmla="*/ 1770075 h 6887937"/>
              <a:gd name="connsiteX7-2313" fmla="*/ 3893820 w 5840730"/>
              <a:gd name="connsiteY7-2314" fmla="*/ 4688535 h 6887937"/>
              <a:gd name="connsiteX8-2315" fmla="*/ 3992880 w 5840730"/>
              <a:gd name="connsiteY8-2316" fmla="*/ 4905705 h 6887937"/>
              <a:gd name="connsiteX9-2317" fmla="*/ 4213860 w 5840730"/>
              <a:gd name="connsiteY9-2318" fmla="*/ 4757115 h 6887937"/>
              <a:gd name="connsiteX10-2319" fmla="*/ 4457700 w 5840730"/>
              <a:gd name="connsiteY10-2320" fmla="*/ 3842715 h 6887937"/>
              <a:gd name="connsiteX11-2321" fmla="*/ 4686300 w 5840730"/>
              <a:gd name="connsiteY11-2322" fmla="*/ 3713175 h 6887937"/>
              <a:gd name="connsiteX12-2323" fmla="*/ 4785360 w 5840730"/>
              <a:gd name="connsiteY12-2324" fmla="*/ 3926535 h 6887937"/>
              <a:gd name="connsiteX13-2325" fmla="*/ 4028621 w 5840730"/>
              <a:gd name="connsiteY13-2326" fmla="*/ 6887937 h 6887937"/>
              <a:gd name="connsiteX14-2327" fmla="*/ 0 w 5840730"/>
              <a:gd name="connsiteY14-2328" fmla="*/ 6877051 h 6887937"/>
              <a:gd name="connsiteX15-2329" fmla="*/ 0 w 5840730"/>
              <a:gd name="connsiteY15-2330" fmla="*/ 0 h 6887937"/>
              <a:gd name="connsiteX0-2331" fmla="*/ 0 w 5840730"/>
              <a:gd name="connsiteY0-2332" fmla="*/ 0 h 6887937"/>
              <a:gd name="connsiteX1-2333" fmla="*/ 5840730 w 5840730"/>
              <a:gd name="connsiteY1-2334" fmla="*/ 0 h 6887937"/>
              <a:gd name="connsiteX2-2335" fmla="*/ 5090160 w 5840730"/>
              <a:gd name="connsiteY2-2336" fmla="*/ 2775915 h 6887937"/>
              <a:gd name="connsiteX3-2337" fmla="*/ 4853940 w 5840730"/>
              <a:gd name="connsiteY3-2338" fmla="*/ 2962605 h 6887937"/>
              <a:gd name="connsiteX4-2339" fmla="*/ 4754880 w 5840730"/>
              <a:gd name="connsiteY4-2340" fmla="*/ 2692095 h 6887937"/>
              <a:gd name="connsiteX5-2341" fmla="*/ 4979670 w 5840730"/>
              <a:gd name="connsiteY5-2342" fmla="*/ 1846275 h 6887937"/>
              <a:gd name="connsiteX6-2343" fmla="*/ 3893820 w 5840730"/>
              <a:gd name="connsiteY6-2344" fmla="*/ 4688535 h 6887937"/>
              <a:gd name="connsiteX7-2345" fmla="*/ 3992880 w 5840730"/>
              <a:gd name="connsiteY7-2346" fmla="*/ 4905705 h 6887937"/>
              <a:gd name="connsiteX8-2347" fmla="*/ 4213860 w 5840730"/>
              <a:gd name="connsiteY8-2348" fmla="*/ 4757115 h 6887937"/>
              <a:gd name="connsiteX9-2349" fmla="*/ 4457700 w 5840730"/>
              <a:gd name="connsiteY9-2350" fmla="*/ 3842715 h 6887937"/>
              <a:gd name="connsiteX10-2351" fmla="*/ 4686300 w 5840730"/>
              <a:gd name="connsiteY10-2352" fmla="*/ 3713175 h 6887937"/>
              <a:gd name="connsiteX11-2353" fmla="*/ 4785360 w 5840730"/>
              <a:gd name="connsiteY11-2354" fmla="*/ 3926535 h 6887937"/>
              <a:gd name="connsiteX12-2355" fmla="*/ 4028621 w 5840730"/>
              <a:gd name="connsiteY12-2356" fmla="*/ 6887937 h 6887937"/>
              <a:gd name="connsiteX13-2357" fmla="*/ 0 w 5840730"/>
              <a:gd name="connsiteY13-2358" fmla="*/ 6877051 h 6887937"/>
              <a:gd name="connsiteX14-2359" fmla="*/ 0 w 5840730"/>
              <a:gd name="connsiteY14-2360" fmla="*/ 0 h 6887937"/>
              <a:gd name="connsiteX0-2361" fmla="*/ 0 w 5840730"/>
              <a:gd name="connsiteY0-2362" fmla="*/ 0 h 6887937"/>
              <a:gd name="connsiteX1-2363" fmla="*/ 5840730 w 5840730"/>
              <a:gd name="connsiteY1-2364" fmla="*/ 0 h 6887937"/>
              <a:gd name="connsiteX2-2365" fmla="*/ 5090160 w 5840730"/>
              <a:gd name="connsiteY2-2366" fmla="*/ 2775915 h 6887937"/>
              <a:gd name="connsiteX3-2367" fmla="*/ 4853940 w 5840730"/>
              <a:gd name="connsiteY3-2368" fmla="*/ 2962605 h 6887937"/>
              <a:gd name="connsiteX4-2369" fmla="*/ 4754880 w 5840730"/>
              <a:gd name="connsiteY4-2370" fmla="*/ 2692095 h 6887937"/>
              <a:gd name="connsiteX5-2371" fmla="*/ 3893820 w 5840730"/>
              <a:gd name="connsiteY5-2372" fmla="*/ 4688535 h 6887937"/>
              <a:gd name="connsiteX6-2373" fmla="*/ 3992880 w 5840730"/>
              <a:gd name="connsiteY6-2374" fmla="*/ 4905705 h 6887937"/>
              <a:gd name="connsiteX7-2375" fmla="*/ 4213860 w 5840730"/>
              <a:gd name="connsiteY7-2376" fmla="*/ 4757115 h 6887937"/>
              <a:gd name="connsiteX8-2377" fmla="*/ 4457700 w 5840730"/>
              <a:gd name="connsiteY8-2378" fmla="*/ 3842715 h 6887937"/>
              <a:gd name="connsiteX9-2379" fmla="*/ 4686300 w 5840730"/>
              <a:gd name="connsiteY9-2380" fmla="*/ 3713175 h 6887937"/>
              <a:gd name="connsiteX10-2381" fmla="*/ 4785360 w 5840730"/>
              <a:gd name="connsiteY10-2382" fmla="*/ 3926535 h 6887937"/>
              <a:gd name="connsiteX11-2383" fmla="*/ 4028621 w 5840730"/>
              <a:gd name="connsiteY11-2384" fmla="*/ 6887937 h 6887937"/>
              <a:gd name="connsiteX12-2385" fmla="*/ 0 w 5840730"/>
              <a:gd name="connsiteY12-2386" fmla="*/ 6877051 h 6887937"/>
              <a:gd name="connsiteX13-2387" fmla="*/ 0 w 5840730"/>
              <a:gd name="connsiteY13-2388" fmla="*/ 0 h 6887937"/>
              <a:gd name="connsiteX0-2389" fmla="*/ 0 w 5840730"/>
              <a:gd name="connsiteY0-2390" fmla="*/ 0 h 6887937"/>
              <a:gd name="connsiteX1-2391" fmla="*/ 5840730 w 5840730"/>
              <a:gd name="connsiteY1-2392" fmla="*/ 0 h 6887937"/>
              <a:gd name="connsiteX2-2393" fmla="*/ 5090160 w 5840730"/>
              <a:gd name="connsiteY2-2394" fmla="*/ 2775915 h 6887937"/>
              <a:gd name="connsiteX3-2395" fmla="*/ 4853940 w 5840730"/>
              <a:gd name="connsiteY3-2396" fmla="*/ 2962605 h 6887937"/>
              <a:gd name="connsiteX4-2397" fmla="*/ 3893820 w 5840730"/>
              <a:gd name="connsiteY4-2398" fmla="*/ 4688535 h 6887937"/>
              <a:gd name="connsiteX5-2399" fmla="*/ 3992880 w 5840730"/>
              <a:gd name="connsiteY5-2400" fmla="*/ 4905705 h 6887937"/>
              <a:gd name="connsiteX6-2401" fmla="*/ 4213860 w 5840730"/>
              <a:gd name="connsiteY6-2402" fmla="*/ 4757115 h 6887937"/>
              <a:gd name="connsiteX7-2403" fmla="*/ 4457700 w 5840730"/>
              <a:gd name="connsiteY7-2404" fmla="*/ 3842715 h 6887937"/>
              <a:gd name="connsiteX8-2405" fmla="*/ 4686300 w 5840730"/>
              <a:gd name="connsiteY8-2406" fmla="*/ 3713175 h 6887937"/>
              <a:gd name="connsiteX9-2407" fmla="*/ 4785360 w 5840730"/>
              <a:gd name="connsiteY9-2408" fmla="*/ 3926535 h 6887937"/>
              <a:gd name="connsiteX10-2409" fmla="*/ 4028621 w 5840730"/>
              <a:gd name="connsiteY10-2410" fmla="*/ 6887937 h 6887937"/>
              <a:gd name="connsiteX11-2411" fmla="*/ 0 w 5840730"/>
              <a:gd name="connsiteY11-2412" fmla="*/ 6877051 h 6887937"/>
              <a:gd name="connsiteX12-2413" fmla="*/ 0 w 5840730"/>
              <a:gd name="connsiteY12-2414" fmla="*/ 0 h 6887937"/>
              <a:gd name="connsiteX0-2415" fmla="*/ 0 w 5840730"/>
              <a:gd name="connsiteY0-2416" fmla="*/ 0 h 6887937"/>
              <a:gd name="connsiteX1-2417" fmla="*/ 5840730 w 5840730"/>
              <a:gd name="connsiteY1-2418" fmla="*/ 0 h 6887937"/>
              <a:gd name="connsiteX2-2419" fmla="*/ 5090160 w 5840730"/>
              <a:gd name="connsiteY2-2420" fmla="*/ 2775915 h 6887937"/>
              <a:gd name="connsiteX3-2421" fmla="*/ 3893820 w 5840730"/>
              <a:gd name="connsiteY3-2422" fmla="*/ 4688535 h 6887937"/>
              <a:gd name="connsiteX4-2423" fmla="*/ 3992880 w 5840730"/>
              <a:gd name="connsiteY4-2424" fmla="*/ 4905705 h 6887937"/>
              <a:gd name="connsiteX5-2425" fmla="*/ 4213860 w 5840730"/>
              <a:gd name="connsiteY5-2426" fmla="*/ 4757115 h 6887937"/>
              <a:gd name="connsiteX6-2427" fmla="*/ 4457700 w 5840730"/>
              <a:gd name="connsiteY6-2428" fmla="*/ 3842715 h 6887937"/>
              <a:gd name="connsiteX7-2429" fmla="*/ 4686300 w 5840730"/>
              <a:gd name="connsiteY7-2430" fmla="*/ 3713175 h 6887937"/>
              <a:gd name="connsiteX8-2431" fmla="*/ 4785360 w 5840730"/>
              <a:gd name="connsiteY8-2432" fmla="*/ 3926535 h 6887937"/>
              <a:gd name="connsiteX9-2433" fmla="*/ 4028621 w 5840730"/>
              <a:gd name="connsiteY9-2434" fmla="*/ 6887937 h 6887937"/>
              <a:gd name="connsiteX10-2435" fmla="*/ 0 w 5840730"/>
              <a:gd name="connsiteY10-2436" fmla="*/ 6877051 h 6887937"/>
              <a:gd name="connsiteX11-2437" fmla="*/ 0 w 5840730"/>
              <a:gd name="connsiteY11-2438" fmla="*/ 0 h 6887937"/>
              <a:gd name="connsiteX0-2439" fmla="*/ 0 w 5840730"/>
              <a:gd name="connsiteY0-2440" fmla="*/ 0 h 6887937"/>
              <a:gd name="connsiteX1-2441" fmla="*/ 5840730 w 5840730"/>
              <a:gd name="connsiteY1-2442" fmla="*/ 0 h 6887937"/>
              <a:gd name="connsiteX2-2443" fmla="*/ 3893820 w 5840730"/>
              <a:gd name="connsiteY2-2444" fmla="*/ 4688535 h 6887937"/>
              <a:gd name="connsiteX3-2445" fmla="*/ 3992880 w 5840730"/>
              <a:gd name="connsiteY3-2446" fmla="*/ 4905705 h 6887937"/>
              <a:gd name="connsiteX4-2447" fmla="*/ 4213860 w 5840730"/>
              <a:gd name="connsiteY4-2448" fmla="*/ 4757115 h 6887937"/>
              <a:gd name="connsiteX5-2449" fmla="*/ 4457700 w 5840730"/>
              <a:gd name="connsiteY5-2450" fmla="*/ 3842715 h 6887937"/>
              <a:gd name="connsiteX6-2451" fmla="*/ 4686300 w 5840730"/>
              <a:gd name="connsiteY6-2452" fmla="*/ 3713175 h 6887937"/>
              <a:gd name="connsiteX7-2453" fmla="*/ 4785360 w 5840730"/>
              <a:gd name="connsiteY7-2454" fmla="*/ 3926535 h 6887937"/>
              <a:gd name="connsiteX8-2455" fmla="*/ 4028621 w 5840730"/>
              <a:gd name="connsiteY8-2456" fmla="*/ 6887937 h 6887937"/>
              <a:gd name="connsiteX9-2457" fmla="*/ 0 w 5840730"/>
              <a:gd name="connsiteY9-2458" fmla="*/ 6877051 h 6887937"/>
              <a:gd name="connsiteX10-2459" fmla="*/ 0 w 5840730"/>
              <a:gd name="connsiteY10-2460" fmla="*/ 0 h 6887937"/>
              <a:gd name="connsiteX0-2461" fmla="*/ 0 w 4790753"/>
              <a:gd name="connsiteY0-2462" fmla="*/ 0 h 6887937"/>
              <a:gd name="connsiteX1-2463" fmla="*/ 2674743 w 4790753"/>
              <a:gd name="connsiteY1-2464" fmla="*/ 49345 h 6887937"/>
              <a:gd name="connsiteX2-2465" fmla="*/ 3893820 w 4790753"/>
              <a:gd name="connsiteY2-2466" fmla="*/ 4688535 h 6887937"/>
              <a:gd name="connsiteX3-2467" fmla="*/ 3992880 w 4790753"/>
              <a:gd name="connsiteY3-2468" fmla="*/ 4905705 h 6887937"/>
              <a:gd name="connsiteX4-2469" fmla="*/ 4213860 w 4790753"/>
              <a:gd name="connsiteY4-2470" fmla="*/ 4757115 h 6887937"/>
              <a:gd name="connsiteX5-2471" fmla="*/ 4457700 w 4790753"/>
              <a:gd name="connsiteY5-2472" fmla="*/ 3842715 h 6887937"/>
              <a:gd name="connsiteX6-2473" fmla="*/ 4686300 w 4790753"/>
              <a:gd name="connsiteY6-2474" fmla="*/ 3713175 h 6887937"/>
              <a:gd name="connsiteX7-2475" fmla="*/ 4785360 w 4790753"/>
              <a:gd name="connsiteY7-2476" fmla="*/ 3926535 h 6887937"/>
              <a:gd name="connsiteX8-2477" fmla="*/ 4028621 w 4790753"/>
              <a:gd name="connsiteY8-2478" fmla="*/ 6887937 h 6887937"/>
              <a:gd name="connsiteX9-2479" fmla="*/ 0 w 4790753"/>
              <a:gd name="connsiteY9-2480" fmla="*/ 6877051 h 6887937"/>
              <a:gd name="connsiteX10-2481" fmla="*/ 0 w 4790753"/>
              <a:gd name="connsiteY10-2482" fmla="*/ 0 h 6887937"/>
              <a:gd name="connsiteX0-2483" fmla="*/ 0 w 4790753"/>
              <a:gd name="connsiteY0-2484" fmla="*/ 0 h 6887937"/>
              <a:gd name="connsiteX1-2485" fmla="*/ 2497763 w 4790753"/>
              <a:gd name="connsiteY1-2486" fmla="*/ 0 h 6887937"/>
              <a:gd name="connsiteX2-2487" fmla="*/ 3893820 w 4790753"/>
              <a:gd name="connsiteY2-2488" fmla="*/ 4688535 h 6887937"/>
              <a:gd name="connsiteX3-2489" fmla="*/ 3992880 w 4790753"/>
              <a:gd name="connsiteY3-2490" fmla="*/ 4905705 h 6887937"/>
              <a:gd name="connsiteX4-2491" fmla="*/ 4213860 w 4790753"/>
              <a:gd name="connsiteY4-2492" fmla="*/ 4757115 h 6887937"/>
              <a:gd name="connsiteX5-2493" fmla="*/ 4457700 w 4790753"/>
              <a:gd name="connsiteY5-2494" fmla="*/ 3842715 h 6887937"/>
              <a:gd name="connsiteX6-2495" fmla="*/ 4686300 w 4790753"/>
              <a:gd name="connsiteY6-2496" fmla="*/ 3713175 h 6887937"/>
              <a:gd name="connsiteX7-2497" fmla="*/ 4785360 w 4790753"/>
              <a:gd name="connsiteY7-2498" fmla="*/ 3926535 h 6887937"/>
              <a:gd name="connsiteX8-2499" fmla="*/ 4028621 w 4790753"/>
              <a:gd name="connsiteY8-2500" fmla="*/ 6887937 h 6887937"/>
              <a:gd name="connsiteX9-2501" fmla="*/ 0 w 4790753"/>
              <a:gd name="connsiteY9-2502" fmla="*/ 6877051 h 6887937"/>
              <a:gd name="connsiteX10-2503" fmla="*/ 0 w 4790753"/>
              <a:gd name="connsiteY10-2504" fmla="*/ 0 h 6887937"/>
              <a:gd name="connsiteX0-2505" fmla="*/ 0 w 4790753"/>
              <a:gd name="connsiteY0-2506" fmla="*/ 0 h 6887937"/>
              <a:gd name="connsiteX1-2507" fmla="*/ 2497763 w 4790753"/>
              <a:gd name="connsiteY1-2508" fmla="*/ 0 h 6887937"/>
              <a:gd name="connsiteX2-2509" fmla="*/ 3490698 w 4790753"/>
              <a:gd name="connsiteY2-2510" fmla="*/ 3504252 h 6887937"/>
              <a:gd name="connsiteX3-2511" fmla="*/ 3992880 w 4790753"/>
              <a:gd name="connsiteY3-2512" fmla="*/ 4905705 h 6887937"/>
              <a:gd name="connsiteX4-2513" fmla="*/ 4213860 w 4790753"/>
              <a:gd name="connsiteY4-2514" fmla="*/ 4757115 h 6887937"/>
              <a:gd name="connsiteX5-2515" fmla="*/ 4457700 w 4790753"/>
              <a:gd name="connsiteY5-2516" fmla="*/ 3842715 h 6887937"/>
              <a:gd name="connsiteX6-2517" fmla="*/ 4686300 w 4790753"/>
              <a:gd name="connsiteY6-2518" fmla="*/ 3713175 h 6887937"/>
              <a:gd name="connsiteX7-2519" fmla="*/ 4785360 w 4790753"/>
              <a:gd name="connsiteY7-2520" fmla="*/ 3926535 h 6887937"/>
              <a:gd name="connsiteX8-2521" fmla="*/ 4028621 w 4790753"/>
              <a:gd name="connsiteY8-2522" fmla="*/ 6887937 h 6887937"/>
              <a:gd name="connsiteX9-2523" fmla="*/ 0 w 4790753"/>
              <a:gd name="connsiteY9-2524" fmla="*/ 6877051 h 6887937"/>
              <a:gd name="connsiteX10-2525" fmla="*/ 0 w 4790753"/>
              <a:gd name="connsiteY10-2526" fmla="*/ 0 h 6887937"/>
              <a:gd name="connsiteX0-2527" fmla="*/ 0 w 4790753"/>
              <a:gd name="connsiteY0-2528" fmla="*/ 0 h 6887937"/>
              <a:gd name="connsiteX1-2529" fmla="*/ 2310950 w 4790753"/>
              <a:gd name="connsiteY1-2530" fmla="*/ 0 h 6887937"/>
              <a:gd name="connsiteX2-2531" fmla="*/ 3490698 w 4790753"/>
              <a:gd name="connsiteY2-2532" fmla="*/ 3504252 h 6887937"/>
              <a:gd name="connsiteX3-2533" fmla="*/ 3992880 w 4790753"/>
              <a:gd name="connsiteY3-2534" fmla="*/ 4905705 h 6887937"/>
              <a:gd name="connsiteX4-2535" fmla="*/ 4213860 w 4790753"/>
              <a:gd name="connsiteY4-2536" fmla="*/ 4757115 h 6887937"/>
              <a:gd name="connsiteX5-2537" fmla="*/ 4457700 w 4790753"/>
              <a:gd name="connsiteY5-2538" fmla="*/ 3842715 h 6887937"/>
              <a:gd name="connsiteX6-2539" fmla="*/ 4686300 w 4790753"/>
              <a:gd name="connsiteY6-2540" fmla="*/ 3713175 h 6887937"/>
              <a:gd name="connsiteX7-2541" fmla="*/ 4785360 w 4790753"/>
              <a:gd name="connsiteY7-2542" fmla="*/ 3926535 h 6887937"/>
              <a:gd name="connsiteX8-2543" fmla="*/ 4028621 w 4790753"/>
              <a:gd name="connsiteY8-2544" fmla="*/ 6887937 h 6887937"/>
              <a:gd name="connsiteX9-2545" fmla="*/ 0 w 4790753"/>
              <a:gd name="connsiteY9-2546" fmla="*/ 6877051 h 6887937"/>
              <a:gd name="connsiteX10-2547" fmla="*/ 0 w 4790753"/>
              <a:gd name="connsiteY10-2548" fmla="*/ 0 h 6887937"/>
              <a:gd name="connsiteX0-2549" fmla="*/ 0 w 4790753"/>
              <a:gd name="connsiteY0-2550" fmla="*/ 0 h 6887937"/>
              <a:gd name="connsiteX1-2551" fmla="*/ 2487931 w 4790753"/>
              <a:gd name="connsiteY1-2552" fmla="*/ 0 h 6887937"/>
              <a:gd name="connsiteX2-2553" fmla="*/ 3490698 w 4790753"/>
              <a:gd name="connsiteY2-2554" fmla="*/ 3504252 h 6887937"/>
              <a:gd name="connsiteX3-2555" fmla="*/ 3992880 w 4790753"/>
              <a:gd name="connsiteY3-2556" fmla="*/ 4905705 h 6887937"/>
              <a:gd name="connsiteX4-2557" fmla="*/ 4213860 w 4790753"/>
              <a:gd name="connsiteY4-2558" fmla="*/ 4757115 h 6887937"/>
              <a:gd name="connsiteX5-2559" fmla="*/ 4457700 w 4790753"/>
              <a:gd name="connsiteY5-2560" fmla="*/ 3842715 h 6887937"/>
              <a:gd name="connsiteX6-2561" fmla="*/ 4686300 w 4790753"/>
              <a:gd name="connsiteY6-2562" fmla="*/ 3713175 h 6887937"/>
              <a:gd name="connsiteX7-2563" fmla="*/ 4785360 w 4790753"/>
              <a:gd name="connsiteY7-2564" fmla="*/ 3926535 h 6887937"/>
              <a:gd name="connsiteX8-2565" fmla="*/ 4028621 w 4790753"/>
              <a:gd name="connsiteY8-2566" fmla="*/ 6887937 h 6887937"/>
              <a:gd name="connsiteX9-2567" fmla="*/ 0 w 4790753"/>
              <a:gd name="connsiteY9-2568" fmla="*/ 6877051 h 6887937"/>
              <a:gd name="connsiteX10-2569" fmla="*/ 0 w 4790753"/>
              <a:gd name="connsiteY10-2570" fmla="*/ 0 h 6887937"/>
              <a:gd name="connsiteX0-2571" fmla="*/ 0 w 4790753"/>
              <a:gd name="connsiteY0-2572" fmla="*/ 0 h 6887937"/>
              <a:gd name="connsiteX1-2573" fmla="*/ 2487931 w 4790753"/>
              <a:gd name="connsiteY1-2574" fmla="*/ 0 h 6887937"/>
              <a:gd name="connsiteX2-2575" fmla="*/ 3412040 w 4790753"/>
              <a:gd name="connsiteY2-2576" fmla="*/ 3464777 h 6887937"/>
              <a:gd name="connsiteX3-2577" fmla="*/ 3992880 w 4790753"/>
              <a:gd name="connsiteY3-2578" fmla="*/ 4905705 h 6887937"/>
              <a:gd name="connsiteX4-2579" fmla="*/ 4213860 w 4790753"/>
              <a:gd name="connsiteY4-2580" fmla="*/ 4757115 h 6887937"/>
              <a:gd name="connsiteX5-2581" fmla="*/ 4457700 w 4790753"/>
              <a:gd name="connsiteY5-2582" fmla="*/ 3842715 h 6887937"/>
              <a:gd name="connsiteX6-2583" fmla="*/ 4686300 w 4790753"/>
              <a:gd name="connsiteY6-2584" fmla="*/ 3713175 h 6887937"/>
              <a:gd name="connsiteX7-2585" fmla="*/ 4785360 w 4790753"/>
              <a:gd name="connsiteY7-2586" fmla="*/ 3926535 h 6887937"/>
              <a:gd name="connsiteX8-2587" fmla="*/ 4028621 w 4790753"/>
              <a:gd name="connsiteY8-2588" fmla="*/ 6887937 h 6887937"/>
              <a:gd name="connsiteX9-2589" fmla="*/ 0 w 4790753"/>
              <a:gd name="connsiteY9-2590" fmla="*/ 6877051 h 6887937"/>
              <a:gd name="connsiteX10-2591" fmla="*/ 0 w 4790753"/>
              <a:gd name="connsiteY10-2592" fmla="*/ 0 h 6887937"/>
              <a:gd name="connsiteX0-2593" fmla="*/ 0 w 4790753"/>
              <a:gd name="connsiteY0-2594" fmla="*/ 0 h 6887937"/>
              <a:gd name="connsiteX1-2595" fmla="*/ 2487931 w 4790753"/>
              <a:gd name="connsiteY1-2596" fmla="*/ 0 h 6887937"/>
              <a:gd name="connsiteX2-2597" fmla="*/ 3244891 w 4790753"/>
              <a:gd name="connsiteY2-2598" fmla="*/ 3464778 h 6887937"/>
              <a:gd name="connsiteX3-2599" fmla="*/ 3992880 w 4790753"/>
              <a:gd name="connsiteY3-2600" fmla="*/ 4905705 h 6887937"/>
              <a:gd name="connsiteX4-2601" fmla="*/ 4213860 w 4790753"/>
              <a:gd name="connsiteY4-2602" fmla="*/ 4757115 h 6887937"/>
              <a:gd name="connsiteX5-2603" fmla="*/ 4457700 w 4790753"/>
              <a:gd name="connsiteY5-2604" fmla="*/ 3842715 h 6887937"/>
              <a:gd name="connsiteX6-2605" fmla="*/ 4686300 w 4790753"/>
              <a:gd name="connsiteY6-2606" fmla="*/ 3713175 h 6887937"/>
              <a:gd name="connsiteX7-2607" fmla="*/ 4785360 w 4790753"/>
              <a:gd name="connsiteY7-2608" fmla="*/ 3926535 h 6887937"/>
              <a:gd name="connsiteX8-2609" fmla="*/ 4028621 w 4790753"/>
              <a:gd name="connsiteY8-2610" fmla="*/ 6887937 h 6887937"/>
              <a:gd name="connsiteX9-2611" fmla="*/ 0 w 4790753"/>
              <a:gd name="connsiteY9-2612" fmla="*/ 6877051 h 6887937"/>
              <a:gd name="connsiteX10-2613" fmla="*/ 0 w 4790753"/>
              <a:gd name="connsiteY10-2614" fmla="*/ 0 h 6887937"/>
              <a:gd name="connsiteX0-2615" fmla="*/ 0 w 4790753"/>
              <a:gd name="connsiteY0-2616" fmla="*/ 0 h 6887937"/>
              <a:gd name="connsiteX1-2617" fmla="*/ 2487931 w 4790753"/>
              <a:gd name="connsiteY1-2618" fmla="*/ 0 h 6887937"/>
              <a:gd name="connsiteX2-2619" fmla="*/ 3392375 w 4790753"/>
              <a:gd name="connsiteY2-2620" fmla="*/ 3464779 h 6887937"/>
              <a:gd name="connsiteX3-2621" fmla="*/ 3992880 w 4790753"/>
              <a:gd name="connsiteY3-2622" fmla="*/ 4905705 h 6887937"/>
              <a:gd name="connsiteX4-2623" fmla="*/ 4213860 w 4790753"/>
              <a:gd name="connsiteY4-2624" fmla="*/ 4757115 h 6887937"/>
              <a:gd name="connsiteX5-2625" fmla="*/ 4457700 w 4790753"/>
              <a:gd name="connsiteY5-2626" fmla="*/ 3842715 h 6887937"/>
              <a:gd name="connsiteX6-2627" fmla="*/ 4686300 w 4790753"/>
              <a:gd name="connsiteY6-2628" fmla="*/ 3713175 h 6887937"/>
              <a:gd name="connsiteX7-2629" fmla="*/ 4785360 w 4790753"/>
              <a:gd name="connsiteY7-2630" fmla="*/ 3926535 h 6887937"/>
              <a:gd name="connsiteX8-2631" fmla="*/ 4028621 w 4790753"/>
              <a:gd name="connsiteY8-2632" fmla="*/ 6887937 h 6887937"/>
              <a:gd name="connsiteX9-2633" fmla="*/ 0 w 4790753"/>
              <a:gd name="connsiteY9-2634" fmla="*/ 6877051 h 6887937"/>
              <a:gd name="connsiteX10-2635" fmla="*/ 0 w 4790753"/>
              <a:gd name="connsiteY10-2636" fmla="*/ 0 h 6887937"/>
              <a:gd name="connsiteX0-2637" fmla="*/ 0 w 5110169"/>
              <a:gd name="connsiteY0-2638" fmla="*/ 0 h 6887937"/>
              <a:gd name="connsiteX1-2639" fmla="*/ 2487931 w 5110169"/>
              <a:gd name="connsiteY1-2640" fmla="*/ 0 h 6887937"/>
              <a:gd name="connsiteX2-2641" fmla="*/ 3392375 w 5110169"/>
              <a:gd name="connsiteY2-2642" fmla="*/ 3464779 h 6887937"/>
              <a:gd name="connsiteX3-2643" fmla="*/ 3992880 w 5110169"/>
              <a:gd name="connsiteY3-2644" fmla="*/ 4905705 h 6887937"/>
              <a:gd name="connsiteX4-2645" fmla="*/ 4213860 w 5110169"/>
              <a:gd name="connsiteY4-2646" fmla="*/ 4757115 h 6887937"/>
              <a:gd name="connsiteX5-2647" fmla="*/ 4457700 w 5110169"/>
              <a:gd name="connsiteY5-2648" fmla="*/ 3842715 h 6887937"/>
              <a:gd name="connsiteX6-2649" fmla="*/ 4686300 w 5110169"/>
              <a:gd name="connsiteY6-2650" fmla="*/ 3713175 h 6887937"/>
              <a:gd name="connsiteX7-2651" fmla="*/ 4785360 w 5110169"/>
              <a:gd name="connsiteY7-2652" fmla="*/ 3926535 h 6887937"/>
              <a:gd name="connsiteX8-2653" fmla="*/ 5110169 w 5110169"/>
              <a:gd name="connsiteY8-2654" fmla="*/ 6887937 h 6887937"/>
              <a:gd name="connsiteX9-2655" fmla="*/ 0 w 5110169"/>
              <a:gd name="connsiteY9-2656" fmla="*/ 6877051 h 6887937"/>
              <a:gd name="connsiteX10-2657" fmla="*/ 0 w 5110169"/>
              <a:gd name="connsiteY10-2658" fmla="*/ 0 h 6887937"/>
              <a:gd name="connsiteX0-2659" fmla="*/ 0 w 5110169"/>
              <a:gd name="connsiteY0-2660" fmla="*/ 0 h 6887937"/>
              <a:gd name="connsiteX1-2661" fmla="*/ 2487931 w 5110169"/>
              <a:gd name="connsiteY1-2662" fmla="*/ 0 h 6887937"/>
              <a:gd name="connsiteX2-2663" fmla="*/ 3766000 w 5110169"/>
              <a:gd name="connsiteY2-2664" fmla="*/ 4629324 h 6887937"/>
              <a:gd name="connsiteX3-2665" fmla="*/ 3992880 w 5110169"/>
              <a:gd name="connsiteY3-2666" fmla="*/ 4905705 h 6887937"/>
              <a:gd name="connsiteX4-2667" fmla="*/ 4213860 w 5110169"/>
              <a:gd name="connsiteY4-2668" fmla="*/ 4757115 h 6887937"/>
              <a:gd name="connsiteX5-2669" fmla="*/ 4457700 w 5110169"/>
              <a:gd name="connsiteY5-2670" fmla="*/ 3842715 h 6887937"/>
              <a:gd name="connsiteX6-2671" fmla="*/ 4686300 w 5110169"/>
              <a:gd name="connsiteY6-2672" fmla="*/ 3713175 h 6887937"/>
              <a:gd name="connsiteX7-2673" fmla="*/ 4785360 w 5110169"/>
              <a:gd name="connsiteY7-2674" fmla="*/ 3926535 h 6887937"/>
              <a:gd name="connsiteX8-2675" fmla="*/ 5110169 w 5110169"/>
              <a:gd name="connsiteY8-2676" fmla="*/ 6887937 h 6887937"/>
              <a:gd name="connsiteX9-2677" fmla="*/ 0 w 5110169"/>
              <a:gd name="connsiteY9-2678" fmla="*/ 6877051 h 6887937"/>
              <a:gd name="connsiteX10-2679" fmla="*/ 0 w 5110169"/>
              <a:gd name="connsiteY10-2680" fmla="*/ 0 h 6887937"/>
              <a:gd name="connsiteX0-2681" fmla="*/ 0 w 5110169"/>
              <a:gd name="connsiteY0-2682" fmla="*/ 0 h 6887937"/>
              <a:gd name="connsiteX1-2683" fmla="*/ 2487931 w 5110169"/>
              <a:gd name="connsiteY1-2684" fmla="*/ 0 h 6887937"/>
              <a:gd name="connsiteX2-2685" fmla="*/ 3716839 w 5110169"/>
              <a:gd name="connsiteY2-2686" fmla="*/ 4550372 h 6887937"/>
              <a:gd name="connsiteX3-2687" fmla="*/ 3992880 w 5110169"/>
              <a:gd name="connsiteY3-2688" fmla="*/ 4905705 h 6887937"/>
              <a:gd name="connsiteX4-2689" fmla="*/ 4213860 w 5110169"/>
              <a:gd name="connsiteY4-2690" fmla="*/ 4757115 h 6887937"/>
              <a:gd name="connsiteX5-2691" fmla="*/ 4457700 w 5110169"/>
              <a:gd name="connsiteY5-2692" fmla="*/ 3842715 h 6887937"/>
              <a:gd name="connsiteX6-2693" fmla="*/ 4686300 w 5110169"/>
              <a:gd name="connsiteY6-2694" fmla="*/ 3713175 h 6887937"/>
              <a:gd name="connsiteX7-2695" fmla="*/ 4785360 w 5110169"/>
              <a:gd name="connsiteY7-2696" fmla="*/ 3926535 h 6887937"/>
              <a:gd name="connsiteX8-2697" fmla="*/ 5110169 w 5110169"/>
              <a:gd name="connsiteY8-2698" fmla="*/ 6887937 h 6887937"/>
              <a:gd name="connsiteX9-2699" fmla="*/ 0 w 5110169"/>
              <a:gd name="connsiteY9-2700" fmla="*/ 6877051 h 6887937"/>
              <a:gd name="connsiteX10-2701" fmla="*/ 0 w 5110169"/>
              <a:gd name="connsiteY10-2702" fmla="*/ 0 h 6887937"/>
              <a:gd name="connsiteX0-2703" fmla="*/ 0 w 5110169"/>
              <a:gd name="connsiteY0-2704" fmla="*/ 0 h 6887937"/>
              <a:gd name="connsiteX1-2705" fmla="*/ 2487931 w 5110169"/>
              <a:gd name="connsiteY1-2706" fmla="*/ 0 h 6887937"/>
              <a:gd name="connsiteX2-2707" fmla="*/ 3589019 w 5110169"/>
              <a:gd name="connsiteY2-2708" fmla="*/ 4510896 h 6887937"/>
              <a:gd name="connsiteX3-2709" fmla="*/ 3992880 w 5110169"/>
              <a:gd name="connsiteY3-2710" fmla="*/ 4905705 h 6887937"/>
              <a:gd name="connsiteX4-2711" fmla="*/ 4213860 w 5110169"/>
              <a:gd name="connsiteY4-2712" fmla="*/ 4757115 h 6887937"/>
              <a:gd name="connsiteX5-2713" fmla="*/ 4457700 w 5110169"/>
              <a:gd name="connsiteY5-2714" fmla="*/ 3842715 h 6887937"/>
              <a:gd name="connsiteX6-2715" fmla="*/ 4686300 w 5110169"/>
              <a:gd name="connsiteY6-2716" fmla="*/ 3713175 h 6887937"/>
              <a:gd name="connsiteX7-2717" fmla="*/ 4785360 w 5110169"/>
              <a:gd name="connsiteY7-2718" fmla="*/ 3926535 h 6887937"/>
              <a:gd name="connsiteX8-2719" fmla="*/ 5110169 w 5110169"/>
              <a:gd name="connsiteY8-2720" fmla="*/ 6887937 h 6887937"/>
              <a:gd name="connsiteX9-2721" fmla="*/ 0 w 5110169"/>
              <a:gd name="connsiteY9-2722" fmla="*/ 6877051 h 6887937"/>
              <a:gd name="connsiteX10-2723" fmla="*/ 0 w 5110169"/>
              <a:gd name="connsiteY10-2724" fmla="*/ 0 h 6887937"/>
              <a:gd name="connsiteX0-2725" fmla="*/ 0 w 5110169"/>
              <a:gd name="connsiteY0-2726" fmla="*/ 0 h 6887937"/>
              <a:gd name="connsiteX1-2727" fmla="*/ 2487931 w 5110169"/>
              <a:gd name="connsiteY1-2728" fmla="*/ 0 h 6887937"/>
              <a:gd name="connsiteX2-2729" fmla="*/ 3677510 w 5110169"/>
              <a:gd name="connsiteY2-2730" fmla="*/ 4510896 h 6887937"/>
              <a:gd name="connsiteX3-2731" fmla="*/ 3992880 w 5110169"/>
              <a:gd name="connsiteY3-2732" fmla="*/ 4905705 h 6887937"/>
              <a:gd name="connsiteX4-2733" fmla="*/ 4213860 w 5110169"/>
              <a:gd name="connsiteY4-2734" fmla="*/ 4757115 h 6887937"/>
              <a:gd name="connsiteX5-2735" fmla="*/ 4457700 w 5110169"/>
              <a:gd name="connsiteY5-2736" fmla="*/ 3842715 h 6887937"/>
              <a:gd name="connsiteX6-2737" fmla="*/ 4686300 w 5110169"/>
              <a:gd name="connsiteY6-2738" fmla="*/ 3713175 h 6887937"/>
              <a:gd name="connsiteX7-2739" fmla="*/ 4785360 w 5110169"/>
              <a:gd name="connsiteY7-2740" fmla="*/ 3926535 h 6887937"/>
              <a:gd name="connsiteX8-2741" fmla="*/ 5110169 w 5110169"/>
              <a:gd name="connsiteY8-2742" fmla="*/ 6887937 h 6887937"/>
              <a:gd name="connsiteX9-2743" fmla="*/ 0 w 5110169"/>
              <a:gd name="connsiteY9-2744" fmla="*/ 6877051 h 6887937"/>
              <a:gd name="connsiteX10-2745" fmla="*/ 0 w 5110169"/>
              <a:gd name="connsiteY10-2746" fmla="*/ 0 h 6887937"/>
              <a:gd name="connsiteX0-2747" fmla="*/ 0 w 5110169"/>
              <a:gd name="connsiteY0-2748" fmla="*/ 0 h 6887937"/>
              <a:gd name="connsiteX1-2749" fmla="*/ 2487931 w 5110169"/>
              <a:gd name="connsiteY1-2750" fmla="*/ 0 h 6887937"/>
              <a:gd name="connsiteX2-2751" fmla="*/ 3677510 w 5110169"/>
              <a:gd name="connsiteY2-2752" fmla="*/ 4510896 h 6887937"/>
              <a:gd name="connsiteX3-2753" fmla="*/ 3992880 w 5110169"/>
              <a:gd name="connsiteY3-2754" fmla="*/ 4905705 h 6887937"/>
              <a:gd name="connsiteX4-2755" fmla="*/ 4213860 w 5110169"/>
              <a:gd name="connsiteY4-2756" fmla="*/ 4757115 h 6887937"/>
              <a:gd name="connsiteX5-2757" fmla="*/ 4457700 w 5110169"/>
              <a:gd name="connsiteY5-2758" fmla="*/ 3842715 h 6887937"/>
              <a:gd name="connsiteX6-2759" fmla="*/ 4686300 w 5110169"/>
              <a:gd name="connsiteY6-2760" fmla="*/ 3713175 h 6887937"/>
              <a:gd name="connsiteX7-2761" fmla="*/ 4785360 w 5110169"/>
              <a:gd name="connsiteY7-2762" fmla="*/ 3926535 h 6887937"/>
              <a:gd name="connsiteX8-2763" fmla="*/ 5110169 w 5110169"/>
              <a:gd name="connsiteY8-2764" fmla="*/ 6887937 h 6887937"/>
              <a:gd name="connsiteX9-2765" fmla="*/ 0 w 5110169"/>
              <a:gd name="connsiteY9-2766" fmla="*/ 6877051 h 6887937"/>
              <a:gd name="connsiteX10-2767" fmla="*/ 0 w 5110169"/>
              <a:gd name="connsiteY10-2768" fmla="*/ 0 h 6887937"/>
              <a:gd name="connsiteX0-2769" fmla="*/ 0 w 5110169"/>
              <a:gd name="connsiteY0-2770" fmla="*/ 0 h 6887937"/>
              <a:gd name="connsiteX1-2771" fmla="*/ 2487931 w 5110169"/>
              <a:gd name="connsiteY1-2772" fmla="*/ 0 h 6887937"/>
              <a:gd name="connsiteX2-2773" fmla="*/ 3677510 w 5110169"/>
              <a:gd name="connsiteY2-2774" fmla="*/ 4510896 h 6887937"/>
              <a:gd name="connsiteX3-2775" fmla="*/ 3953550 w 5110169"/>
              <a:gd name="connsiteY3-2776" fmla="*/ 5034002 h 6887937"/>
              <a:gd name="connsiteX4-2777" fmla="*/ 4213860 w 5110169"/>
              <a:gd name="connsiteY4-2778" fmla="*/ 4757115 h 6887937"/>
              <a:gd name="connsiteX5-2779" fmla="*/ 4457700 w 5110169"/>
              <a:gd name="connsiteY5-2780" fmla="*/ 3842715 h 6887937"/>
              <a:gd name="connsiteX6-2781" fmla="*/ 4686300 w 5110169"/>
              <a:gd name="connsiteY6-2782" fmla="*/ 3713175 h 6887937"/>
              <a:gd name="connsiteX7-2783" fmla="*/ 4785360 w 5110169"/>
              <a:gd name="connsiteY7-2784" fmla="*/ 3926535 h 6887937"/>
              <a:gd name="connsiteX8-2785" fmla="*/ 5110169 w 5110169"/>
              <a:gd name="connsiteY8-2786" fmla="*/ 6887937 h 6887937"/>
              <a:gd name="connsiteX9-2787" fmla="*/ 0 w 5110169"/>
              <a:gd name="connsiteY9-2788" fmla="*/ 6877051 h 6887937"/>
              <a:gd name="connsiteX10-2789" fmla="*/ 0 w 5110169"/>
              <a:gd name="connsiteY10-2790" fmla="*/ 0 h 6887937"/>
              <a:gd name="connsiteX0-2791" fmla="*/ 0 w 5110169"/>
              <a:gd name="connsiteY0-2792" fmla="*/ 0 h 6887937"/>
              <a:gd name="connsiteX1-2793" fmla="*/ 2487931 w 5110169"/>
              <a:gd name="connsiteY1-2794" fmla="*/ 0 h 6887937"/>
              <a:gd name="connsiteX2-2795" fmla="*/ 3677510 w 5110169"/>
              <a:gd name="connsiteY2-2796" fmla="*/ 4510896 h 6887937"/>
              <a:gd name="connsiteX3-2797" fmla="*/ 3953550 w 5110169"/>
              <a:gd name="connsiteY3-2798" fmla="*/ 5300466 h 6887937"/>
              <a:gd name="connsiteX4-2799" fmla="*/ 4213860 w 5110169"/>
              <a:gd name="connsiteY4-2800" fmla="*/ 4757115 h 6887937"/>
              <a:gd name="connsiteX5-2801" fmla="*/ 4457700 w 5110169"/>
              <a:gd name="connsiteY5-2802" fmla="*/ 3842715 h 6887937"/>
              <a:gd name="connsiteX6-2803" fmla="*/ 4686300 w 5110169"/>
              <a:gd name="connsiteY6-2804" fmla="*/ 3713175 h 6887937"/>
              <a:gd name="connsiteX7-2805" fmla="*/ 4785360 w 5110169"/>
              <a:gd name="connsiteY7-2806" fmla="*/ 3926535 h 6887937"/>
              <a:gd name="connsiteX8-2807" fmla="*/ 5110169 w 5110169"/>
              <a:gd name="connsiteY8-2808" fmla="*/ 6887937 h 6887937"/>
              <a:gd name="connsiteX9-2809" fmla="*/ 0 w 5110169"/>
              <a:gd name="connsiteY9-2810" fmla="*/ 6877051 h 6887937"/>
              <a:gd name="connsiteX10-2811" fmla="*/ 0 w 5110169"/>
              <a:gd name="connsiteY10-2812" fmla="*/ 0 h 6887937"/>
              <a:gd name="connsiteX0-2813" fmla="*/ 0 w 5110169"/>
              <a:gd name="connsiteY0-2814" fmla="*/ 0 h 6887937"/>
              <a:gd name="connsiteX1-2815" fmla="*/ 2487931 w 5110169"/>
              <a:gd name="connsiteY1-2816" fmla="*/ 0 h 6887937"/>
              <a:gd name="connsiteX2-2817" fmla="*/ 3677510 w 5110169"/>
              <a:gd name="connsiteY2-2818" fmla="*/ 4510896 h 6887937"/>
              <a:gd name="connsiteX3-2819" fmla="*/ 4042040 w 5110169"/>
              <a:gd name="connsiteY3-2820" fmla="*/ 5566930 h 6887937"/>
              <a:gd name="connsiteX4-2821" fmla="*/ 4213860 w 5110169"/>
              <a:gd name="connsiteY4-2822" fmla="*/ 4757115 h 6887937"/>
              <a:gd name="connsiteX5-2823" fmla="*/ 4457700 w 5110169"/>
              <a:gd name="connsiteY5-2824" fmla="*/ 3842715 h 6887937"/>
              <a:gd name="connsiteX6-2825" fmla="*/ 4686300 w 5110169"/>
              <a:gd name="connsiteY6-2826" fmla="*/ 3713175 h 6887937"/>
              <a:gd name="connsiteX7-2827" fmla="*/ 4785360 w 5110169"/>
              <a:gd name="connsiteY7-2828" fmla="*/ 3926535 h 6887937"/>
              <a:gd name="connsiteX8-2829" fmla="*/ 5110169 w 5110169"/>
              <a:gd name="connsiteY8-2830" fmla="*/ 6887937 h 6887937"/>
              <a:gd name="connsiteX9-2831" fmla="*/ 0 w 5110169"/>
              <a:gd name="connsiteY9-2832" fmla="*/ 6877051 h 6887937"/>
              <a:gd name="connsiteX10-2833" fmla="*/ 0 w 5110169"/>
              <a:gd name="connsiteY10-2834" fmla="*/ 0 h 6887937"/>
              <a:gd name="connsiteX0-2835" fmla="*/ 0 w 5110169"/>
              <a:gd name="connsiteY0-2836" fmla="*/ 0 h 6887937"/>
              <a:gd name="connsiteX1-2837" fmla="*/ 2487931 w 5110169"/>
              <a:gd name="connsiteY1-2838" fmla="*/ 0 h 6887937"/>
              <a:gd name="connsiteX2-2839" fmla="*/ 3677510 w 5110169"/>
              <a:gd name="connsiteY2-2840" fmla="*/ 4510896 h 6887937"/>
              <a:gd name="connsiteX3-2841" fmla="*/ 4032208 w 5110169"/>
              <a:gd name="connsiteY3-2842" fmla="*/ 5379419 h 6887937"/>
              <a:gd name="connsiteX4-2843" fmla="*/ 4213860 w 5110169"/>
              <a:gd name="connsiteY4-2844" fmla="*/ 4757115 h 6887937"/>
              <a:gd name="connsiteX5-2845" fmla="*/ 4457700 w 5110169"/>
              <a:gd name="connsiteY5-2846" fmla="*/ 3842715 h 6887937"/>
              <a:gd name="connsiteX6-2847" fmla="*/ 4686300 w 5110169"/>
              <a:gd name="connsiteY6-2848" fmla="*/ 3713175 h 6887937"/>
              <a:gd name="connsiteX7-2849" fmla="*/ 4785360 w 5110169"/>
              <a:gd name="connsiteY7-2850" fmla="*/ 3926535 h 6887937"/>
              <a:gd name="connsiteX8-2851" fmla="*/ 5110169 w 5110169"/>
              <a:gd name="connsiteY8-2852" fmla="*/ 6887937 h 6887937"/>
              <a:gd name="connsiteX9-2853" fmla="*/ 0 w 5110169"/>
              <a:gd name="connsiteY9-2854" fmla="*/ 6877051 h 6887937"/>
              <a:gd name="connsiteX10-2855" fmla="*/ 0 w 5110169"/>
              <a:gd name="connsiteY10-2856" fmla="*/ 0 h 6887937"/>
              <a:gd name="connsiteX0-2857" fmla="*/ 0 w 5110169"/>
              <a:gd name="connsiteY0-2858" fmla="*/ 0 h 6887937"/>
              <a:gd name="connsiteX1-2859" fmla="*/ 2487931 w 5110169"/>
              <a:gd name="connsiteY1-2860" fmla="*/ 0 h 6887937"/>
              <a:gd name="connsiteX2-2861" fmla="*/ 3805329 w 5110169"/>
              <a:gd name="connsiteY2-2862" fmla="*/ 4974740 h 6887937"/>
              <a:gd name="connsiteX3-2863" fmla="*/ 4032208 w 5110169"/>
              <a:gd name="connsiteY3-2864" fmla="*/ 5379419 h 6887937"/>
              <a:gd name="connsiteX4-2865" fmla="*/ 4213860 w 5110169"/>
              <a:gd name="connsiteY4-2866" fmla="*/ 4757115 h 6887937"/>
              <a:gd name="connsiteX5-2867" fmla="*/ 4457700 w 5110169"/>
              <a:gd name="connsiteY5-2868" fmla="*/ 3842715 h 6887937"/>
              <a:gd name="connsiteX6-2869" fmla="*/ 4686300 w 5110169"/>
              <a:gd name="connsiteY6-2870" fmla="*/ 3713175 h 6887937"/>
              <a:gd name="connsiteX7-2871" fmla="*/ 4785360 w 5110169"/>
              <a:gd name="connsiteY7-2872" fmla="*/ 3926535 h 6887937"/>
              <a:gd name="connsiteX8-2873" fmla="*/ 5110169 w 5110169"/>
              <a:gd name="connsiteY8-2874" fmla="*/ 6887937 h 6887937"/>
              <a:gd name="connsiteX9-2875" fmla="*/ 0 w 5110169"/>
              <a:gd name="connsiteY9-2876" fmla="*/ 6877051 h 6887937"/>
              <a:gd name="connsiteX10-2877" fmla="*/ 0 w 5110169"/>
              <a:gd name="connsiteY10-2878" fmla="*/ 0 h 6887937"/>
              <a:gd name="connsiteX0-2879" fmla="*/ 0 w 5110169"/>
              <a:gd name="connsiteY0-2880" fmla="*/ 0 h 6887937"/>
              <a:gd name="connsiteX1-2881" fmla="*/ 2487931 w 5110169"/>
              <a:gd name="connsiteY1-2882" fmla="*/ 0 h 6887937"/>
              <a:gd name="connsiteX2-2883" fmla="*/ 3775832 w 5110169"/>
              <a:gd name="connsiteY2-2884" fmla="*/ 5033954 h 6887937"/>
              <a:gd name="connsiteX3-2885" fmla="*/ 4032208 w 5110169"/>
              <a:gd name="connsiteY3-2886" fmla="*/ 5379419 h 6887937"/>
              <a:gd name="connsiteX4-2887" fmla="*/ 4213860 w 5110169"/>
              <a:gd name="connsiteY4-2888" fmla="*/ 4757115 h 6887937"/>
              <a:gd name="connsiteX5-2889" fmla="*/ 4457700 w 5110169"/>
              <a:gd name="connsiteY5-2890" fmla="*/ 3842715 h 6887937"/>
              <a:gd name="connsiteX6-2891" fmla="*/ 4686300 w 5110169"/>
              <a:gd name="connsiteY6-2892" fmla="*/ 3713175 h 6887937"/>
              <a:gd name="connsiteX7-2893" fmla="*/ 4785360 w 5110169"/>
              <a:gd name="connsiteY7-2894" fmla="*/ 3926535 h 6887937"/>
              <a:gd name="connsiteX8-2895" fmla="*/ 5110169 w 5110169"/>
              <a:gd name="connsiteY8-2896" fmla="*/ 6887937 h 6887937"/>
              <a:gd name="connsiteX9-2897" fmla="*/ 0 w 5110169"/>
              <a:gd name="connsiteY9-2898" fmla="*/ 6877051 h 6887937"/>
              <a:gd name="connsiteX10-2899" fmla="*/ 0 w 5110169"/>
              <a:gd name="connsiteY10-2900" fmla="*/ 0 h 6887937"/>
              <a:gd name="connsiteX0-2901" fmla="*/ 0 w 5110169"/>
              <a:gd name="connsiteY0-2902" fmla="*/ 0 h 6887937"/>
              <a:gd name="connsiteX1-2903" fmla="*/ 2487931 w 5110169"/>
              <a:gd name="connsiteY1-2904" fmla="*/ 0 h 6887937"/>
              <a:gd name="connsiteX2-2905" fmla="*/ 3834825 w 5110169"/>
              <a:gd name="connsiteY2-2906" fmla="*/ 5142514 h 6887937"/>
              <a:gd name="connsiteX3-2907" fmla="*/ 4032208 w 5110169"/>
              <a:gd name="connsiteY3-2908" fmla="*/ 5379419 h 6887937"/>
              <a:gd name="connsiteX4-2909" fmla="*/ 4213860 w 5110169"/>
              <a:gd name="connsiteY4-2910" fmla="*/ 4757115 h 6887937"/>
              <a:gd name="connsiteX5-2911" fmla="*/ 4457700 w 5110169"/>
              <a:gd name="connsiteY5-2912" fmla="*/ 3842715 h 6887937"/>
              <a:gd name="connsiteX6-2913" fmla="*/ 4686300 w 5110169"/>
              <a:gd name="connsiteY6-2914" fmla="*/ 3713175 h 6887937"/>
              <a:gd name="connsiteX7-2915" fmla="*/ 4785360 w 5110169"/>
              <a:gd name="connsiteY7-2916" fmla="*/ 3926535 h 6887937"/>
              <a:gd name="connsiteX8-2917" fmla="*/ 5110169 w 5110169"/>
              <a:gd name="connsiteY8-2918" fmla="*/ 6887937 h 6887937"/>
              <a:gd name="connsiteX9-2919" fmla="*/ 0 w 5110169"/>
              <a:gd name="connsiteY9-2920" fmla="*/ 6877051 h 6887937"/>
              <a:gd name="connsiteX10-2921" fmla="*/ 0 w 5110169"/>
              <a:gd name="connsiteY10-2922" fmla="*/ 0 h 6887937"/>
              <a:gd name="connsiteX0-2923" fmla="*/ 0 w 5110169"/>
              <a:gd name="connsiteY0-2924" fmla="*/ 0 h 6887937"/>
              <a:gd name="connsiteX1-2925" fmla="*/ 2487931 w 5110169"/>
              <a:gd name="connsiteY1-2926" fmla="*/ 0 h 6887937"/>
              <a:gd name="connsiteX2-2927" fmla="*/ 3834825 w 5110169"/>
              <a:gd name="connsiteY2-2928" fmla="*/ 5142514 h 6887937"/>
              <a:gd name="connsiteX3-2929" fmla="*/ 4074118 w 5110169"/>
              <a:gd name="connsiteY3-2930" fmla="*/ 5314407 h 6887937"/>
              <a:gd name="connsiteX4-2931" fmla="*/ 4213860 w 5110169"/>
              <a:gd name="connsiteY4-2932" fmla="*/ 4757115 h 6887937"/>
              <a:gd name="connsiteX5-2933" fmla="*/ 4457700 w 5110169"/>
              <a:gd name="connsiteY5-2934" fmla="*/ 3842715 h 6887937"/>
              <a:gd name="connsiteX6-2935" fmla="*/ 4686300 w 5110169"/>
              <a:gd name="connsiteY6-2936" fmla="*/ 3713175 h 6887937"/>
              <a:gd name="connsiteX7-2937" fmla="*/ 4785360 w 5110169"/>
              <a:gd name="connsiteY7-2938" fmla="*/ 3926535 h 6887937"/>
              <a:gd name="connsiteX8-2939" fmla="*/ 5110169 w 5110169"/>
              <a:gd name="connsiteY8-2940" fmla="*/ 6887937 h 6887937"/>
              <a:gd name="connsiteX9-2941" fmla="*/ 0 w 5110169"/>
              <a:gd name="connsiteY9-2942" fmla="*/ 6877051 h 6887937"/>
              <a:gd name="connsiteX10-2943" fmla="*/ 0 w 5110169"/>
              <a:gd name="connsiteY10-2944" fmla="*/ 0 h 6887937"/>
              <a:gd name="connsiteX0-2945" fmla="*/ 0 w 5110169"/>
              <a:gd name="connsiteY0-2946" fmla="*/ 0 h 6887937"/>
              <a:gd name="connsiteX1-2947" fmla="*/ 2487931 w 5110169"/>
              <a:gd name="connsiteY1-2948" fmla="*/ 0 h 6887937"/>
              <a:gd name="connsiteX2-2949" fmla="*/ 3834825 w 5110169"/>
              <a:gd name="connsiteY2-2950" fmla="*/ 5142514 h 6887937"/>
              <a:gd name="connsiteX3-2951" fmla="*/ 4074118 w 5110169"/>
              <a:gd name="connsiteY3-2952" fmla="*/ 5314407 h 6887937"/>
              <a:gd name="connsiteX4-2953" fmla="*/ 4168140 w 5110169"/>
              <a:gd name="connsiteY4-2954" fmla="*/ 5055407 h 6887937"/>
              <a:gd name="connsiteX5-2955" fmla="*/ 4457700 w 5110169"/>
              <a:gd name="connsiteY5-2956" fmla="*/ 3842715 h 6887937"/>
              <a:gd name="connsiteX6-2957" fmla="*/ 4686300 w 5110169"/>
              <a:gd name="connsiteY6-2958" fmla="*/ 3713175 h 6887937"/>
              <a:gd name="connsiteX7-2959" fmla="*/ 4785360 w 5110169"/>
              <a:gd name="connsiteY7-2960" fmla="*/ 3926535 h 6887937"/>
              <a:gd name="connsiteX8-2961" fmla="*/ 5110169 w 5110169"/>
              <a:gd name="connsiteY8-2962" fmla="*/ 6887937 h 6887937"/>
              <a:gd name="connsiteX9-2963" fmla="*/ 0 w 5110169"/>
              <a:gd name="connsiteY9-2964" fmla="*/ 6877051 h 6887937"/>
              <a:gd name="connsiteX10-2965" fmla="*/ 0 w 5110169"/>
              <a:gd name="connsiteY10-2966" fmla="*/ 0 h 6887937"/>
              <a:gd name="connsiteX0-2967" fmla="*/ 0 w 5110169"/>
              <a:gd name="connsiteY0-2968" fmla="*/ 0 h 6887937"/>
              <a:gd name="connsiteX1-2969" fmla="*/ 2487931 w 5110169"/>
              <a:gd name="connsiteY1-2970" fmla="*/ 0 h 6887937"/>
              <a:gd name="connsiteX2-2971" fmla="*/ 3834825 w 5110169"/>
              <a:gd name="connsiteY2-2972" fmla="*/ 5142514 h 6887937"/>
              <a:gd name="connsiteX3-2973" fmla="*/ 4074118 w 5110169"/>
              <a:gd name="connsiteY3-2974" fmla="*/ 5314407 h 6887937"/>
              <a:gd name="connsiteX4-2975" fmla="*/ 4168140 w 5110169"/>
              <a:gd name="connsiteY4-2976" fmla="*/ 5055407 h 6887937"/>
              <a:gd name="connsiteX5-2977" fmla="*/ 3935730 w 5110169"/>
              <a:gd name="connsiteY5-2978" fmla="*/ 4175425 h 6887937"/>
              <a:gd name="connsiteX6-2979" fmla="*/ 4686300 w 5110169"/>
              <a:gd name="connsiteY6-2980" fmla="*/ 3713175 h 6887937"/>
              <a:gd name="connsiteX7-2981" fmla="*/ 4785360 w 5110169"/>
              <a:gd name="connsiteY7-2982" fmla="*/ 3926535 h 6887937"/>
              <a:gd name="connsiteX8-2983" fmla="*/ 5110169 w 5110169"/>
              <a:gd name="connsiteY8-2984" fmla="*/ 6887937 h 6887937"/>
              <a:gd name="connsiteX9-2985" fmla="*/ 0 w 5110169"/>
              <a:gd name="connsiteY9-2986" fmla="*/ 6877051 h 6887937"/>
              <a:gd name="connsiteX10-2987" fmla="*/ 0 w 5110169"/>
              <a:gd name="connsiteY10-2988" fmla="*/ 0 h 6887937"/>
              <a:gd name="connsiteX0-2989" fmla="*/ 0 w 5110169"/>
              <a:gd name="connsiteY0-2990" fmla="*/ 0 h 6887937"/>
              <a:gd name="connsiteX1-2991" fmla="*/ 2487931 w 5110169"/>
              <a:gd name="connsiteY1-2992" fmla="*/ 0 h 6887937"/>
              <a:gd name="connsiteX2-2993" fmla="*/ 3834825 w 5110169"/>
              <a:gd name="connsiteY2-2994" fmla="*/ 5142514 h 6887937"/>
              <a:gd name="connsiteX3-2995" fmla="*/ 4074118 w 5110169"/>
              <a:gd name="connsiteY3-2996" fmla="*/ 5314407 h 6887937"/>
              <a:gd name="connsiteX4-2997" fmla="*/ 4168140 w 5110169"/>
              <a:gd name="connsiteY4-2998" fmla="*/ 5055407 h 6887937"/>
              <a:gd name="connsiteX5-2999" fmla="*/ 3935730 w 5110169"/>
              <a:gd name="connsiteY5-3000" fmla="*/ 4175425 h 6887937"/>
              <a:gd name="connsiteX6-3001" fmla="*/ 4061460 w 5110169"/>
              <a:gd name="connsiteY6-3002" fmla="*/ 3931157 h 6887937"/>
              <a:gd name="connsiteX7-3003" fmla="*/ 4785360 w 5110169"/>
              <a:gd name="connsiteY7-3004" fmla="*/ 3926535 h 6887937"/>
              <a:gd name="connsiteX8-3005" fmla="*/ 5110169 w 5110169"/>
              <a:gd name="connsiteY8-3006" fmla="*/ 6887937 h 6887937"/>
              <a:gd name="connsiteX9-3007" fmla="*/ 0 w 5110169"/>
              <a:gd name="connsiteY9-3008" fmla="*/ 6877051 h 6887937"/>
              <a:gd name="connsiteX10-3009" fmla="*/ 0 w 5110169"/>
              <a:gd name="connsiteY10-3010" fmla="*/ 0 h 6887937"/>
              <a:gd name="connsiteX0-3011" fmla="*/ 0 w 5110169"/>
              <a:gd name="connsiteY0-3012" fmla="*/ 0 h 6887937"/>
              <a:gd name="connsiteX1-3013" fmla="*/ 2487931 w 5110169"/>
              <a:gd name="connsiteY1-3014" fmla="*/ 0 h 6887937"/>
              <a:gd name="connsiteX2-3015" fmla="*/ 3834825 w 5110169"/>
              <a:gd name="connsiteY2-3016" fmla="*/ 5142514 h 6887937"/>
              <a:gd name="connsiteX3-3017" fmla="*/ 4074118 w 5110169"/>
              <a:gd name="connsiteY3-3018" fmla="*/ 5314407 h 6887937"/>
              <a:gd name="connsiteX4-3019" fmla="*/ 4168140 w 5110169"/>
              <a:gd name="connsiteY4-3020" fmla="*/ 5055407 h 6887937"/>
              <a:gd name="connsiteX5-3021" fmla="*/ 3935730 w 5110169"/>
              <a:gd name="connsiteY5-3022" fmla="*/ 4175425 h 6887937"/>
              <a:gd name="connsiteX6-3023" fmla="*/ 4061460 w 5110169"/>
              <a:gd name="connsiteY6-3024" fmla="*/ 3931157 h 6887937"/>
              <a:gd name="connsiteX7-3025" fmla="*/ 4198620 w 5110169"/>
              <a:gd name="connsiteY7-3026" fmla="*/ 4133044 h 6887937"/>
              <a:gd name="connsiteX8-3027" fmla="*/ 5110169 w 5110169"/>
              <a:gd name="connsiteY8-3028" fmla="*/ 6887937 h 6887937"/>
              <a:gd name="connsiteX9-3029" fmla="*/ 0 w 5110169"/>
              <a:gd name="connsiteY9-3030" fmla="*/ 6877051 h 6887937"/>
              <a:gd name="connsiteX10-3031" fmla="*/ 0 w 5110169"/>
              <a:gd name="connsiteY10-3032" fmla="*/ 0 h 6887937"/>
              <a:gd name="connsiteX0-3033" fmla="*/ 0 w 5110169"/>
              <a:gd name="connsiteY0-3034" fmla="*/ 0 h 6887937"/>
              <a:gd name="connsiteX1-3035" fmla="*/ 2487931 w 5110169"/>
              <a:gd name="connsiteY1-3036" fmla="*/ 0 h 6887937"/>
              <a:gd name="connsiteX2-3037" fmla="*/ 3834825 w 5110169"/>
              <a:gd name="connsiteY2-3038" fmla="*/ 5142514 h 6887937"/>
              <a:gd name="connsiteX3-3039" fmla="*/ 4074118 w 5110169"/>
              <a:gd name="connsiteY3-3040" fmla="*/ 5314407 h 6887937"/>
              <a:gd name="connsiteX4-3041" fmla="*/ 4168140 w 5110169"/>
              <a:gd name="connsiteY4-3042" fmla="*/ 5055407 h 6887937"/>
              <a:gd name="connsiteX5-3043" fmla="*/ 3935730 w 5110169"/>
              <a:gd name="connsiteY5-3044" fmla="*/ 4175425 h 6887937"/>
              <a:gd name="connsiteX6-3045" fmla="*/ 4061460 w 5110169"/>
              <a:gd name="connsiteY6-3046" fmla="*/ 3931157 h 6887937"/>
              <a:gd name="connsiteX7-3047" fmla="*/ 4251960 w 5110169"/>
              <a:gd name="connsiteY7-3048" fmla="*/ 4071856 h 6887937"/>
              <a:gd name="connsiteX8-3049" fmla="*/ 5110169 w 5110169"/>
              <a:gd name="connsiteY8-3050" fmla="*/ 6887937 h 6887937"/>
              <a:gd name="connsiteX9-3051" fmla="*/ 0 w 5110169"/>
              <a:gd name="connsiteY9-3052" fmla="*/ 6877051 h 6887937"/>
              <a:gd name="connsiteX10-3053" fmla="*/ 0 w 5110169"/>
              <a:gd name="connsiteY10-3054" fmla="*/ 0 h 6887937"/>
              <a:gd name="connsiteX0-3055" fmla="*/ 0 w 5030921"/>
              <a:gd name="connsiteY0-3056" fmla="*/ 0 h 6877051"/>
              <a:gd name="connsiteX1-3057" fmla="*/ 2487931 w 5030921"/>
              <a:gd name="connsiteY1-3058" fmla="*/ 0 h 6877051"/>
              <a:gd name="connsiteX2-3059" fmla="*/ 3834825 w 5030921"/>
              <a:gd name="connsiteY2-3060" fmla="*/ 5142514 h 6877051"/>
              <a:gd name="connsiteX3-3061" fmla="*/ 4074118 w 5030921"/>
              <a:gd name="connsiteY3-3062" fmla="*/ 5314407 h 6877051"/>
              <a:gd name="connsiteX4-3063" fmla="*/ 4168140 w 5030921"/>
              <a:gd name="connsiteY4-3064" fmla="*/ 5055407 h 6877051"/>
              <a:gd name="connsiteX5-3065" fmla="*/ 3935730 w 5030921"/>
              <a:gd name="connsiteY5-3066" fmla="*/ 4175425 h 6877051"/>
              <a:gd name="connsiteX6-3067" fmla="*/ 4061460 w 5030921"/>
              <a:gd name="connsiteY6-3068" fmla="*/ 3931157 h 6877051"/>
              <a:gd name="connsiteX7-3069" fmla="*/ 4251960 w 5030921"/>
              <a:gd name="connsiteY7-3070" fmla="*/ 4071856 h 6877051"/>
              <a:gd name="connsiteX8-3071" fmla="*/ 5030921 w 5030921"/>
              <a:gd name="connsiteY8-3072" fmla="*/ 6875699 h 6877051"/>
              <a:gd name="connsiteX9-3073" fmla="*/ 0 w 5030921"/>
              <a:gd name="connsiteY9-3074" fmla="*/ 6877051 h 6877051"/>
              <a:gd name="connsiteX10-3075" fmla="*/ 0 w 5030921"/>
              <a:gd name="connsiteY10-3076" fmla="*/ 0 h 6877051"/>
              <a:gd name="connsiteX0-3077" fmla="*/ 0 w 4963865"/>
              <a:gd name="connsiteY0-3078" fmla="*/ 0 h 6877051"/>
              <a:gd name="connsiteX1-3079" fmla="*/ 2487931 w 4963865"/>
              <a:gd name="connsiteY1-3080" fmla="*/ 0 h 6877051"/>
              <a:gd name="connsiteX2-3081" fmla="*/ 3834825 w 4963865"/>
              <a:gd name="connsiteY2-3082" fmla="*/ 5142514 h 6877051"/>
              <a:gd name="connsiteX3-3083" fmla="*/ 4074118 w 4963865"/>
              <a:gd name="connsiteY3-3084" fmla="*/ 5314407 h 6877051"/>
              <a:gd name="connsiteX4-3085" fmla="*/ 4168140 w 4963865"/>
              <a:gd name="connsiteY4-3086" fmla="*/ 5055407 h 6877051"/>
              <a:gd name="connsiteX5-3087" fmla="*/ 3935730 w 4963865"/>
              <a:gd name="connsiteY5-3088" fmla="*/ 4175425 h 6877051"/>
              <a:gd name="connsiteX6-3089" fmla="*/ 4061460 w 4963865"/>
              <a:gd name="connsiteY6-3090" fmla="*/ 3931157 h 6877051"/>
              <a:gd name="connsiteX7-3091" fmla="*/ 4251960 w 4963865"/>
              <a:gd name="connsiteY7-3092" fmla="*/ 4071856 h 6877051"/>
              <a:gd name="connsiteX8-3093" fmla="*/ 4963865 w 4963865"/>
              <a:gd name="connsiteY8-3094" fmla="*/ 6875699 h 6877051"/>
              <a:gd name="connsiteX9-3095" fmla="*/ 0 w 4963865"/>
              <a:gd name="connsiteY9-3096" fmla="*/ 6877051 h 6877051"/>
              <a:gd name="connsiteX10-3097" fmla="*/ 0 w 4963865"/>
              <a:gd name="connsiteY10-3098" fmla="*/ 0 h 6877051"/>
              <a:gd name="connsiteX0-3099" fmla="*/ 0 w 5024825"/>
              <a:gd name="connsiteY0-3100" fmla="*/ 0 h 6881818"/>
              <a:gd name="connsiteX1-3101" fmla="*/ 2487931 w 5024825"/>
              <a:gd name="connsiteY1-3102" fmla="*/ 0 h 6881818"/>
              <a:gd name="connsiteX2-3103" fmla="*/ 3834825 w 5024825"/>
              <a:gd name="connsiteY2-3104" fmla="*/ 5142514 h 6881818"/>
              <a:gd name="connsiteX3-3105" fmla="*/ 4074118 w 5024825"/>
              <a:gd name="connsiteY3-3106" fmla="*/ 5314407 h 6881818"/>
              <a:gd name="connsiteX4-3107" fmla="*/ 4168140 w 5024825"/>
              <a:gd name="connsiteY4-3108" fmla="*/ 5055407 h 6881818"/>
              <a:gd name="connsiteX5-3109" fmla="*/ 3935730 w 5024825"/>
              <a:gd name="connsiteY5-3110" fmla="*/ 4175425 h 6881818"/>
              <a:gd name="connsiteX6-3111" fmla="*/ 4061460 w 5024825"/>
              <a:gd name="connsiteY6-3112" fmla="*/ 3931157 h 6881818"/>
              <a:gd name="connsiteX7-3113" fmla="*/ 4251960 w 5024825"/>
              <a:gd name="connsiteY7-3114" fmla="*/ 4071856 h 6881818"/>
              <a:gd name="connsiteX8-3115" fmla="*/ 5024825 w 5024825"/>
              <a:gd name="connsiteY8-3116" fmla="*/ 6881818 h 6881818"/>
              <a:gd name="connsiteX9-3117" fmla="*/ 0 w 5024825"/>
              <a:gd name="connsiteY9-3118" fmla="*/ 6877051 h 6881818"/>
              <a:gd name="connsiteX10-3119" fmla="*/ 0 w 5024825"/>
              <a:gd name="connsiteY10-3120" fmla="*/ 0 h 6881818"/>
              <a:gd name="connsiteX0-3121" fmla="*/ 0 w 5024825"/>
              <a:gd name="connsiteY0-3122" fmla="*/ 0 h 6881818"/>
              <a:gd name="connsiteX1-3123" fmla="*/ 2487931 w 5024825"/>
              <a:gd name="connsiteY1-3124" fmla="*/ 0 h 6881818"/>
              <a:gd name="connsiteX2-3125" fmla="*/ 3834825 w 5024825"/>
              <a:gd name="connsiteY2-3126" fmla="*/ 5142514 h 6881818"/>
              <a:gd name="connsiteX3-3127" fmla="*/ 4074118 w 5024825"/>
              <a:gd name="connsiteY3-3128" fmla="*/ 5314407 h 6881818"/>
              <a:gd name="connsiteX4-3129" fmla="*/ 4168140 w 5024825"/>
              <a:gd name="connsiteY4-3130" fmla="*/ 5055407 h 6881818"/>
              <a:gd name="connsiteX5-3131" fmla="*/ 3935730 w 5024825"/>
              <a:gd name="connsiteY5-3132" fmla="*/ 4175425 h 6881818"/>
              <a:gd name="connsiteX6-3133" fmla="*/ 4061460 w 5024825"/>
              <a:gd name="connsiteY6-3134" fmla="*/ 3931157 h 6881818"/>
              <a:gd name="connsiteX7-3135" fmla="*/ 4251960 w 5024825"/>
              <a:gd name="connsiteY7-3136" fmla="*/ 4071856 h 6881818"/>
              <a:gd name="connsiteX8-3137" fmla="*/ 5024825 w 5024825"/>
              <a:gd name="connsiteY8-3138" fmla="*/ 6881818 h 6881818"/>
              <a:gd name="connsiteX9-3139" fmla="*/ 0 w 5024825"/>
              <a:gd name="connsiteY9-3140" fmla="*/ 6877051 h 6881818"/>
              <a:gd name="connsiteX10-3141" fmla="*/ 0 w 5024825"/>
              <a:gd name="connsiteY10-3142" fmla="*/ 0 h 6881818"/>
              <a:gd name="connsiteX0-3143" fmla="*/ 0 w 5024825"/>
              <a:gd name="connsiteY0-3144" fmla="*/ 0 h 6881818"/>
              <a:gd name="connsiteX1-3145" fmla="*/ 2487931 w 5024825"/>
              <a:gd name="connsiteY1-3146" fmla="*/ 0 h 6881818"/>
              <a:gd name="connsiteX2-3147" fmla="*/ 3834825 w 5024825"/>
              <a:gd name="connsiteY2-3148" fmla="*/ 5142514 h 6881818"/>
              <a:gd name="connsiteX3-3149" fmla="*/ 4074118 w 5024825"/>
              <a:gd name="connsiteY3-3150" fmla="*/ 5314407 h 6881818"/>
              <a:gd name="connsiteX4-3151" fmla="*/ 4168140 w 5024825"/>
              <a:gd name="connsiteY4-3152" fmla="*/ 5055407 h 6881818"/>
              <a:gd name="connsiteX5-3153" fmla="*/ 3935730 w 5024825"/>
              <a:gd name="connsiteY5-3154" fmla="*/ 4175425 h 6881818"/>
              <a:gd name="connsiteX6-3155" fmla="*/ 4061460 w 5024825"/>
              <a:gd name="connsiteY6-3156" fmla="*/ 3931157 h 6881818"/>
              <a:gd name="connsiteX7-3157" fmla="*/ 4251960 w 5024825"/>
              <a:gd name="connsiteY7-3158" fmla="*/ 4071856 h 6881818"/>
              <a:gd name="connsiteX8-3159" fmla="*/ 5024825 w 5024825"/>
              <a:gd name="connsiteY8-3160" fmla="*/ 6881818 h 6881818"/>
              <a:gd name="connsiteX9-3161" fmla="*/ 0 w 5024825"/>
              <a:gd name="connsiteY9-3162" fmla="*/ 6877051 h 6881818"/>
              <a:gd name="connsiteX10-3163" fmla="*/ 0 w 5024825"/>
              <a:gd name="connsiteY10-3164" fmla="*/ 0 h 6881818"/>
              <a:gd name="connsiteX0-3165" fmla="*/ 0 w 5024825"/>
              <a:gd name="connsiteY0-3166" fmla="*/ 0 h 6881818"/>
              <a:gd name="connsiteX1-3167" fmla="*/ 2487931 w 5024825"/>
              <a:gd name="connsiteY1-3168" fmla="*/ 0 h 6881818"/>
              <a:gd name="connsiteX2-3169" fmla="*/ 3834825 w 5024825"/>
              <a:gd name="connsiteY2-3170" fmla="*/ 5142514 h 6881818"/>
              <a:gd name="connsiteX3-3171" fmla="*/ 4074118 w 5024825"/>
              <a:gd name="connsiteY3-3172" fmla="*/ 5314407 h 6881818"/>
              <a:gd name="connsiteX4-3173" fmla="*/ 4168140 w 5024825"/>
              <a:gd name="connsiteY4-3174" fmla="*/ 5055407 h 6881818"/>
              <a:gd name="connsiteX5-3175" fmla="*/ 3935730 w 5024825"/>
              <a:gd name="connsiteY5-3176" fmla="*/ 4175425 h 6881818"/>
              <a:gd name="connsiteX6-3177" fmla="*/ 4061460 w 5024825"/>
              <a:gd name="connsiteY6-3178" fmla="*/ 3931157 h 6881818"/>
              <a:gd name="connsiteX7-3179" fmla="*/ 4251960 w 5024825"/>
              <a:gd name="connsiteY7-3180" fmla="*/ 4071856 h 6881818"/>
              <a:gd name="connsiteX8-3181" fmla="*/ 5024825 w 5024825"/>
              <a:gd name="connsiteY8-3182" fmla="*/ 6881818 h 6881818"/>
              <a:gd name="connsiteX9-3183" fmla="*/ 0 w 5024825"/>
              <a:gd name="connsiteY9-3184" fmla="*/ 6877051 h 6881818"/>
              <a:gd name="connsiteX10-3185" fmla="*/ 0 w 5024825"/>
              <a:gd name="connsiteY10-3186" fmla="*/ 0 h 6881818"/>
              <a:gd name="connsiteX0-3187" fmla="*/ 0 w 5024825"/>
              <a:gd name="connsiteY0-3188" fmla="*/ 0 h 6881818"/>
              <a:gd name="connsiteX1-3189" fmla="*/ 2487931 w 5024825"/>
              <a:gd name="connsiteY1-3190" fmla="*/ 0 h 6881818"/>
              <a:gd name="connsiteX2-3191" fmla="*/ 3834825 w 5024825"/>
              <a:gd name="connsiteY2-3192" fmla="*/ 5142514 h 6881818"/>
              <a:gd name="connsiteX3-3193" fmla="*/ 4074118 w 5024825"/>
              <a:gd name="connsiteY3-3194" fmla="*/ 5314407 h 6881818"/>
              <a:gd name="connsiteX4-3195" fmla="*/ 4168140 w 5024825"/>
              <a:gd name="connsiteY4-3196" fmla="*/ 5055407 h 6881818"/>
              <a:gd name="connsiteX5-3197" fmla="*/ 3935730 w 5024825"/>
              <a:gd name="connsiteY5-3198" fmla="*/ 4175425 h 6881818"/>
              <a:gd name="connsiteX6-3199" fmla="*/ 4061460 w 5024825"/>
              <a:gd name="connsiteY6-3200" fmla="*/ 3931157 h 6881818"/>
              <a:gd name="connsiteX7-3201" fmla="*/ 4251960 w 5024825"/>
              <a:gd name="connsiteY7-3202" fmla="*/ 4071856 h 6881818"/>
              <a:gd name="connsiteX8-3203" fmla="*/ 5024825 w 5024825"/>
              <a:gd name="connsiteY8-3204" fmla="*/ 6881818 h 6881818"/>
              <a:gd name="connsiteX9-3205" fmla="*/ 0 w 5024825"/>
              <a:gd name="connsiteY9-3206" fmla="*/ 6877051 h 6881818"/>
              <a:gd name="connsiteX10-3207" fmla="*/ 0 w 5024825"/>
              <a:gd name="connsiteY10-3208" fmla="*/ 0 h 6881818"/>
              <a:gd name="connsiteX0-3209" fmla="*/ 0 w 5024825"/>
              <a:gd name="connsiteY0-3210" fmla="*/ 0 h 6881818"/>
              <a:gd name="connsiteX1-3211" fmla="*/ 2487931 w 5024825"/>
              <a:gd name="connsiteY1-3212" fmla="*/ 0 h 6881818"/>
              <a:gd name="connsiteX2-3213" fmla="*/ 3834825 w 5024825"/>
              <a:gd name="connsiteY2-3214" fmla="*/ 5142514 h 6881818"/>
              <a:gd name="connsiteX3-3215" fmla="*/ 4074118 w 5024825"/>
              <a:gd name="connsiteY3-3216" fmla="*/ 5314407 h 6881818"/>
              <a:gd name="connsiteX4-3217" fmla="*/ 4168140 w 5024825"/>
              <a:gd name="connsiteY4-3218" fmla="*/ 5055407 h 6881818"/>
              <a:gd name="connsiteX5-3219" fmla="*/ 3935730 w 5024825"/>
              <a:gd name="connsiteY5-3220" fmla="*/ 4175425 h 6881818"/>
              <a:gd name="connsiteX6-3221" fmla="*/ 4061460 w 5024825"/>
              <a:gd name="connsiteY6-3222" fmla="*/ 3941355 h 6881818"/>
              <a:gd name="connsiteX7-3223" fmla="*/ 4251960 w 5024825"/>
              <a:gd name="connsiteY7-3224" fmla="*/ 4071856 h 6881818"/>
              <a:gd name="connsiteX8-3225" fmla="*/ 5024825 w 5024825"/>
              <a:gd name="connsiteY8-3226" fmla="*/ 6881818 h 6881818"/>
              <a:gd name="connsiteX9-3227" fmla="*/ 0 w 5024825"/>
              <a:gd name="connsiteY9-3228" fmla="*/ 6877051 h 6881818"/>
              <a:gd name="connsiteX10-3229" fmla="*/ 0 w 5024825"/>
              <a:gd name="connsiteY10-3230" fmla="*/ 0 h 6881818"/>
              <a:gd name="connsiteX0-3231" fmla="*/ 0 w 5024825"/>
              <a:gd name="connsiteY0-3232" fmla="*/ 0 h 6881818"/>
              <a:gd name="connsiteX1-3233" fmla="*/ 2487931 w 5024825"/>
              <a:gd name="connsiteY1-3234" fmla="*/ 0 h 6881818"/>
              <a:gd name="connsiteX2-3235" fmla="*/ 3834825 w 5024825"/>
              <a:gd name="connsiteY2-3236" fmla="*/ 5142514 h 6881818"/>
              <a:gd name="connsiteX3-3237" fmla="*/ 4074118 w 5024825"/>
              <a:gd name="connsiteY3-3238" fmla="*/ 5314407 h 6881818"/>
              <a:gd name="connsiteX4-3239" fmla="*/ 4168140 w 5024825"/>
              <a:gd name="connsiteY4-3240" fmla="*/ 5055407 h 6881818"/>
              <a:gd name="connsiteX5-3241" fmla="*/ 3935730 w 5024825"/>
              <a:gd name="connsiteY5-3242" fmla="*/ 4175425 h 6881818"/>
              <a:gd name="connsiteX6-3243" fmla="*/ 4061460 w 5024825"/>
              <a:gd name="connsiteY6-3244" fmla="*/ 3941355 h 6881818"/>
              <a:gd name="connsiteX7-3245" fmla="*/ 4251960 w 5024825"/>
              <a:gd name="connsiteY7-3246" fmla="*/ 4071856 h 6881818"/>
              <a:gd name="connsiteX8-3247" fmla="*/ 5024825 w 5024825"/>
              <a:gd name="connsiteY8-3248" fmla="*/ 6881818 h 6881818"/>
              <a:gd name="connsiteX9-3249" fmla="*/ 0 w 5024825"/>
              <a:gd name="connsiteY9-3250" fmla="*/ 6877051 h 6881818"/>
              <a:gd name="connsiteX10-3251" fmla="*/ 0 w 5024825"/>
              <a:gd name="connsiteY10-3252" fmla="*/ 0 h 6881818"/>
              <a:gd name="connsiteX0-3253" fmla="*/ 0 w 5024825"/>
              <a:gd name="connsiteY0-3254" fmla="*/ 0 h 6881818"/>
              <a:gd name="connsiteX1-3255" fmla="*/ 2487931 w 5024825"/>
              <a:gd name="connsiteY1-3256" fmla="*/ 0 h 6881818"/>
              <a:gd name="connsiteX2-3257" fmla="*/ 3834825 w 5024825"/>
              <a:gd name="connsiteY2-3258" fmla="*/ 5142514 h 6881818"/>
              <a:gd name="connsiteX3-3259" fmla="*/ 4074118 w 5024825"/>
              <a:gd name="connsiteY3-3260" fmla="*/ 5314407 h 6881818"/>
              <a:gd name="connsiteX4-3261" fmla="*/ 4168140 w 5024825"/>
              <a:gd name="connsiteY4-3262" fmla="*/ 5055407 h 6881818"/>
              <a:gd name="connsiteX5-3263" fmla="*/ 3935730 w 5024825"/>
              <a:gd name="connsiteY5-3264" fmla="*/ 4175425 h 6881818"/>
              <a:gd name="connsiteX6-3265" fmla="*/ 4061460 w 5024825"/>
              <a:gd name="connsiteY6-3266" fmla="*/ 3941355 h 6881818"/>
              <a:gd name="connsiteX7-3267" fmla="*/ 4251960 w 5024825"/>
              <a:gd name="connsiteY7-3268" fmla="*/ 4071856 h 6881818"/>
              <a:gd name="connsiteX8-3269" fmla="*/ 5024825 w 5024825"/>
              <a:gd name="connsiteY8-3270" fmla="*/ 6881818 h 6881818"/>
              <a:gd name="connsiteX9-3271" fmla="*/ 0 w 5024825"/>
              <a:gd name="connsiteY9-3272" fmla="*/ 6877051 h 6881818"/>
              <a:gd name="connsiteX10-3273" fmla="*/ 0 w 5024825"/>
              <a:gd name="connsiteY10-3274" fmla="*/ 0 h 6881818"/>
              <a:gd name="connsiteX0-3275" fmla="*/ 0 w 5024825"/>
              <a:gd name="connsiteY0-3276" fmla="*/ 0 h 6881818"/>
              <a:gd name="connsiteX1-3277" fmla="*/ 2487931 w 5024825"/>
              <a:gd name="connsiteY1-3278" fmla="*/ 0 h 6881818"/>
              <a:gd name="connsiteX2-3279" fmla="*/ 3834825 w 5024825"/>
              <a:gd name="connsiteY2-3280" fmla="*/ 5142514 h 6881818"/>
              <a:gd name="connsiteX3-3281" fmla="*/ 4074118 w 5024825"/>
              <a:gd name="connsiteY3-3282" fmla="*/ 5314407 h 6881818"/>
              <a:gd name="connsiteX4-3283" fmla="*/ 4168140 w 5024825"/>
              <a:gd name="connsiteY4-3284" fmla="*/ 5055407 h 6881818"/>
              <a:gd name="connsiteX5-3285" fmla="*/ 3935730 w 5024825"/>
              <a:gd name="connsiteY5-3286" fmla="*/ 4175425 h 6881818"/>
              <a:gd name="connsiteX6-3287" fmla="*/ 4061460 w 5024825"/>
              <a:gd name="connsiteY6-3288" fmla="*/ 3941355 h 6881818"/>
              <a:gd name="connsiteX7-3289" fmla="*/ 4251960 w 5024825"/>
              <a:gd name="connsiteY7-3290" fmla="*/ 4071856 h 6881818"/>
              <a:gd name="connsiteX8-3291" fmla="*/ 5024825 w 5024825"/>
              <a:gd name="connsiteY8-3292" fmla="*/ 6881818 h 6881818"/>
              <a:gd name="connsiteX9-3293" fmla="*/ 0 w 5024825"/>
              <a:gd name="connsiteY9-3294" fmla="*/ 6877051 h 6881818"/>
              <a:gd name="connsiteX10-3295" fmla="*/ 0 w 5024825"/>
              <a:gd name="connsiteY10-3296" fmla="*/ 0 h 6881818"/>
              <a:gd name="connsiteX0-3297" fmla="*/ 0 w 5024825"/>
              <a:gd name="connsiteY0-3298" fmla="*/ 0 h 6881818"/>
              <a:gd name="connsiteX1-3299" fmla="*/ 2487931 w 5024825"/>
              <a:gd name="connsiteY1-3300" fmla="*/ 0 h 6881818"/>
              <a:gd name="connsiteX2-3301" fmla="*/ 3834825 w 5024825"/>
              <a:gd name="connsiteY2-3302" fmla="*/ 5142514 h 6881818"/>
              <a:gd name="connsiteX3-3303" fmla="*/ 4074118 w 5024825"/>
              <a:gd name="connsiteY3-3304" fmla="*/ 5314407 h 6881818"/>
              <a:gd name="connsiteX4-3305" fmla="*/ 4168140 w 5024825"/>
              <a:gd name="connsiteY4-3306" fmla="*/ 5055407 h 6881818"/>
              <a:gd name="connsiteX5-3307" fmla="*/ 3935730 w 5024825"/>
              <a:gd name="connsiteY5-3308" fmla="*/ 4175425 h 6881818"/>
              <a:gd name="connsiteX6-3309" fmla="*/ 4061460 w 5024825"/>
              <a:gd name="connsiteY6-3310" fmla="*/ 3941355 h 6881818"/>
              <a:gd name="connsiteX7-3311" fmla="*/ 4251960 w 5024825"/>
              <a:gd name="connsiteY7-3312" fmla="*/ 4071856 h 6881818"/>
              <a:gd name="connsiteX8-3313" fmla="*/ 5024825 w 5024825"/>
              <a:gd name="connsiteY8-3314" fmla="*/ 6881818 h 6881818"/>
              <a:gd name="connsiteX9-3315" fmla="*/ 0 w 5024825"/>
              <a:gd name="connsiteY9-3316" fmla="*/ 6877051 h 6881818"/>
              <a:gd name="connsiteX10-3317" fmla="*/ 0 w 5024825"/>
              <a:gd name="connsiteY10-3318" fmla="*/ 0 h 6881818"/>
              <a:gd name="connsiteX0-3319" fmla="*/ 0 w 5024825"/>
              <a:gd name="connsiteY0-3320" fmla="*/ 0 h 6881818"/>
              <a:gd name="connsiteX1-3321" fmla="*/ 2487931 w 5024825"/>
              <a:gd name="connsiteY1-3322" fmla="*/ 0 h 6881818"/>
              <a:gd name="connsiteX2-3323" fmla="*/ 3834825 w 5024825"/>
              <a:gd name="connsiteY2-3324" fmla="*/ 5142514 h 6881818"/>
              <a:gd name="connsiteX3-3325" fmla="*/ 4074118 w 5024825"/>
              <a:gd name="connsiteY3-3326" fmla="*/ 5314407 h 6881818"/>
              <a:gd name="connsiteX4-3327" fmla="*/ 4168140 w 5024825"/>
              <a:gd name="connsiteY4-3328" fmla="*/ 5055407 h 6881818"/>
              <a:gd name="connsiteX5-3329" fmla="*/ 3935730 w 5024825"/>
              <a:gd name="connsiteY5-3330" fmla="*/ 4175425 h 6881818"/>
              <a:gd name="connsiteX6-3331" fmla="*/ 4061460 w 5024825"/>
              <a:gd name="connsiteY6-3332" fmla="*/ 3941355 h 6881818"/>
              <a:gd name="connsiteX7-3333" fmla="*/ 4251960 w 5024825"/>
              <a:gd name="connsiteY7-3334" fmla="*/ 4071856 h 6881818"/>
              <a:gd name="connsiteX8-3335" fmla="*/ 5024825 w 5024825"/>
              <a:gd name="connsiteY8-3336" fmla="*/ 6881818 h 6881818"/>
              <a:gd name="connsiteX9-3337" fmla="*/ 0 w 5024825"/>
              <a:gd name="connsiteY9-3338" fmla="*/ 6877051 h 6881818"/>
              <a:gd name="connsiteX10-3339" fmla="*/ 0 w 5024825"/>
              <a:gd name="connsiteY10-3340" fmla="*/ 0 h 6881818"/>
              <a:gd name="connsiteX0-3341" fmla="*/ 0 w 5024825"/>
              <a:gd name="connsiteY0-3342" fmla="*/ 0 h 6881818"/>
              <a:gd name="connsiteX1-3343" fmla="*/ 2487931 w 5024825"/>
              <a:gd name="connsiteY1-3344" fmla="*/ 0 h 6881818"/>
              <a:gd name="connsiteX2-3345" fmla="*/ 3834825 w 5024825"/>
              <a:gd name="connsiteY2-3346" fmla="*/ 5142514 h 6881818"/>
              <a:gd name="connsiteX3-3347" fmla="*/ 4074118 w 5024825"/>
              <a:gd name="connsiteY3-3348" fmla="*/ 5314407 h 6881818"/>
              <a:gd name="connsiteX4-3349" fmla="*/ 4168140 w 5024825"/>
              <a:gd name="connsiteY4-3350" fmla="*/ 5055407 h 6881818"/>
              <a:gd name="connsiteX5-3351" fmla="*/ 3935730 w 5024825"/>
              <a:gd name="connsiteY5-3352" fmla="*/ 4175425 h 6881818"/>
              <a:gd name="connsiteX6-3353" fmla="*/ 4061460 w 5024825"/>
              <a:gd name="connsiteY6-3354" fmla="*/ 3941355 h 6881818"/>
              <a:gd name="connsiteX7-3355" fmla="*/ 4251960 w 5024825"/>
              <a:gd name="connsiteY7-3356" fmla="*/ 4071856 h 6881818"/>
              <a:gd name="connsiteX8-3357" fmla="*/ 5024825 w 5024825"/>
              <a:gd name="connsiteY8-3358" fmla="*/ 6881818 h 6881818"/>
              <a:gd name="connsiteX9-3359" fmla="*/ 0 w 5024825"/>
              <a:gd name="connsiteY9-3360" fmla="*/ 6877051 h 6881818"/>
              <a:gd name="connsiteX10-3361" fmla="*/ 0 w 5024825"/>
              <a:gd name="connsiteY10-3362" fmla="*/ 0 h 6881818"/>
              <a:gd name="connsiteX0-3363" fmla="*/ 0 w 5024825"/>
              <a:gd name="connsiteY0-3364" fmla="*/ 0 h 6881818"/>
              <a:gd name="connsiteX1-3365" fmla="*/ 2487931 w 5024825"/>
              <a:gd name="connsiteY1-3366" fmla="*/ 0 h 6881818"/>
              <a:gd name="connsiteX2-3367" fmla="*/ 3834825 w 5024825"/>
              <a:gd name="connsiteY2-3368" fmla="*/ 5142514 h 6881818"/>
              <a:gd name="connsiteX3-3369" fmla="*/ 4074118 w 5024825"/>
              <a:gd name="connsiteY3-3370" fmla="*/ 5314407 h 6881818"/>
              <a:gd name="connsiteX4-3371" fmla="*/ 4168140 w 5024825"/>
              <a:gd name="connsiteY4-3372" fmla="*/ 5055407 h 6881818"/>
              <a:gd name="connsiteX5-3373" fmla="*/ 3935730 w 5024825"/>
              <a:gd name="connsiteY5-3374" fmla="*/ 4175425 h 6881818"/>
              <a:gd name="connsiteX6-3375" fmla="*/ 4061460 w 5024825"/>
              <a:gd name="connsiteY6-3376" fmla="*/ 3941355 h 6881818"/>
              <a:gd name="connsiteX7-3377" fmla="*/ 4251960 w 5024825"/>
              <a:gd name="connsiteY7-3378" fmla="*/ 4071856 h 6881818"/>
              <a:gd name="connsiteX8-3379" fmla="*/ 5024825 w 5024825"/>
              <a:gd name="connsiteY8-3380" fmla="*/ 6881818 h 6881818"/>
              <a:gd name="connsiteX9-3381" fmla="*/ 0 w 5024825"/>
              <a:gd name="connsiteY9-3382" fmla="*/ 6877051 h 6881818"/>
              <a:gd name="connsiteX10-3383" fmla="*/ 0 w 5024825"/>
              <a:gd name="connsiteY10-3384" fmla="*/ 0 h 6881818"/>
              <a:gd name="connsiteX0-3385" fmla="*/ 0 w 5024825"/>
              <a:gd name="connsiteY0-3386" fmla="*/ 0 h 6881818"/>
              <a:gd name="connsiteX1-3387" fmla="*/ 2487931 w 5024825"/>
              <a:gd name="connsiteY1-3388" fmla="*/ 0 h 6881818"/>
              <a:gd name="connsiteX2-3389" fmla="*/ 3834825 w 5024825"/>
              <a:gd name="connsiteY2-3390" fmla="*/ 5142514 h 6881818"/>
              <a:gd name="connsiteX3-3391" fmla="*/ 4079198 w 5024825"/>
              <a:gd name="connsiteY3-3392" fmla="*/ 5441882 h 6881818"/>
              <a:gd name="connsiteX4-3393" fmla="*/ 4168140 w 5024825"/>
              <a:gd name="connsiteY4-3394" fmla="*/ 5055407 h 6881818"/>
              <a:gd name="connsiteX5-3395" fmla="*/ 3935730 w 5024825"/>
              <a:gd name="connsiteY5-3396" fmla="*/ 4175425 h 6881818"/>
              <a:gd name="connsiteX6-3397" fmla="*/ 4061460 w 5024825"/>
              <a:gd name="connsiteY6-3398" fmla="*/ 3941355 h 6881818"/>
              <a:gd name="connsiteX7-3399" fmla="*/ 4251960 w 5024825"/>
              <a:gd name="connsiteY7-3400" fmla="*/ 4071856 h 6881818"/>
              <a:gd name="connsiteX8-3401" fmla="*/ 5024825 w 5024825"/>
              <a:gd name="connsiteY8-3402" fmla="*/ 6881818 h 6881818"/>
              <a:gd name="connsiteX9-3403" fmla="*/ 0 w 5024825"/>
              <a:gd name="connsiteY9-3404" fmla="*/ 6877051 h 6881818"/>
              <a:gd name="connsiteX10-3405" fmla="*/ 0 w 5024825"/>
              <a:gd name="connsiteY10-3406" fmla="*/ 0 h 6881818"/>
              <a:gd name="connsiteX0-3407" fmla="*/ 0 w 5024825"/>
              <a:gd name="connsiteY0-3408" fmla="*/ 0 h 6881818"/>
              <a:gd name="connsiteX1-3409" fmla="*/ 2487931 w 5024825"/>
              <a:gd name="connsiteY1-3410" fmla="*/ 0 h 6881818"/>
              <a:gd name="connsiteX2-3411" fmla="*/ 3834825 w 5024825"/>
              <a:gd name="connsiteY2-3412" fmla="*/ 5142514 h 6881818"/>
              <a:gd name="connsiteX3-3413" fmla="*/ 4079198 w 5024825"/>
              <a:gd name="connsiteY3-3414" fmla="*/ 5441882 h 6881818"/>
              <a:gd name="connsiteX4-3415" fmla="*/ 4168140 w 5024825"/>
              <a:gd name="connsiteY4-3416" fmla="*/ 5055407 h 6881818"/>
              <a:gd name="connsiteX5-3417" fmla="*/ 3935730 w 5024825"/>
              <a:gd name="connsiteY5-3418" fmla="*/ 4175425 h 6881818"/>
              <a:gd name="connsiteX6-3419" fmla="*/ 4061460 w 5024825"/>
              <a:gd name="connsiteY6-3420" fmla="*/ 3941355 h 6881818"/>
              <a:gd name="connsiteX7-3421" fmla="*/ 4251960 w 5024825"/>
              <a:gd name="connsiteY7-3422" fmla="*/ 4071856 h 6881818"/>
              <a:gd name="connsiteX8-3423" fmla="*/ 5024825 w 5024825"/>
              <a:gd name="connsiteY8-3424" fmla="*/ 6881818 h 6881818"/>
              <a:gd name="connsiteX9-3425" fmla="*/ 0 w 5024825"/>
              <a:gd name="connsiteY9-3426" fmla="*/ 6877051 h 6881818"/>
              <a:gd name="connsiteX10-3427" fmla="*/ 0 w 5024825"/>
              <a:gd name="connsiteY10-3428" fmla="*/ 0 h 6881818"/>
              <a:gd name="connsiteX0-3429" fmla="*/ 0 w 5024825"/>
              <a:gd name="connsiteY0-3430" fmla="*/ 0 h 6881818"/>
              <a:gd name="connsiteX1-3431" fmla="*/ 2487931 w 5024825"/>
              <a:gd name="connsiteY1-3432" fmla="*/ 0 h 6881818"/>
              <a:gd name="connsiteX2-3433" fmla="*/ 3834825 w 5024825"/>
              <a:gd name="connsiteY2-3434" fmla="*/ 5142514 h 6881818"/>
              <a:gd name="connsiteX3-3435" fmla="*/ 4079198 w 5024825"/>
              <a:gd name="connsiteY3-3436" fmla="*/ 5441882 h 6881818"/>
              <a:gd name="connsiteX4-3437" fmla="*/ 4168140 w 5024825"/>
              <a:gd name="connsiteY4-3438" fmla="*/ 5055407 h 6881818"/>
              <a:gd name="connsiteX5-3439" fmla="*/ 3935730 w 5024825"/>
              <a:gd name="connsiteY5-3440" fmla="*/ 4175425 h 6881818"/>
              <a:gd name="connsiteX6-3441" fmla="*/ 4061460 w 5024825"/>
              <a:gd name="connsiteY6-3442" fmla="*/ 3941355 h 6881818"/>
              <a:gd name="connsiteX7-3443" fmla="*/ 4251960 w 5024825"/>
              <a:gd name="connsiteY7-3444" fmla="*/ 4071856 h 6881818"/>
              <a:gd name="connsiteX8-3445" fmla="*/ 5024825 w 5024825"/>
              <a:gd name="connsiteY8-3446" fmla="*/ 6881818 h 6881818"/>
              <a:gd name="connsiteX9-3447" fmla="*/ 0 w 5024825"/>
              <a:gd name="connsiteY9-3448" fmla="*/ 6877051 h 6881818"/>
              <a:gd name="connsiteX10-3449" fmla="*/ 0 w 5024825"/>
              <a:gd name="connsiteY10-3450" fmla="*/ 0 h 6881818"/>
              <a:gd name="connsiteX0-3451" fmla="*/ 0 w 5024825"/>
              <a:gd name="connsiteY0-3452" fmla="*/ 0 h 6881818"/>
              <a:gd name="connsiteX1-3453" fmla="*/ 2487931 w 5024825"/>
              <a:gd name="connsiteY1-3454" fmla="*/ 0 h 6881818"/>
              <a:gd name="connsiteX2-3455" fmla="*/ 3834825 w 5024825"/>
              <a:gd name="connsiteY2-3456" fmla="*/ 5142514 h 6881818"/>
              <a:gd name="connsiteX3-3457" fmla="*/ 4048718 w 5024825"/>
              <a:gd name="connsiteY3-3458" fmla="*/ 5314407 h 6881818"/>
              <a:gd name="connsiteX4-3459" fmla="*/ 4168140 w 5024825"/>
              <a:gd name="connsiteY4-3460" fmla="*/ 5055407 h 6881818"/>
              <a:gd name="connsiteX5-3461" fmla="*/ 3935730 w 5024825"/>
              <a:gd name="connsiteY5-3462" fmla="*/ 4175425 h 6881818"/>
              <a:gd name="connsiteX6-3463" fmla="*/ 4061460 w 5024825"/>
              <a:gd name="connsiteY6-3464" fmla="*/ 3941355 h 6881818"/>
              <a:gd name="connsiteX7-3465" fmla="*/ 4251960 w 5024825"/>
              <a:gd name="connsiteY7-3466" fmla="*/ 4071856 h 6881818"/>
              <a:gd name="connsiteX8-3467" fmla="*/ 5024825 w 5024825"/>
              <a:gd name="connsiteY8-3468" fmla="*/ 6881818 h 6881818"/>
              <a:gd name="connsiteX9-3469" fmla="*/ 0 w 5024825"/>
              <a:gd name="connsiteY9-3470" fmla="*/ 6877051 h 6881818"/>
              <a:gd name="connsiteX10-3471" fmla="*/ 0 w 5024825"/>
              <a:gd name="connsiteY10-3472" fmla="*/ 0 h 6881818"/>
              <a:gd name="connsiteX0-3473" fmla="*/ 0 w 5024825"/>
              <a:gd name="connsiteY0-3474" fmla="*/ 0 h 6881818"/>
              <a:gd name="connsiteX1-3475" fmla="*/ 2487931 w 5024825"/>
              <a:gd name="connsiteY1-3476" fmla="*/ 0 h 6881818"/>
              <a:gd name="connsiteX2-3477" fmla="*/ 3834825 w 5024825"/>
              <a:gd name="connsiteY2-3478" fmla="*/ 5142514 h 6881818"/>
              <a:gd name="connsiteX3-3479" fmla="*/ 4048718 w 5024825"/>
              <a:gd name="connsiteY3-3480" fmla="*/ 5314407 h 6881818"/>
              <a:gd name="connsiteX4-3481" fmla="*/ 4168140 w 5024825"/>
              <a:gd name="connsiteY4-3482" fmla="*/ 5055407 h 6881818"/>
              <a:gd name="connsiteX5-3483" fmla="*/ 3935730 w 5024825"/>
              <a:gd name="connsiteY5-3484" fmla="*/ 4175425 h 6881818"/>
              <a:gd name="connsiteX6-3485" fmla="*/ 4061460 w 5024825"/>
              <a:gd name="connsiteY6-3486" fmla="*/ 3941355 h 6881818"/>
              <a:gd name="connsiteX7-3487" fmla="*/ 4251960 w 5024825"/>
              <a:gd name="connsiteY7-3488" fmla="*/ 4071856 h 6881818"/>
              <a:gd name="connsiteX8-3489" fmla="*/ 5024825 w 5024825"/>
              <a:gd name="connsiteY8-3490" fmla="*/ 6881818 h 6881818"/>
              <a:gd name="connsiteX9-3491" fmla="*/ 0 w 5024825"/>
              <a:gd name="connsiteY9-3492" fmla="*/ 6877051 h 6881818"/>
              <a:gd name="connsiteX10-3493" fmla="*/ 0 w 5024825"/>
              <a:gd name="connsiteY10-3494" fmla="*/ 0 h 6881818"/>
              <a:gd name="connsiteX0-3495" fmla="*/ 0 w 5024825"/>
              <a:gd name="connsiteY0-3496" fmla="*/ 0 h 6881818"/>
              <a:gd name="connsiteX1-3497" fmla="*/ 2487931 w 5024825"/>
              <a:gd name="connsiteY1-3498" fmla="*/ 0 h 6881818"/>
              <a:gd name="connsiteX2-3499" fmla="*/ 3834825 w 5024825"/>
              <a:gd name="connsiteY2-3500" fmla="*/ 5142514 h 6881818"/>
              <a:gd name="connsiteX3-3501" fmla="*/ 4048718 w 5024825"/>
              <a:gd name="connsiteY3-3502" fmla="*/ 5314407 h 6881818"/>
              <a:gd name="connsiteX4-3503" fmla="*/ 4168140 w 5024825"/>
              <a:gd name="connsiteY4-3504" fmla="*/ 5055407 h 6881818"/>
              <a:gd name="connsiteX5-3505" fmla="*/ 3935730 w 5024825"/>
              <a:gd name="connsiteY5-3506" fmla="*/ 4175425 h 6881818"/>
              <a:gd name="connsiteX6-3507" fmla="*/ 4061460 w 5024825"/>
              <a:gd name="connsiteY6-3508" fmla="*/ 3941355 h 6881818"/>
              <a:gd name="connsiteX7-3509" fmla="*/ 4251960 w 5024825"/>
              <a:gd name="connsiteY7-3510" fmla="*/ 4071856 h 6881818"/>
              <a:gd name="connsiteX8-3511" fmla="*/ 5024825 w 5024825"/>
              <a:gd name="connsiteY8-3512" fmla="*/ 6881818 h 6881818"/>
              <a:gd name="connsiteX9-3513" fmla="*/ 0 w 5024825"/>
              <a:gd name="connsiteY9-3514" fmla="*/ 6877051 h 6881818"/>
              <a:gd name="connsiteX10-3515" fmla="*/ 0 w 5024825"/>
              <a:gd name="connsiteY10-3516" fmla="*/ 0 h 6881818"/>
              <a:gd name="connsiteX0-3517" fmla="*/ 0 w 5024825"/>
              <a:gd name="connsiteY0-3518" fmla="*/ 0 h 6881818"/>
              <a:gd name="connsiteX1-3519" fmla="*/ 2487931 w 5024825"/>
              <a:gd name="connsiteY1-3520" fmla="*/ 0 h 6881818"/>
              <a:gd name="connsiteX2-3521" fmla="*/ 3834825 w 5024825"/>
              <a:gd name="connsiteY2-3522" fmla="*/ 5142514 h 6881818"/>
              <a:gd name="connsiteX3-3523" fmla="*/ 4048718 w 5024825"/>
              <a:gd name="connsiteY3-3524" fmla="*/ 5314407 h 6881818"/>
              <a:gd name="connsiteX4-3525" fmla="*/ 4168140 w 5024825"/>
              <a:gd name="connsiteY4-3526" fmla="*/ 5055407 h 6881818"/>
              <a:gd name="connsiteX5-3527" fmla="*/ 3935730 w 5024825"/>
              <a:gd name="connsiteY5-3528" fmla="*/ 4175425 h 6881818"/>
              <a:gd name="connsiteX6-3529" fmla="*/ 4061460 w 5024825"/>
              <a:gd name="connsiteY6-3530" fmla="*/ 3941355 h 6881818"/>
              <a:gd name="connsiteX7-3531" fmla="*/ 4251960 w 5024825"/>
              <a:gd name="connsiteY7-3532" fmla="*/ 4071856 h 6881818"/>
              <a:gd name="connsiteX8-3533" fmla="*/ 5024825 w 5024825"/>
              <a:gd name="connsiteY8-3534" fmla="*/ 6881818 h 6881818"/>
              <a:gd name="connsiteX9-3535" fmla="*/ 0 w 5024825"/>
              <a:gd name="connsiteY9-3536" fmla="*/ 6877051 h 6881818"/>
              <a:gd name="connsiteX10-3537" fmla="*/ 0 w 5024825"/>
              <a:gd name="connsiteY10-3538" fmla="*/ 0 h 6881818"/>
              <a:gd name="connsiteX0-3539" fmla="*/ 0 w 5024825"/>
              <a:gd name="connsiteY0-3540" fmla="*/ 0 h 6881818"/>
              <a:gd name="connsiteX1-3541" fmla="*/ 2487931 w 5024825"/>
              <a:gd name="connsiteY1-3542" fmla="*/ 0 h 6881818"/>
              <a:gd name="connsiteX2-3543" fmla="*/ 3834825 w 5024825"/>
              <a:gd name="connsiteY2-3544" fmla="*/ 5142514 h 6881818"/>
              <a:gd name="connsiteX3-3545" fmla="*/ 4048718 w 5024825"/>
              <a:gd name="connsiteY3-3546" fmla="*/ 5314407 h 6881818"/>
              <a:gd name="connsiteX4-3547" fmla="*/ 4168140 w 5024825"/>
              <a:gd name="connsiteY4-3548" fmla="*/ 5055407 h 6881818"/>
              <a:gd name="connsiteX5-3549" fmla="*/ 3935730 w 5024825"/>
              <a:gd name="connsiteY5-3550" fmla="*/ 4175425 h 6881818"/>
              <a:gd name="connsiteX6-3551" fmla="*/ 4061460 w 5024825"/>
              <a:gd name="connsiteY6-3552" fmla="*/ 3941355 h 6881818"/>
              <a:gd name="connsiteX7-3553" fmla="*/ 4251960 w 5024825"/>
              <a:gd name="connsiteY7-3554" fmla="*/ 4071856 h 6881818"/>
              <a:gd name="connsiteX8-3555" fmla="*/ 5024825 w 5024825"/>
              <a:gd name="connsiteY8-3556" fmla="*/ 6881818 h 6881818"/>
              <a:gd name="connsiteX9-3557" fmla="*/ 0 w 5024825"/>
              <a:gd name="connsiteY9-3558" fmla="*/ 6877051 h 6881818"/>
              <a:gd name="connsiteX10-3559" fmla="*/ 0 w 5024825"/>
              <a:gd name="connsiteY10-3560" fmla="*/ 0 h 6881818"/>
              <a:gd name="connsiteX0-3561" fmla="*/ 0 w 5024825"/>
              <a:gd name="connsiteY0-3562" fmla="*/ 0 h 6881818"/>
              <a:gd name="connsiteX1-3563" fmla="*/ 2487931 w 5024825"/>
              <a:gd name="connsiteY1-3564" fmla="*/ 0 h 6881818"/>
              <a:gd name="connsiteX2-3565" fmla="*/ 3834825 w 5024825"/>
              <a:gd name="connsiteY2-3566" fmla="*/ 5142514 h 6881818"/>
              <a:gd name="connsiteX3-3567" fmla="*/ 4048718 w 5024825"/>
              <a:gd name="connsiteY3-3568" fmla="*/ 5314407 h 6881818"/>
              <a:gd name="connsiteX4-3569" fmla="*/ 4168140 w 5024825"/>
              <a:gd name="connsiteY4-3570" fmla="*/ 5055407 h 6881818"/>
              <a:gd name="connsiteX5-3571" fmla="*/ 3935730 w 5024825"/>
              <a:gd name="connsiteY5-3572" fmla="*/ 4175425 h 6881818"/>
              <a:gd name="connsiteX6-3573" fmla="*/ 4061460 w 5024825"/>
              <a:gd name="connsiteY6-3574" fmla="*/ 3941355 h 6881818"/>
              <a:gd name="connsiteX7-3575" fmla="*/ 4251960 w 5024825"/>
              <a:gd name="connsiteY7-3576" fmla="*/ 4071856 h 6881818"/>
              <a:gd name="connsiteX8-3577" fmla="*/ 5024825 w 5024825"/>
              <a:gd name="connsiteY8-3578" fmla="*/ 6881818 h 6881818"/>
              <a:gd name="connsiteX9-3579" fmla="*/ 0 w 5024825"/>
              <a:gd name="connsiteY9-3580" fmla="*/ 6877051 h 6881818"/>
              <a:gd name="connsiteX10-3581" fmla="*/ 0 w 5024825"/>
              <a:gd name="connsiteY10-3582" fmla="*/ 0 h 6881818"/>
              <a:gd name="connsiteX0-3583" fmla="*/ 0 w 5024825"/>
              <a:gd name="connsiteY0-3584" fmla="*/ 0 h 6881818"/>
              <a:gd name="connsiteX1-3585" fmla="*/ 2487931 w 5024825"/>
              <a:gd name="connsiteY1-3586" fmla="*/ 0 h 6881818"/>
              <a:gd name="connsiteX2-3587" fmla="*/ 3834825 w 5024825"/>
              <a:gd name="connsiteY2-3588" fmla="*/ 5142514 h 6881818"/>
              <a:gd name="connsiteX3-3589" fmla="*/ 4048718 w 5024825"/>
              <a:gd name="connsiteY3-3590" fmla="*/ 5314407 h 6881818"/>
              <a:gd name="connsiteX4-3591" fmla="*/ 4168140 w 5024825"/>
              <a:gd name="connsiteY4-3592" fmla="*/ 5055407 h 6881818"/>
              <a:gd name="connsiteX5-3593" fmla="*/ 3935730 w 5024825"/>
              <a:gd name="connsiteY5-3594" fmla="*/ 4175425 h 6881818"/>
              <a:gd name="connsiteX6-3595" fmla="*/ 4061460 w 5024825"/>
              <a:gd name="connsiteY6-3596" fmla="*/ 3941355 h 6881818"/>
              <a:gd name="connsiteX7-3597" fmla="*/ 4251960 w 5024825"/>
              <a:gd name="connsiteY7-3598" fmla="*/ 4071856 h 6881818"/>
              <a:gd name="connsiteX8-3599" fmla="*/ 5024825 w 5024825"/>
              <a:gd name="connsiteY8-3600" fmla="*/ 6881818 h 6881818"/>
              <a:gd name="connsiteX9-3601" fmla="*/ 0 w 5024825"/>
              <a:gd name="connsiteY9-3602" fmla="*/ 6877051 h 6881818"/>
              <a:gd name="connsiteX10-3603" fmla="*/ 0 w 5024825"/>
              <a:gd name="connsiteY10-3604" fmla="*/ 0 h 6881818"/>
              <a:gd name="connsiteX0-3605" fmla="*/ 0 w 5024825"/>
              <a:gd name="connsiteY0-3606" fmla="*/ 0 h 6881818"/>
              <a:gd name="connsiteX1-3607" fmla="*/ 2487931 w 5024825"/>
              <a:gd name="connsiteY1-3608" fmla="*/ 0 h 6881818"/>
              <a:gd name="connsiteX2-3609" fmla="*/ 3834825 w 5024825"/>
              <a:gd name="connsiteY2-3610" fmla="*/ 5142514 h 6881818"/>
              <a:gd name="connsiteX3-3611" fmla="*/ 4048718 w 5024825"/>
              <a:gd name="connsiteY3-3612" fmla="*/ 5314407 h 6881818"/>
              <a:gd name="connsiteX4-3613" fmla="*/ 4168140 w 5024825"/>
              <a:gd name="connsiteY4-3614" fmla="*/ 5055407 h 6881818"/>
              <a:gd name="connsiteX5-3615" fmla="*/ 3935730 w 5024825"/>
              <a:gd name="connsiteY5-3616" fmla="*/ 4175425 h 6881818"/>
              <a:gd name="connsiteX6-3617" fmla="*/ 4061460 w 5024825"/>
              <a:gd name="connsiteY6-3618" fmla="*/ 3941355 h 6881818"/>
              <a:gd name="connsiteX7-3619" fmla="*/ 4251960 w 5024825"/>
              <a:gd name="connsiteY7-3620" fmla="*/ 4071856 h 6881818"/>
              <a:gd name="connsiteX8-3621" fmla="*/ 5024825 w 5024825"/>
              <a:gd name="connsiteY8-3622" fmla="*/ 6881818 h 6881818"/>
              <a:gd name="connsiteX9-3623" fmla="*/ 0 w 5024825"/>
              <a:gd name="connsiteY9-3624" fmla="*/ 6877051 h 6881818"/>
              <a:gd name="connsiteX10-3625" fmla="*/ 0 w 5024825"/>
              <a:gd name="connsiteY10-3626" fmla="*/ 0 h 6881818"/>
              <a:gd name="connsiteX0-3627" fmla="*/ 0 w 5024825"/>
              <a:gd name="connsiteY0-3628" fmla="*/ 0 h 6881818"/>
              <a:gd name="connsiteX1-3629" fmla="*/ 2487931 w 5024825"/>
              <a:gd name="connsiteY1-3630" fmla="*/ 0 h 6881818"/>
              <a:gd name="connsiteX2-3631" fmla="*/ 3834825 w 5024825"/>
              <a:gd name="connsiteY2-3632" fmla="*/ 5142514 h 6881818"/>
              <a:gd name="connsiteX3-3633" fmla="*/ 4048718 w 5024825"/>
              <a:gd name="connsiteY3-3634" fmla="*/ 5314407 h 6881818"/>
              <a:gd name="connsiteX4-3635" fmla="*/ 4168140 w 5024825"/>
              <a:gd name="connsiteY4-3636" fmla="*/ 5055407 h 6881818"/>
              <a:gd name="connsiteX5-3637" fmla="*/ 3935730 w 5024825"/>
              <a:gd name="connsiteY5-3638" fmla="*/ 4175425 h 6881818"/>
              <a:gd name="connsiteX6-3639" fmla="*/ 4061460 w 5024825"/>
              <a:gd name="connsiteY6-3640" fmla="*/ 3941355 h 6881818"/>
              <a:gd name="connsiteX7-3641" fmla="*/ 4251960 w 5024825"/>
              <a:gd name="connsiteY7-3642" fmla="*/ 4071856 h 6881818"/>
              <a:gd name="connsiteX8-3643" fmla="*/ 5024825 w 5024825"/>
              <a:gd name="connsiteY8-3644" fmla="*/ 6881818 h 6881818"/>
              <a:gd name="connsiteX9-3645" fmla="*/ 0 w 5024825"/>
              <a:gd name="connsiteY9-3646" fmla="*/ 6877051 h 6881818"/>
              <a:gd name="connsiteX10-3647" fmla="*/ 0 w 5024825"/>
              <a:gd name="connsiteY10-3648" fmla="*/ 0 h 688181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41" y="connsiteY5-42"/>
              </a:cxn>
              <a:cxn ang="0">
                <a:pos x="connsiteX6-55" y="connsiteY6-56"/>
              </a:cxn>
              <a:cxn ang="0">
                <a:pos x="connsiteX7-71" y="connsiteY7-72"/>
              </a:cxn>
              <a:cxn ang="0">
                <a:pos x="connsiteX8-89" y="connsiteY8-90"/>
              </a:cxn>
              <a:cxn ang="0">
                <a:pos x="connsiteX9-127" y="connsiteY9-128"/>
              </a:cxn>
              <a:cxn ang="0">
                <a:pos x="connsiteX10-149" y="connsiteY10-150"/>
              </a:cxn>
            </a:cxnLst>
            <a:rect l="l" t="t" r="r" b="b"/>
            <a:pathLst>
              <a:path w="5024825" h="6881818">
                <a:moveTo>
                  <a:pt x="0" y="0"/>
                </a:moveTo>
                <a:lnTo>
                  <a:pt x="2487931" y="0"/>
                </a:lnTo>
                <a:lnTo>
                  <a:pt x="3834825" y="5142514"/>
                </a:lnTo>
                <a:cubicBezTo>
                  <a:pt x="3851116" y="5182666"/>
                  <a:pt x="3878538" y="5351369"/>
                  <a:pt x="4048718" y="5314407"/>
                </a:cubicBezTo>
                <a:cubicBezTo>
                  <a:pt x="4218898" y="5277445"/>
                  <a:pt x="4184015" y="5205230"/>
                  <a:pt x="4168140" y="5055407"/>
                </a:cubicBezTo>
                <a:lnTo>
                  <a:pt x="3935730" y="4175425"/>
                </a:lnTo>
                <a:cubicBezTo>
                  <a:pt x="3924300" y="4083966"/>
                  <a:pt x="3902710" y="3989870"/>
                  <a:pt x="4061460" y="3941355"/>
                </a:cubicBezTo>
                <a:cubicBezTo>
                  <a:pt x="4194810" y="3923207"/>
                  <a:pt x="4213860" y="4007005"/>
                  <a:pt x="4251960" y="4071856"/>
                </a:cubicBezTo>
                <a:lnTo>
                  <a:pt x="5024825" y="6881818"/>
                </a:lnTo>
                <a:lnTo>
                  <a:pt x="0" y="6877051"/>
                </a:lnTo>
                <a:lnTo>
                  <a:pt x="0" y="0"/>
                </a:lnTo>
                <a:close/>
              </a:path>
            </a:pathLst>
          </a:custGeom>
          <a:solidFill>
            <a:schemeClr val="bg2"/>
          </a:solidFill>
        </p:spPr>
        <p:txBody>
          <a:bodyPr anchor="ctr"/>
          <a:lstStyle>
            <a:lvl1pPr algn="ctr">
              <a:defRPr baseline="-25000"/>
            </a:lvl1pPr>
          </a:lstStyle>
          <a:p>
            <a:endParaRPr lang="en-US" dirty="0"/>
          </a:p>
        </p:txBody>
      </p:sp>
      <p:sp>
        <p:nvSpPr>
          <p:cNvPr id="23" name="Freeform: Shape 22"/>
          <p:cNvSpPr/>
          <p:nvPr userDrawn="1"/>
        </p:nvSpPr>
        <p:spPr>
          <a:xfrm>
            <a:off x="6093537" y="-1946"/>
            <a:ext cx="3601340" cy="6881814"/>
          </a:xfrm>
          <a:custGeom>
            <a:avLst/>
            <a:gdLst>
              <a:gd name="connsiteX0" fmla="*/ 3601340 w 3601340"/>
              <a:gd name="connsiteY0" fmla="*/ 0 h 6881814"/>
              <a:gd name="connsiteX1" fmla="*/ 0 w 3601340"/>
              <a:gd name="connsiteY1" fmla="*/ 0 h 6881814"/>
              <a:gd name="connsiteX2" fmla="*/ 0 w 3601340"/>
              <a:gd name="connsiteY2" fmla="*/ 6881815 h 6881814"/>
              <a:gd name="connsiteX3" fmla="*/ 1064235 w 3601340"/>
              <a:gd name="connsiteY3" fmla="*/ 6881815 h 6881814"/>
              <a:gd name="connsiteX4" fmla="*/ 1441045 w 3601340"/>
              <a:gd name="connsiteY4" fmla="*/ 5490188 h 6881814"/>
              <a:gd name="connsiteX5" fmla="*/ 1835678 w 3601340"/>
              <a:gd name="connsiteY5" fmla="*/ 4034957 h 6881814"/>
              <a:gd name="connsiteX6" fmla="*/ 2045724 w 3601340"/>
              <a:gd name="connsiteY6" fmla="*/ 3914112 h 6881814"/>
              <a:gd name="connsiteX7" fmla="*/ 2166660 w 3601340"/>
              <a:gd name="connsiteY7" fmla="*/ 4124001 h 6881814"/>
              <a:gd name="connsiteX8" fmla="*/ 1906966 w 3601340"/>
              <a:gd name="connsiteY8" fmla="*/ 5081858 h 6881814"/>
              <a:gd name="connsiteX9" fmla="*/ 2027902 w 3601340"/>
              <a:gd name="connsiteY9" fmla="*/ 5291747 h 6881814"/>
              <a:gd name="connsiteX10" fmla="*/ 2227765 w 3601340"/>
              <a:gd name="connsiteY10" fmla="*/ 5198887 h 6881814"/>
              <a:gd name="connsiteX11" fmla="*/ 2570204 w 3601340"/>
              <a:gd name="connsiteY11" fmla="*/ 3923016 h 6881814"/>
              <a:gd name="connsiteX12" fmla="*/ 2602029 w 3601340"/>
              <a:gd name="connsiteY12" fmla="*/ 3799627 h 6881814"/>
              <a:gd name="connsiteX13" fmla="*/ 3601340 w 3601340"/>
              <a:gd name="connsiteY13" fmla="*/ 0 h 6881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01340" h="6881814">
                <a:moveTo>
                  <a:pt x="3601340" y="0"/>
                </a:moveTo>
                <a:lnTo>
                  <a:pt x="0" y="0"/>
                </a:lnTo>
                <a:lnTo>
                  <a:pt x="0" y="6881815"/>
                </a:lnTo>
                <a:lnTo>
                  <a:pt x="1064235" y="6881815"/>
                </a:lnTo>
                <a:lnTo>
                  <a:pt x="1441045" y="5490188"/>
                </a:lnTo>
                <a:lnTo>
                  <a:pt x="1835678" y="4034957"/>
                </a:lnTo>
                <a:cubicBezTo>
                  <a:pt x="1859865" y="3943369"/>
                  <a:pt x="1954068" y="3889943"/>
                  <a:pt x="2045724" y="3914112"/>
                </a:cubicBezTo>
                <a:cubicBezTo>
                  <a:pt x="2137381" y="3938281"/>
                  <a:pt x="2190847" y="4032413"/>
                  <a:pt x="2166660" y="4124001"/>
                </a:cubicBezTo>
                <a:lnTo>
                  <a:pt x="1906966" y="5081858"/>
                </a:lnTo>
                <a:cubicBezTo>
                  <a:pt x="1882779" y="5173446"/>
                  <a:pt x="1936246" y="5267578"/>
                  <a:pt x="2027902" y="5291747"/>
                </a:cubicBezTo>
                <a:cubicBezTo>
                  <a:pt x="2109375" y="5313372"/>
                  <a:pt x="2193393" y="5272666"/>
                  <a:pt x="2227765" y="5198887"/>
                </a:cubicBezTo>
                <a:lnTo>
                  <a:pt x="2570204" y="3923016"/>
                </a:lnTo>
                <a:lnTo>
                  <a:pt x="2602029" y="3799627"/>
                </a:lnTo>
                <a:lnTo>
                  <a:pt x="3601340" y="0"/>
                </a:lnTo>
                <a:close/>
              </a:path>
            </a:pathLst>
          </a:custGeom>
          <a:solidFill>
            <a:srgbClr val="FFFFFF"/>
          </a:solidFill>
          <a:ln w="12700" cap="flat">
            <a:noFill/>
            <a:prstDash val="solid"/>
            <a:miter/>
          </a:ln>
        </p:spPr>
        <p:txBody>
          <a:bodyPr rtlCol="0" anchor="ctr"/>
          <a:lstStyle/>
          <a:p>
            <a:endParaRPr lang="en-US" dirty="0"/>
          </a:p>
        </p:txBody>
      </p:sp>
      <p:cxnSp>
        <p:nvCxnSpPr>
          <p:cNvPr id="22" name="Straight Connector 21"/>
          <p:cNvCxnSpPr/>
          <p:nvPr userDrawn="1"/>
        </p:nvCxnSpPr>
        <p:spPr>
          <a:xfrm rot="10800000" flipH="1">
            <a:off x="6889763" y="0"/>
            <a:ext cx="1822122" cy="6871447"/>
          </a:xfrm>
          <a:prstGeom prst="line">
            <a:avLst/>
          </a:prstGeom>
          <a:ln w="22225">
            <a:solidFill>
              <a:schemeClr val="tx2"/>
            </a:solidFill>
          </a:ln>
        </p:spPr>
        <p:style>
          <a:lnRef idx="1">
            <a:schemeClr val="accent1"/>
          </a:lnRef>
          <a:fillRef idx="0">
            <a:schemeClr val="accent1"/>
          </a:fillRef>
          <a:effectRef idx="0">
            <a:schemeClr val="accent1"/>
          </a:effectRef>
          <a:fontRef idx="minor">
            <a:schemeClr val="tx1"/>
          </a:fontRef>
        </p:style>
      </p:cxnSp>
      <p:sp>
        <p:nvSpPr>
          <p:cNvPr id="24" name="Footer Placeholder 8"/>
          <p:cNvSpPr>
            <a:spLocks noGrp="1"/>
          </p:cNvSpPr>
          <p:nvPr>
            <p:ph type="ftr" sz="quarter" idx="3"/>
          </p:nvPr>
        </p:nvSpPr>
        <p:spPr>
          <a:xfrm>
            <a:off x="824241" y="6290774"/>
            <a:ext cx="6637071" cy="365125"/>
          </a:xfrm>
          <a:prstGeom prst="rect">
            <a:avLst/>
          </a:prstGeom>
        </p:spPr>
        <p:txBody>
          <a:bodyPr/>
          <a:lstStyle>
            <a:lvl1pPr>
              <a:defRPr sz="1100" b="0" i="0" cap="all" baseline="0">
                <a:solidFill>
                  <a:schemeClr val="tx1"/>
                </a:solidFill>
                <a:latin typeface="+mn-lt"/>
              </a:defRPr>
            </a:lvl1pPr>
          </a:lstStyle>
          <a:p>
            <a:r>
              <a:rPr lang="en-US" dirty="0"/>
              <a:t>Add footer here</a:t>
            </a:r>
            <a:endParaRPr lang="en-US" dirty="0"/>
          </a:p>
        </p:txBody>
      </p:sp>
      <p:sp>
        <p:nvSpPr>
          <p:cNvPr id="21" name="Slide Number Placeholder 9"/>
          <p:cNvSpPr>
            <a:spLocks noGrp="1"/>
          </p:cNvSpPr>
          <p:nvPr>
            <p:ph type="sldNum" sz="quarter" idx="4"/>
          </p:nvPr>
        </p:nvSpPr>
        <p:spPr>
          <a:xfrm>
            <a:off x="10768546" y="6290774"/>
            <a:ext cx="617912" cy="365125"/>
          </a:xfrm>
          <a:prstGeom prst="rect">
            <a:avLst/>
          </a:prstGeom>
        </p:spPr>
        <p:txBody>
          <a:bodyPr/>
          <a:lstStyle>
            <a:lvl1pPr algn="r">
              <a:defRPr sz="1100" b="0" i="0">
                <a:solidFill>
                  <a:schemeClr val="tx1"/>
                </a:solidFill>
                <a:latin typeface="+mn-lt"/>
              </a:defRPr>
            </a:lvl1pPr>
          </a:lstStyle>
          <a:p>
            <a:fld id="{3A98EE3D-8CD1-4C3F-BD1C-C98C9596463C}" type="slidenum">
              <a:rPr lang="en-US" smtClean="0"/>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showMasterSp="0" userDrawn="1">
  <p:cSld name="Title and Content (Single lin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796322" y="408820"/>
            <a:ext cx="8935507" cy="949467"/>
          </a:xfrm>
        </p:spPr>
        <p:txBody>
          <a:bodyPr anchor="b">
            <a:normAutofit/>
          </a:bodyPr>
          <a:lstStyle>
            <a:lvl1pPr algn="l">
              <a:lnSpc>
                <a:spcPct val="90000"/>
              </a:lnSpc>
              <a:defRPr sz="3600" spc="100" baseline="0">
                <a:solidFill>
                  <a:schemeClr val="tx1"/>
                </a:solidFill>
              </a:defRPr>
            </a:lvl1pPr>
          </a:lstStyle>
          <a:p>
            <a:r>
              <a:rPr lang="en-US" dirty="0"/>
              <a:t>Add title here</a:t>
            </a:r>
            <a:endParaRPr lang="en-US" dirty="0"/>
          </a:p>
        </p:txBody>
      </p:sp>
      <p:sp>
        <p:nvSpPr>
          <p:cNvPr id="4" name="Content Placeholder 3"/>
          <p:cNvSpPr>
            <a:spLocks noGrp="1"/>
          </p:cNvSpPr>
          <p:nvPr>
            <p:ph sz="quarter" idx="17"/>
          </p:nvPr>
        </p:nvSpPr>
        <p:spPr>
          <a:xfrm>
            <a:off x="796322" y="1986061"/>
            <a:ext cx="5797550" cy="4015244"/>
          </a:xfrm>
        </p:spPr>
        <p:txBody>
          <a:bodyPr>
            <a:normAutofit/>
          </a:bodyPr>
          <a:lstStyle>
            <a:lvl1pPr>
              <a:defRPr sz="1400"/>
            </a:lvl1pPr>
            <a:lvl2pPr>
              <a:defRPr sz="1400"/>
            </a:lvl2pPr>
            <a:lvl3pPr>
              <a:defRPr sz="1400"/>
            </a:lvl3pPr>
            <a:lvl4pPr>
              <a:defRPr sz="1400"/>
            </a:lvl4pPr>
            <a:lvl5pPr>
              <a:defRPr sz="1400"/>
            </a:lvl5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4" name="Picture Placeholder 13"/>
          <p:cNvSpPr>
            <a:spLocks noGrp="1"/>
          </p:cNvSpPr>
          <p:nvPr>
            <p:ph type="pic" sz="quarter" idx="11"/>
          </p:nvPr>
        </p:nvSpPr>
        <p:spPr>
          <a:xfrm flipH="1">
            <a:off x="7163691" y="0"/>
            <a:ext cx="5024825" cy="6858000"/>
          </a:xfrm>
          <a:custGeom>
            <a:avLst/>
            <a:gdLst>
              <a:gd name="connsiteX0" fmla="*/ 0 w 6064250"/>
              <a:gd name="connsiteY0" fmla="*/ 0 h 6877051"/>
              <a:gd name="connsiteX1" fmla="*/ 606425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1" fmla="*/ 0 w 6064250"/>
              <a:gd name="connsiteY0-2" fmla="*/ 0 h 6877051"/>
              <a:gd name="connsiteX1-3" fmla="*/ 5840730 w 6064250"/>
              <a:gd name="connsiteY1-4" fmla="*/ 0 h 6877051"/>
              <a:gd name="connsiteX2-5" fmla="*/ 6064250 w 6064250"/>
              <a:gd name="connsiteY2-6" fmla="*/ 6877051 h 6877051"/>
              <a:gd name="connsiteX3-7" fmla="*/ 0 w 6064250"/>
              <a:gd name="connsiteY3-8" fmla="*/ 6877051 h 6877051"/>
              <a:gd name="connsiteX4-9" fmla="*/ 0 w 6064250"/>
              <a:gd name="connsiteY4-10" fmla="*/ 0 h 6877051"/>
              <a:gd name="connsiteX0-11" fmla="*/ 0 w 5840730"/>
              <a:gd name="connsiteY0-12" fmla="*/ 0 h 6887937"/>
              <a:gd name="connsiteX1-13" fmla="*/ 5840730 w 5840730"/>
              <a:gd name="connsiteY1-14" fmla="*/ 0 h 6887937"/>
              <a:gd name="connsiteX2-15" fmla="*/ 4028621 w 5840730"/>
              <a:gd name="connsiteY2-16" fmla="*/ 6887937 h 6887937"/>
              <a:gd name="connsiteX3-17" fmla="*/ 0 w 5840730"/>
              <a:gd name="connsiteY3-18" fmla="*/ 6877051 h 6887937"/>
              <a:gd name="connsiteX4-19" fmla="*/ 0 w 5840730"/>
              <a:gd name="connsiteY4-20" fmla="*/ 0 h 6887937"/>
              <a:gd name="connsiteX0-21" fmla="*/ 0 w 5840730"/>
              <a:gd name="connsiteY0-22" fmla="*/ 0 h 6887937"/>
              <a:gd name="connsiteX1-23" fmla="*/ 5840730 w 5840730"/>
              <a:gd name="connsiteY1-24" fmla="*/ 0 h 6887937"/>
              <a:gd name="connsiteX2-25" fmla="*/ 5090160 w 5840730"/>
              <a:gd name="connsiteY2-26" fmla="*/ 2775915 h 6887937"/>
              <a:gd name="connsiteX3-27" fmla="*/ 4028621 w 5840730"/>
              <a:gd name="connsiteY3-28" fmla="*/ 6887937 h 6887937"/>
              <a:gd name="connsiteX4-29" fmla="*/ 0 w 5840730"/>
              <a:gd name="connsiteY4-30" fmla="*/ 6877051 h 6887937"/>
              <a:gd name="connsiteX5" fmla="*/ 0 w 5840730"/>
              <a:gd name="connsiteY5" fmla="*/ 0 h 6887937"/>
              <a:gd name="connsiteX0-31" fmla="*/ 0 w 5840730"/>
              <a:gd name="connsiteY0-32" fmla="*/ 0 h 6887937"/>
              <a:gd name="connsiteX1-33" fmla="*/ 5840730 w 5840730"/>
              <a:gd name="connsiteY1-34" fmla="*/ 0 h 6887937"/>
              <a:gd name="connsiteX2-35" fmla="*/ 5090160 w 5840730"/>
              <a:gd name="connsiteY2-36" fmla="*/ 2775915 h 6887937"/>
              <a:gd name="connsiteX3-37" fmla="*/ 4991100 w 5840730"/>
              <a:gd name="connsiteY3-38" fmla="*/ 3134055 h 6887937"/>
              <a:gd name="connsiteX4-39" fmla="*/ 4028621 w 5840730"/>
              <a:gd name="connsiteY4-40" fmla="*/ 6887937 h 6887937"/>
              <a:gd name="connsiteX5-41" fmla="*/ 0 w 5840730"/>
              <a:gd name="connsiteY5-42" fmla="*/ 6877051 h 6887937"/>
              <a:gd name="connsiteX6" fmla="*/ 0 w 5840730"/>
              <a:gd name="connsiteY6" fmla="*/ 0 h 6887937"/>
              <a:gd name="connsiteX0-43" fmla="*/ 0 w 5840730"/>
              <a:gd name="connsiteY0-44" fmla="*/ 0 h 6887937"/>
              <a:gd name="connsiteX1-45" fmla="*/ 5840730 w 5840730"/>
              <a:gd name="connsiteY1-46" fmla="*/ 0 h 6887937"/>
              <a:gd name="connsiteX2-47" fmla="*/ 5090160 w 5840730"/>
              <a:gd name="connsiteY2-48" fmla="*/ 2775915 h 6887937"/>
              <a:gd name="connsiteX3-49" fmla="*/ 4991100 w 5840730"/>
              <a:gd name="connsiteY3-50" fmla="*/ 3134055 h 6887937"/>
              <a:gd name="connsiteX4-51" fmla="*/ 4785360 w 5840730"/>
              <a:gd name="connsiteY4-52" fmla="*/ 3926535 h 6887937"/>
              <a:gd name="connsiteX5-53" fmla="*/ 4028621 w 5840730"/>
              <a:gd name="connsiteY5-54" fmla="*/ 6887937 h 6887937"/>
              <a:gd name="connsiteX6-55" fmla="*/ 0 w 5840730"/>
              <a:gd name="connsiteY6-56" fmla="*/ 6877051 h 6887937"/>
              <a:gd name="connsiteX7" fmla="*/ 0 w 5840730"/>
              <a:gd name="connsiteY7" fmla="*/ 0 h 6887937"/>
              <a:gd name="connsiteX0-57" fmla="*/ 0 w 5840730"/>
              <a:gd name="connsiteY0-58" fmla="*/ 0 h 6887937"/>
              <a:gd name="connsiteX1-59" fmla="*/ 5840730 w 5840730"/>
              <a:gd name="connsiteY1-60" fmla="*/ 0 h 6887937"/>
              <a:gd name="connsiteX2-61" fmla="*/ 5090160 w 5840730"/>
              <a:gd name="connsiteY2-62" fmla="*/ 2775915 h 6887937"/>
              <a:gd name="connsiteX3-63" fmla="*/ 4991100 w 5840730"/>
              <a:gd name="connsiteY3-64" fmla="*/ 3134055 h 6887937"/>
              <a:gd name="connsiteX4-65" fmla="*/ 4922520 w 5840730"/>
              <a:gd name="connsiteY4-66" fmla="*/ 3415995 h 6887937"/>
              <a:gd name="connsiteX5-67" fmla="*/ 4785360 w 5840730"/>
              <a:gd name="connsiteY5-68" fmla="*/ 3926535 h 6887937"/>
              <a:gd name="connsiteX6-69" fmla="*/ 4028621 w 5840730"/>
              <a:gd name="connsiteY6-70" fmla="*/ 6887937 h 6887937"/>
              <a:gd name="connsiteX7-71" fmla="*/ 0 w 5840730"/>
              <a:gd name="connsiteY7-72" fmla="*/ 6877051 h 6887937"/>
              <a:gd name="connsiteX8" fmla="*/ 0 w 5840730"/>
              <a:gd name="connsiteY8" fmla="*/ 0 h 6887937"/>
              <a:gd name="connsiteX0-73" fmla="*/ 0 w 5840730"/>
              <a:gd name="connsiteY0-74" fmla="*/ 0 h 6887937"/>
              <a:gd name="connsiteX1-75" fmla="*/ 5840730 w 5840730"/>
              <a:gd name="connsiteY1-76" fmla="*/ 0 h 6887937"/>
              <a:gd name="connsiteX2-77" fmla="*/ 5090160 w 5840730"/>
              <a:gd name="connsiteY2-78" fmla="*/ 2775915 h 6887937"/>
              <a:gd name="connsiteX3-79" fmla="*/ 4754880 w 5840730"/>
              <a:gd name="connsiteY3-80" fmla="*/ 2692095 h 6887937"/>
              <a:gd name="connsiteX4-81" fmla="*/ 4922520 w 5840730"/>
              <a:gd name="connsiteY4-82" fmla="*/ 3415995 h 6887937"/>
              <a:gd name="connsiteX5-83" fmla="*/ 4785360 w 5840730"/>
              <a:gd name="connsiteY5-84" fmla="*/ 3926535 h 6887937"/>
              <a:gd name="connsiteX6-85" fmla="*/ 4028621 w 5840730"/>
              <a:gd name="connsiteY6-86" fmla="*/ 6887937 h 6887937"/>
              <a:gd name="connsiteX7-87" fmla="*/ 0 w 5840730"/>
              <a:gd name="connsiteY7-88" fmla="*/ 6877051 h 6887937"/>
              <a:gd name="connsiteX8-89" fmla="*/ 0 w 5840730"/>
              <a:gd name="connsiteY8-90" fmla="*/ 0 h 6887937"/>
              <a:gd name="connsiteX0-91" fmla="*/ 0 w 5840730"/>
              <a:gd name="connsiteY0-92" fmla="*/ 0 h 6887937"/>
              <a:gd name="connsiteX1-93" fmla="*/ 5840730 w 5840730"/>
              <a:gd name="connsiteY1-94" fmla="*/ 0 h 6887937"/>
              <a:gd name="connsiteX2-95" fmla="*/ 5090160 w 5840730"/>
              <a:gd name="connsiteY2-96" fmla="*/ 2775915 h 6887937"/>
              <a:gd name="connsiteX3-97" fmla="*/ 4754880 w 5840730"/>
              <a:gd name="connsiteY3-98" fmla="*/ 2692095 h 6887937"/>
              <a:gd name="connsiteX4-99" fmla="*/ 5006340 w 5840730"/>
              <a:gd name="connsiteY4-100" fmla="*/ 1823415 h 6887937"/>
              <a:gd name="connsiteX5-101" fmla="*/ 4922520 w 5840730"/>
              <a:gd name="connsiteY5-102" fmla="*/ 3415995 h 6887937"/>
              <a:gd name="connsiteX6-103" fmla="*/ 4785360 w 5840730"/>
              <a:gd name="connsiteY6-104" fmla="*/ 3926535 h 6887937"/>
              <a:gd name="connsiteX7-105" fmla="*/ 4028621 w 5840730"/>
              <a:gd name="connsiteY7-106" fmla="*/ 6887937 h 6887937"/>
              <a:gd name="connsiteX8-107" fmla="*/ 0 w 5840730"/>
              <a:gd name="connsiteY8-108" fmla="*/ 6877051 h 6887937"/>
              <a:gd name="connsiteX9" fmla="*/ 0 w 5840730"/>
              <a:gd name="connsiteY9" fmla="*/ 0 h 6887937"/>
              <a:gd name="connsiteX0-109" fmla="*/ 0 w 5840730"/>
              <a:gd name="connsiteY0-110" fmla="*/ 0 h 6887937"/>
              <a:gd name="connsiteX1-111" fmla="*/ 5840730 w 5840730"/>
              <a:gd name="connsiteY1-112" fmla="*/ 0 h 6887937"/>
              <a:gd name="connsiteX2-113" fmla="*/ 5090160 w 5840730"/>
              <a:gd name="connsiteY2-114" fmla="*/ 2775915 h 6887937"/>
              <a:gd name="connsiteX3-115" fmla="*/ 4754880 w 5840730"/>
              <a:gd name="connsiteY3-116" fmla="*/ 2692095 h 6887937"/>
              <a:gd name="connsiteX4-117" fmla="*/ 5006340 w 5840730"/>
              <a:gd name="connsiteY4-118" fmla="*/ 1823415 h 6887937"/>
              <a:gd name="connsiteX5-119" fmla="*/ 4655820 w 5840730"/>
              <a:gd name="connsiteY5-120" fmla="*/ 1770075 h 6887937"/>
              <a:gd name="connsiteX6-121" fmla="*/ 4922520 w 5840730"/>
              <a:gd name="connsiteY6-122" fmla="*/ 3415995 h 6887937"/>
              <a:gd name="connsiteX7-123" fmla="*/ 4785360 w 5840730"/>
              <a:gd name="connsiteY7-124" fmla="*/ 3926535 h 6887937"/>
              <a:gd name="connsiteX8-125" fmla="*/ 4028621 w 5840730"/>
              <a:gd name="connsiteY8-126" fmla="*/ 6887937 h 6887937"/>
              <a:gd name="connsiteX9-127" fmla="*/ 0 w 5840730"/>
              <a:gd name="connsiteY9-128" fmla="*/ 6877051 h 6887937"/>
              <a:gd name="connsiteX10" fmla="*/ 0 w 5840730"/>
              <a:gd name="connsiteY10" fmla="*/ 0 h 6887937"/>
              <a:gd name="connsiteX0-129" fmla="*/ 0 w 5840730"/>
              <a:gd name="connsiteY0-130" fmla="*/ 0 h 6887937"/>
              <a:gd name="connsiteX1-131" fmla="*/ 5840730 w 5840730"/>
              <a:gd name="connsiteY1-132" fmla="*/ 0 h 6887937"/>
              <a:gd name="connsiteX2-133" fmla="*/ 5090160 w 5840730"/>
              <a:gd name="connsiteY2-134" fmla="*/ 2775915 h 6887937"/>
              <a:gd name="connsiteX3-135" fmla="*/ 4754880 w 5840730"/>
              <a:gd name="connsiteY3-136" fmla="*/ 2692095 h 6887937"/>
              <a:gd name="connsiteX4-137" fmla="*/ 5006340 w 5840730"/>
              <a:gd name="connsiteY4-138" fmla="*/ 1823415 h 6887937"/>
              <a:gd name="connsiteX5-139" fmla="*/ 4655820 w 5840730"/>
              <a:gd name="connsiteY5-140" fmla="*/ 1770075 h 6887937"/>
              <a:gd name="connsiteX6-141" fmla="*/ 3901440 w 5840730"/>
              <a:gd name="connsiteY6-142" fmla="*/ 4696155 h 6887937"/>
              <a:gd name="connsiteX7-143" fmla="*/ 4922520 w 5840730"/>
              <a:gd name="connsiteY7-144" fmla="*/ 3415995 h 6887937"/>
              <a:gd name="connsiteX8-145" fmla="*/ 4785360 w 5840730"/>
              <a:gd name="connsiteY8-146" fmla="*/ 3926535 h 6887937"/>
              <a:gd name="connsiteX9-147" fmla="*/ 4028621 w 5840730"/>
              <a:gd name="connsiteY9-148" fmla="*/ 6887937 h 6887937"/>
              <a:gd name="connsiteX10-149" fmla="*/ 0 w 5840730"/>
              <a:gd name="connsiteY10-150" fmla="*/ 6877051 h 6887937"/>
              <a:gd name="connsiteX11" fmla="*/ 0 w 5840730"/>
              <a:gd name="connsiteY11" fmla="*/ 0 h 6887937"/>
              <a:gd name="connsiteX0-151" fmla="*/ 0 w 5840730"/>
              <a:gd name="connsiteY0-152" fmla="*/ 0 h 6887937"/>
              <a:gd name="connsiteX1-153" fmla="*/ 5840730 w 5840730"/>
              <a:gd name="connsiteY1-154" fmla="*/ 0 h 6887937"/>
              <a:gd name="connsiteX2-155" fmla="*/ 5090160 w 5840730"/>
              <a:gd name="connsiteY2-156" fmla="*/ 2775915 h 6887937"/>
              <a:gd name="connsiteX3-157" fmla="*/ 4754880 w 5840730"/>
              <a:gd name="connsiteY3-158" fmla="*/ 2692095 h 6887937"/>
              <a:gd name="connsiteX4-159" fmla="*/ 5006340 w 5840730"/>
              <a:gd name="connsiteY4-160" fmla="*/ 1823415 h 6887937"/>
              <a:gd name="connsiteX5-161" fmla="*/ 4655820 w 5840730"/>
              <a:gd name="connsiteY5-162" fmla="*/ 1770075 h 6887937"/>
              <a:gd name="connsiteX6-163" fmla="*/ 3901440 w 5840730"/>
              <a:gd name="connsiteY6-164" fmla="*/ 4696155 h 6887937"/>
              <a:gd name="connsiteX7-165" fmla="*/ 4457700 w 5840730"/>
              <a:gd name="connsiteY7-166" fmla="*/ 3842715 h 6887937"/>
              <a:gd name="connsiteX8-167" fmla="*/ 4785360 w 5840730"/>
              <a:gd name="connsiteY8-168" fmla="*/ 3926535 h 6887937"/>
              <a:gd name="connsiteX9-169" fmla="*/ 4028621 w 5840730"/>
              <a:gd name="connsiteY9-170" fmla="*/ 6887937 h 6887937"/>
              <a:gd name="connsiteX10-171" fmla="*/ 0 w 5840730"/>
              <a:gd name="connsiteY10-172" fmla="*/ 6877051 h 6887937"/>
              <a:gd name="connsiteX11-173" fmla="*/ 0 w 5840730"/>
              <a:gd name="connsiteY11-174" fmla="*/ 0 h 6887937"/>
              <a:gd name="connsiteX0-175" fmla="*/ 0 w 5840730"/>
              <a:gd name="connsiteY0-176" fmla="*/ 0 h 6887937"/>
              <a:gd name="connsiteX1-177" fmla="*/ 5840730 w 5840730"/>
              <a:gd name="connsiteY1-178" fmla="*/ 0 h 6887937"/>
              <a:gd name="connsiteX2-179" fmla="*/ 5090160 w 5840730"/>
              <a:gd name="connsiteY2-180" fmla="*/ 2775915 h 6887937"/>
              <a:gd name="connsiteX3-181" fmla="*/ 4754880 w 5840730"/>
              <a:gd name="connsiteY3-182" fmla="*/ 2692095 h 6887937"/>
              <a:gd name="connsiteX4-183" fmla="*/ 5006340 w 5840730"/>
              <a:gd name="connsiteY4-184" fmla="*/ 1823415 h 6887937"/>
              <a:gd name="connsiteX5-185" fmla="*/ 4655820 w 5840730"/>
              <a:gd name="connsiteY5-186" fmla="*/ 1770075 h 6887937"/>
              <a:gd name="connsiteX6-187" fmla="*/ 3901440 w 5840730"/>
              <a:gd name="connsiteY6-188" fmla="*/ 4696155 h 6887937"/>
              <a:gd name="connsiteX7-189" fmla="*/ 4213860 w 5840730"/>
              <a:gd name="connsiteY7-190" fmla="*/ 4757115 h 6887937"/>
              <a:gd name="connsiteX8-191" fmla="*/ 4457700 w 5840730"/>
              <a:gd name="connsiteY8-192" fmla="*/ 3842715 h 6887937"/>
              <a:gd name="connsiteX9-193" fmla="*/ 4785360 w 5840730"/>
              <a:gd name="connsiteY9-194" fmla="*/ 3926535 h 6887937"/>
              <a:gd name="connsiteX10-195" fmla="*/ 4028621 w 5840730"/>
              <a:gd name="connsiteY10-196" fmla="*/ 6887937 h 6887937"/>
              <a:gd name="connsiteX11-197" fmla="*/ 0 w 5840730"/>
              <a:gd name="connsiteY11-198" fmla="*/ 6877051 h 6887937"/>
              <a:gd name="connsiteX12" fmla="*/ 0 w 5840730"/>
              <a:gd name="connsiteY12" fmla="*/ 0 h 6887937"/>
              <a:gd name="connsiteX0-199" fmla="*/ 0 w 5840730"/>
              <a:gd name="connsiteY0-200" fmla="*/ 0 h 6887937"/>
              <a:gd name="connsiteX1-201" fmla="*/ 5840730 w 5840730"/>
              <a:gd name="connsiteY1-202" fmla="*/ 0 h 6887937"/>
              <a:gd name="connsiteX2-203" fmla="*/ 5090160 w 5840730"/>
              <a:gd name="connsiteY2-204" fmla="*/ 2775915 h 6887937"/>
              <a:gd name="connsiteX3-205" fmla="*/ 4754880 w 5840730"/>
              <a:gd name="connsiteY3-206" fmla="*/ 2692095 h 6887937"/>
              <a:gd name="connsiteX4-207" fmla="*/ 5006340 w 5840730"/>
              <a:gd name="connsiteY4-208" fmla="*/ 1823415 h 6887937"/>
              <a:gd name="connsiteX5-209" fmla="*/ 4937760 w 5840730"/>
              <a:gd name="connsiteY5-210" fmla="*/ 1610055 h 6887937"/>
              <a:gd name="connsiteX6-211" fmla="*/ 4655820 w 5840730"/>
              <a:gd name="connsiteY6-212" fmla="*/ 1770075 h 6887937"/>
              <a:gd name="connsiteX7-213" fmla="*/ 3901440 w 5840730"/>
              <a:gd name="connsiteY7-214" fmla="*/ 4696155 h 6887937"/>
              <a:gd name="connsiteX8-215" fmla="*/ 4213860 w 5840730"/>
              <a:gd name="connsiteY8-216" fmla="*/ 4757115 h 6887937"/>
              <a:gd name="connsiteX9-217" fmla="*/ 4457700 w 5840730"/>
              <a:gd name="connsiteY9-218" fmla="*/ 3842715 h 6887937"/>
              <a:gd name="connsiteX10-219" fmla="*/ 4785360 w 5840730"/>
              <a:gd name="connsiteY10-220" fmla="*/ 3926535 h 6887937"/>
              <a:gd name="connsiteX11-221" fmla="*/ 4028621 w 5840730"/>
              <a:gd name="connsiteY11-222" fmla="*/ 6887937 h 6887937"/>
              <a:gd name="connsiteX12-223" fmla="*/ 0 w 5840730"/>
              <a:gd name="connsiteY12-224" fmla="*/ 6877051 h 6887937"/>
              <a:gd name="connsiteX13" fmla="*/ 0 w 5840730"/>
              <a:gd name="connsiteY13" fmla="*/ 0 h 6887937"/>
              <a:gd name="connsiteX0-225" fmla="*/ 0 w 5840730"/>
              <a:gd name="connsiteY0-226" fmla="*/ 0 h 6887937"/>
              <a:gd name="connsiteX1-227" fmla="*/ 5840730 w 5840730"/>
              <a:gd name="connsiteY1-228" fmla="*/ 0 h 6887937"/>
              <a:gd name="connsiteX2-229" fmla="*/ 5090160 w 5840730"/>
              <a:gd name="connsiteY2-230" fmla="*/ 2775915 h 6887937"/>
              <a:gd name="connsiteX3-231" fmla="*/ 4754880 w 5840730"/>
              <a:gd name="connsiteY3-232" fmla="*/ 2692095 h 6887937"/>
              <a:gd name="connsiteX4-233" fmla="*/ 5006340 w 5840730"/>
              <a:gd name="connsiteY4-234" fmla="*/ 1823415 h 6887937"/>
              <a:gd name="connsiteX5-235" fmla="*/ 4895850 w 5840730"/>
              <a:gd name="connsiteY5-236" fmla="*/ 1602435 h 6887937"/>
              <a:gd name="connsiteX6-237" fmla="*/ 4655820 w 5840730"/>
              <a:gd name="connsiteY6-238" fmla="*/ 1770075 h 6887937"/>
              <a:gd name="connsiteX7-239" fmla="*/ 3901440 w 5840730"/>
              <a:gd name="connsiteY7-240" fmla="*/ 4696155 h 6887937"/>
              <a:gd name="connsiteX8-241" fmla="*/ 4213860 w 5840730"/>
              <a:gd name="connsiteY8-242" fmla="*/ 4757115 h 6887937"/>
              <a:gd name="connsiteX9-243" fmla="*/ 4457700 w 5840730"/>
              <a:gd name="connsiteY9-244" fmla="*/ 3842715 h 6887937"/>
              <a:gd name="connsiteX10-245" fmla="*/ 4785360 w 5840730"/>
              <a:gd name="connsiteY10-246" fmla="*/ 3926535 h 6887937"/>
              <a:gd name="connsiteX11-247" fmla="*/ 4028621 w 5840730"/>
              <a:gd name="connsiteY11-248" fmla="*/ 6887937 h 6887937"/>
              <a:gd name="connsiteX12-249" fmla="*/ 0 w 5840730"/>
              <a:gd name="connsiteY12-250" fmla="*/ 6877051 h 6887937"/>
              <a:gd name="connsiteX13-251" fmla="*/ 0 w 5840730"/>
              <a:gd name="connsiteY13-252" fmla="*/ 0 h 6887937"/>
              <a:gd name="connsiteX0-253" fmla="*/ 0 w 5840730"/>
              <a:gd name="connsiteY0-254" fmla="*/ 0 h 6887937"/>
              <a:gd name="connsiteX1-255" fmla="*/ 5840730 w 5840730"/>
              <a:gd name="connsiteY1-256" fmla="*/ 0 h 6887937"/>
              <a:gd name="connsiteX2-257" fmla="*/ 5090160 w 5840730"/>
              <a:gd name="connsiteY2-258" fmla="*/ 2775915 h 6887937"/>
              <a:gd name="connsiteX3-259" fmla="*/ 4754880 w 5840730"/>
              <a:gd name="connsiteY3-260" fmla="*/ 2692095 h 6887937"/>
              <a:gd name="connsiteX4-261" fmla="*/ 5006340 w 5840730"/>
              <a:gd name="connsiteY4-262" fmla="*/ 1823415 h 6887937"/>
              <a:gd name="connsiteX5-263" fmla="*/ 4895850 w 5840730"/>
              <a:gd name="connsiteY5-264" fmla="*/ 1602435 h 6887937"/>
              <a:gd name="connsiteX6-265" fmla="*/ 4655820 w 5840730"/>
              <a:gd name="connsiteY6-266" fmla="*/ 1770075 h 6887937"/>
              <a:gd name="connsiteX7-267" fmla="*/ 3901440 w 5840730"/>
              <a:gd name="connsiteY7-268" fmla="*/ 4696155 h 6887937"/>
              <a:gd name="connsiteX8-269" fmla="*/ 4213860 w 5840730"/>
              <a:gd name="connsiteY8-270" fmla="*/ 4757115 h 6887937"/>
              <a:gd name="connsiteX9-271" fmla="*/ 4457700 w 5840730"/>
              <a:gd name="connsiteY9-272" fmla="*/ 3842715 h 6887937"/>
              <a:gd name="connsiteX10-273" fmla="*/ 4785360 w 5840730"/>
              <a:gd name="connsiteY10-274" fmla="*/ 3926535 h 6887937"/>
              <a:gd name="connsiteX11-275" fmla="*/ 4028621 w 5840730"/>
              <a:gd name="connsiteY11-276" fmla="*/ 6887937 h 6887937"/>
              <a:gd name="connsiteX12-277" fmla="*/ 0 w 5840730"/>
              <a:gd name="connsiteY12-278" fmla="*/ 6877051 h 6887937"/>
              <a:gd name="connsiteX13-279" fmla="*/ 0 w 5840730"/>
              <a:gd name="connsiteY13-280" fmla="*/ 0 h 6887937"/>
              <a:gd name="connsiteX0-281" fmla="*/ 0 w 5840730"/>
              <a:gd name="connsiteY0-282" fmla="*/ 0 h 6887937"/>
              <a:gd name="connsiteX1-283" fmla="*/ 5840730 w 5840730"/>
              <a:gd name="connsiteY1-284" fmla="*/ 0 h 6887937"/>
              <a:gd name="connsiteX2-285" fmla="*/ 5090160 w 5840730"/>
              <a:gd name="connsiteY2-286" fmla="*/ 2775915 h 6887937"/>
              <a:gd name="connsiteX3-287" fmla="*/ 4754880 w 5840730"/>
              <a:gd name="connsiteY3-288" fmla="*/ 2692095 h 6887937"/>
              <a:gd name="connsiteX4-289" fmla="*/ 5006340 w 5840730"/>
              <a:gd name="connsiteY4-290" fmla="*/ 1823415 h 6887937"/>
              <a:gd name="connsiteX5-291" fmla="*/ 4895850 w 5840730"/>
              <a:gd name="connsiteY5-292" fmla="*/ 1602435 h 6887937"/>
              <a:gd name="connsiteX6-293" fmla="*/ 4655820 w 5840730"/>
              <a:gd name="connsiteY6-294" fmla="*/ 1770075 h 6887937"/>
              <a:gd name="connsiteX7-295" fmla="*/ 3901440 w 5840730"/>
              <a:gd name="connsiteY7-296" fmla="*/ 4696155 h 6887937"/>
              <a:gd name="connsiteX8-297" fmla="*/ 4213860 w 5840730"/>
              <a:gd name="connsiteY8-298" fmla="*/ 4757115 h 6887937"/>
              <a:gd name="connsiteX9-299" fmla="*/ 4457700 w 5840730"/>
              <a:gd name="connsiteY9-300" fmla="*/ 3842715 h 6887937"/>
              <a:gd name="connsiteX10-301" fmla="*/ 4785360 w 5840730"/>
              <a:gd name="connsiteY10-302" fmla="*/ 3926535 h 6887937"/>
              <a:gd name="connsiteX11-303" fmla="*/ 4028621 w 5840730"/>
              <a:gd name="connsiteY11-304" fmla="*/ 6887937 h 6887937"/>
              <a:gd name="connsiteX12-305" fmla="*/ 0 w 5840730"/>
              <a:gd name="connsiteY12-306" fmla="*/ 6877051 h 6887937"/>
              <a:gd name="connsiteX13-307" fmla="*/ 0 w 5840730"/>
              <a:gd name="connsiteY13-308" fmla="*/ 0 h 6887937"/>
              <a:gd name="connsiteX0-309" fmla="*/ 0 w 5840730"/>
              <a:gd name="connsiteY0-310" fmla="*/ 0 h 6887937"/>
              <a:gd name="connsiteX1-311" fmla="*/ 5840730 w 5840730"/>
              <a:gd name="connsiteY1-312" fmla="*/ 0 h 6887937"/>
              <a:gd name="connsiteX2-313" fmla="*/ 5090160 w 5840730"/>
              <a:gd name="connsiteY2-314" fmla="*/ 2775915 h 6887937"/>
              <a:gd name="connsiteX3-315" fmla="*/ 4754880 w 5840730"/>
              <a:gd name="connsiteY3-316" fmla="*/ 2692095 h 6887937"/>
              <a:gd name="connsiteX4-317" fmla="*/ 5006340 w 5840730"/>
              <a:gd name="connsiteY4-318" fmla="*/ 1823415 h 6887937"/>
              <a:gd name="connsiteX5-319" fmla="*/ 4872990 w 5840730"/>
              <a:gd name="connsiteY5-320" fmla="*/ 1571955 h 6887937"/>
              <a:gd name="connsiteX6-321" fmla="*/ 4655820 w 5840730"/>
              <a:gd name="connsiteY6-322" fmla="*/ 1770075 h 6887937"/>
              <a:gd name="connsiteX7-323" fmla="*/ 3901440 w 5840730"/>
              <a:gd name="connsiteY7-324" fmla="*/ 4696155 h 6887937"/>
              <a:gd name="connsiteX8-325" fmla="*/ 4213860 w 5840730"/>
              <a:gd name="connsiteY8-326" fmla="*/ 4757115 h 6887937"/>
              <a:gd name="connsiteX9-327" fmla="*/ 4457700 w 5840730"/>
              <a:gd name="connsiteY9-328" fmla="*/ 3842715 h 6887937"/>
              <a:gd name="connsiteX10-329" fmla="*/ 4785360 w 5840730"/>
              <a:gd name="connsiteY10-330" fmla="*/ 3926535 h 6887937"/>
              <a:gd name="connsiteX11-331" fmla="*/ 4028621 w 5840730"/>
              <a:gd name="connsiteY11-332" fmla="*/ 6887937 h 6887937"/>
              <a:gd name="connsiteX12-333" fmla="*/ 0 w 5840730"/>
              <a:gd name="connsiteY12-334" fmla="*/ 6877051 h 6887937"/>
              <a:gd name="connsiteX13-335" fmla="*/ 0 w 5840730"/>
              <a:gd name="connsiteY13-336" fmla="*/ 0 h 6887937"/>
              <a:gd name="connsiteX0-337" fmla="*/ 0 w 5840730"/>
              <a:gd name="connsiteY0-338" fmla="*/ 0 h 6887937"/>
              <a:gd name="connsiteX1-339" fmla="*/ 5840730 w 5840730"/>
              <a:gd name="connsiteY1-340" fmla="*/ 0 h 6887937"/>
              <a:gd name="connsiteX2-341" fmla="*/ 5090160 w 5840730"/>
              <a:gd name="connsiteY2-342" fmla="*/ 2775915 h 6887937"/>
              <a:gd name="connsiteX3-343" fmla="*/ 4754880 w 5840730"/>
              <a:gd name="connsiteY3-344" fmla="*/ 2692095 h 6887937"/>
              <a:gd name="connsiteX4-345" fmla="*/ 5006340 w 5840730"/>
              <a:gd name="connsiteY4-346" fmla="*/ 1823415 h 6887937"/>
              <a:gd name="connsiteX5-347" fmla="*/ 4872990 w 5840730"/>
              <a:gd name="connsiteY5-348" fmla="*/ 1571955 h 6887937"/>
              <a:gd name="connsiteX6-349" fmla="*/ 4655820 w 5840730"/>
              <a:gd name="connsiteY6-350" fmla="*/ 1770075 h 6887937"/>
              <a:gd name="connsiteX7-351" fmla="*/ 3901440 w 5840730"/>
              <a:gd name="connsiteY7-352" fmla="*/ 4696155 h 6887937"/>
              <a:gd name="connsiteX8-353" fmla="*/ 4213860 w 5840730"/>
              <a:gd name="connsiteY8-354" fmla="*/ 4757115 h 6887937"/>
              <a:gd name="connsiteX9-355" fmla="*/ 4457700 w 5840730"/>
              <a:gd name="connsiteY9-356" fmla="*/ 3842715 h 6887937"/>
              <a:gd name="connsiteX10-357" fmla="*/ 4785360 w 5840730"/>
              <a:gd name="connsiteY10-358" fmla="*/ 3926535 h 6887937"/>
              <a:gd name="connsiteX11-359" fmla="*/ 4028621 w 5840730"/>
              <a:gd name="connsiteY11-360" fmla="*/ 6887937 h 6887937"/>
              <a:gd name="connsiteX12-361" fmla="*/ 0 w 5840730"/>
              <a:gd name="connsiteY12-362" fmla="*/ 6877051 h 6887937"/>
              <a:gd name="connsiteX13-363" fmla="*/ 0 w 5840730"/>
              <a:gd name="connsiteY13-364" fmla="*/ 0 h 6887937"/>
              <a:gd name="connsiteX0-365" fmla="*/ 0 w 5840730"/>
              <a:gd name="connsiteY0-366" fmla="*/ 0 h 6887937"/>
              <a:gd name="connsiteX1-367" fmla="*/ 5840730 w 5840730"/>
              <a:gd name="connsiteY1-368" fmla="*/ 0 h 6887937"/>
              <a:gd name="connsiteX2-369" fmla="*/ 5090160 w 5840730"/>
              <a:gd name="connsiteY2-370" fmla="*/ 2775915 h 6887937"/>
              <a:gd name="connsiteX3-371" fmla="*/ 4754880 w 5840730"/>
              <a:gd name="connsiteY3-372" fmla="*/ 2692095 h 6887937"/>
              <a:gd name="connsiteX4-373" fmla="*/ 5006340 w 5840730"/>
              <a:gd name="connsiteY4-374" fmla="*/ 1823415 h 6887937"/>
              <a:gd name="connsiteX5-375" fmla="*/ 4872990 w 5840730"/>
              <a:gd name="connsiteY5-376" fmla="*/ 1571955 h 6887937"/>
              <a:gd name="connsiteX6-377" fmla="*/ 4655820 w 5840730"/>
              <a:gd name="connsiteY6-378" fmla="*/ 1770075 h 6887937"/>
              <a:gd name="connsiteX7-379" fmla="*/ 3901440 w 5840730"/>
              <a:gd name="connsiteY7-380" fmla="*/ 4696155 h 6887937"/>
              <a:gd name="connsiteX8-381" fmla="*/ 4213860 w 5840730"/>
              <a:gd name="connsiteY8-382" fmla="*/ 4757115 h 6887937"/>
              <a:gd name="connsiteX9-383" fmla="*/ 4457700 w 5840730"/>
              <a:gd name="connsiteY9-384" fmla="*/ 3842715 h 6887937"/>
              <a:gd name="connsiteX10-385" fmla="*/ 4785360 w 5840730"/>
              <a:gd name="connsiteY10-386" fmla="*/ 3926535 h 6887937"/>
              <a:gd name="connsiteX11-387" fmla="*/ 4028621 w 5840730"/>
              <a:gd name="connsiteY11-388" fmla="*/ 6887937 h 6887937"/>
              <a:gd name="connsiteX12-389" fmla="*/ 0 w 5840730"/>
              <a:gd name="connsiteY12-390" fmla="*/ 6877051 h 6887937"/>
              <a:gd name="connsiteX13-391" fmla="*/ 0 w 5840730"/>
              <a:gd name="connsiteY13-392" fmla="*/ 0 h 6887937"/>
              <a:gd name="connsiteX0-393" fmla="*/ 0 w 5840730"/>
              <a:gd name="connsiteY0-394" fmla="*/ 0 h 6887937"/>
              <a:gd name="connsiteX1-395" fmla="*/ 5840730 w 5840730"/>
              <a:gd name="connsiteY1-396" fmla="*/ 0 h 6887937"/>
              <a:gd name="connsiteX2-397" fmla="*/ 5090160 w 5840730"/>
              <a:gd name="connsiteY2-398" fmla="*/ 2775915 h 6887937"/>
              <a:gd name="connsiteX3-399" fmla="*/ 4754880 w 5840730"/>
              <a:gd name="connsiteY3-400" fmla="*/ 2692095 h 6887937"/>
              <a:gd name="connsiteX4-401" fmla="*/ 5006340 w 5840730"/>
              <a:gd name="connsiteY4-402" fmla="*/ 1823415 h 6887937"/>
              <a:gd name="connsiteX5-403" fmla="*/ 4872990 w 5840730"/>
              <a:gd name="connsiteY5-404" fmla="*/ 1571955 h 6887937"/>
              <a:gd name="connsiteX6-405" fmla="*/ 4655820 w 5840730"/>
              <a:gd name="connsiteY6-406" fmla="*/ 1770075 h 6887937"/>
              <a:gd name="connsiteX7-407" fmla="*/ 3901440 w 5840730"/>
              <a:gd name="connsiteY7-408" fmla="*/ 4696155 h 6887937"/>
              <a:gd name="connsiteX8-409" fmla="*/ 4213860 w 5840730"/>
              <a:gd name="connsiteY8-410" fmla="*/ 4757115 h 6887937"/>
              <a:gd name="connsiteX9-411" fmla="*/ 4457700 w 5840730"/>
              <a:gd name="connsiteY9-412" fmla="*/ 3842715 h 6887937"/>
              <a:gd name="connsiteX10-413" fmla="*/ 4785360 w 5840730"/>
              <a:gd name="connsiteY10-414" fmla="*/ 3926535 h 6887937"/>
              <a:gd name="connsiteX11-415" fmla="*/ 4028621 w 5840730"/>
              <a:gd name="connsiteY11-416" fmla="*/ 6887937 h 6887937"/>
              <a:gd name="connsiteX12-417" fmla="*/ 0 w 5840730"/>
              <a:gd name="connsiteY12-418" fmla="*/ 6877051 h 6887937"/>
              <a:gd name="connsiteX13-419" fmla="*/ 0 w 5840730"/>
              <a:gd name="connsiteY13-420" fmla="*/ 0 h 6887937"/>
              <a:gd name="connsiteX0-421" fmla="*/ 0 w 5840730"/>
              <a:gd name="connsiteY0-422" fmla="*/ 0 h 6887937"/>
              <a:gd name="connsiteX1-423" fmla="*/ 5840730 w 5840730"/>
              <a:gd name="connsiteY1-424" fmla="*/ 0 h 6887937"/>
              <a:gd name="connsiteX2-425" fmla="*/ 5090160 w 5840730"/>
              <a:gd name="connsiteY2-426" fmla="*/ 2775915 h 6887937"/>
              <a:gd name="connsiteX3-427" fmla="*/ 4754880 w 5840730"/>
              <a:gd name="connsiteY3-428" fmla="*/ 2692095 h 6887937"/>
              <a:gd name="connsiteX4-429" fmla="*/ 5006340 w 5840730"/>
              <a:gd name="connsiteY4-430" fmla="*/ 1823415 h 6887937"/>
              <a:gd name="connsiteX5-431" fmla="*/ 4872990 w 5840730"/>
              <a:gd name="connsiteY5-432" fmla="*/ 1571955 h 6887937"/>
              <a:gd name="connsiteX6-433" fmla="*/ 4655820 w 5840730"/>
              <a:gd name="connsiteY6-434" fmla="*/ 1770075 h 6887937"/>
              <a:gd name="connsiteX7-435" fmla="*/ 3901440 w 5840730"/>
              <a:gd name="connsiteY7-436" fmla="*/ 4696155 h 6887937"/>
              <a:gd name="connsiteX8-437" fmla="*/ 4213860 w 5840730"/>
              <a:gd name="connsiteY8-438" fmla="*/ 4757115 h 6887937"/>
              <a:gd name="connsiteX9-439" fmla="*/ 4457700 w 5840730"/>
              <a:gd name="connsiteY9-440" fmla="*/ 3842715 h 6887937"/>
              <a:gd name="connsiteX10-441" fmla="*/ 4785360 w 5840730"/>
              <a:gd name="connsiteY10-442" fmla="*/ 3926535 h 6887937"/>
              <a:gd name="connsiteX11-443" fmla="*/ 4028621 w 5840730"/>
              <a:gd name="connsiteY11-444" fmla="*/ 6887937 h 6887937"/>
              <a:gd name="connsiteX12-445" fmla="*/ 0 w 5840730"/>
              <a:gd name="connsiteY12-446" fmla="*/ 6877051 h 6887937"/>
              <a:gd name="connsiteX13-447" fmla="*/ 0 w 5840730"/>
              <a:gd name="connsiteY13-448" fmla="*/ 0 h 6887937"/>
              <a:gd name="connsiteX0-449" fmla="*/ 0 w 5840730"/>
              <a:gd name="connsiteY0-450" fmla="*/ 0 h 6887937"/>
              <a:gd name="connsiteX1-451" fmla="*/ 5840730 w 5840730"/>
              <a:gd name="connsiteY1-452" fmla="*/ 0 h 6887937"/>
              <a:gd name="connsiteX2-453" fmla="*/ 5090160 w 5840730"/>
              <a:gd name="connsiteY2-454" fmla="*/ 2775915 h 6887937"/>
              <a:gd name="connsiteX3-455" fmla="*/ 4754880 w 5840730"/>
              <a:gd name="connsiteY3-456" fmla="*/ 2692095 h 6887937"/>
              <a:gd name="connsiteX4-457" fmla="*/ 4994910 w 5840730"/>
              <a:gd name="connsiteY4-458" fmla="*/ 1857705 h 6887937"/>
              <a:gd name="connsiteX5-459" fmla="*/ 4872990 w 5840730"/>
              <a:gd name="connsiteY5-460" fmla="*/ 1571955 h 6887937"/>
              <a:gd name="connsiteX6-461" fmla="*/ 4655820 w 5840730"/>
              <a:gd name="connsiteY6-462" fmla="*/ 1770075 h 6887937"/>
              <a:gd name="connsiteX7-463" fmla="*/ 3901440 w 5840730"/>
              <a:gd name="connsiteY7-464" fmla="*/ 4696155 h 6887937"/>
              <a:gd name="connsiteX8-465" fmla="*/ 4213860 w 5840730"/>
              <a:gd name="connsiteY8-466" fmla="*/ 4757115 h 6887937"/>
              <a:gd name="connsiteX9-467" fmla="*/ 4457700 w 5840730"/>
              <a:gd name="connsiteY9-468" fmla="*/ 3842715 h 6887937"/>
              <a:gd name="connsiteX10-469" fmla="*/ 4785360 w 5840730"/>
              <a:gd name="connsiteY10-470" fmla="*/ 3926535 h 6887937"/>
              <a:gd name="connsiteX11-471" fmla="*/ 4028621 w 5840730"/>
              <a:gd name="connsiteY11-472" fmla="*/ 6887937 h 6887937"/>
              <a:gd name="connsiteX12-473" fmla="*/ 0 w 5840730"/>
              <a:gd name="connsiteY12-474" fmla="*/ 6877051 h 6887937"/>
              <a:gd name="connsiteX13-475" fmla="*/ 0 w 5840730"/>
              <a:gd name="connsiteY13-476" fmla="*/ 0 h 6887937"/>
              <a:gd name="connsiteX0-477" fmla="*/ 0 w 5840730"/>
              <a:gd name="connsiteY0-478" fmla="*/ 0 h 6887937"/>
              <a:gd name="connsiteX1-479" fmla="*/ 5840730 w 5840730"/>
              <a:gd name="connsiteY1-480" fmla="*/ 0 h 6887937"/>
              <a:gd name="connsiteX2-481" fmla="*/ 5090160 w 5840730"/>
              <a:gd name="connsiteY2-482" fmla="*/ 2775915 h 6887937"/>
              <a:gd name="connsiteX3-483" fmla="*/ 4754880 w 5840730"/>
              <a:gd name="connsiteY3-484" fmla="*/ 2692095 h 6887937"/>
              <a:gd name="connsiteX4-485" fmla="*/ 4994910 w 5840730"/>
              <a:gd name="connsiteY4-486" fmla="*/ 1857705 h 6887937"/>
              <a:gd name="connsiteX5-487" fmla="*/ 4872990 w 5840730"/>
              <a:gd name="connsiteY5-488" fmla="*/ 1571955 h 6887937"/>
              <a:gd name="connsiteX6-489" fmla="*/ 4655820 w 5840730"/>
              <a:gd name="connsiteY6-490" fmla="*/ 1770075 h 6887937"/>
              <a:gd name="connsiteX7-491" fmla="*/ 3901440 w 5840730"/>
              <a:gd name="connsiteY7-492" fmla="*/ 4696155 h 6887937"/>
              <a:gd name="connsiteX8-493" fmla="*/ 4213860 w 5840730"/>
              <a:gd name="connsiteY8-494" fmla="*/ 4757115 h 6887937"/>
              <a:gd name="connsiteX9-495" fmla="*/ 4457700 w 5840730"/>
              <a:gd name="connsiteY9-496" fmla="*/ 3842715 h 6887937"/>
              <a:gd name="connsiteX10-497" fmla="*/ 4785360 w 5840730"/>
              <a:gd name="connsiteY10-498" fmla="*/ 3926535 h 6887937"/>
              <a:gd name="connsiteX11-499" fmla="*/ 4028621 w 5840730"/>
              <a:gd name="connsiteY11-500" fmla="*/ 6887937 h 6887937"/>
              <a:gd name="connsiteX12-501" fmla="*/ 0 w 5840730"/>
              <a:gd name="connsiteY12-502" fmla="*/ 6877051 h 6887937"/>
              <a:gd name="connsiteX13-503" fmla="*/ 0 w 5840730"/>
              <a:gd name="connsiteY13-504" fmla="*/ 0 h 6887937"/>
              <a:gd name="connsiteX0-505" fmla="*/ 0 w 5840730"/>
              <a:gd name="connsiteY0-506" fmla="*/ 0 h 6887937"/>
              <a:gd name="connsiteX1-507" fmla="*/ 5840730 w 5840730"/>
              <a:gd name="connsiteY1-508" fmla="*/ 0 h 6887937"/>
              <a:gd name="connsiteX2-509" fmla="*/ 5090160 w 5840730"/>
              <a:gd name="connsiteY2-510" fmla="*/ 2775915 h 6887937"/>
              <a:gd name="connsiteX3-511" fmla="*/ 4754880 w 5840730"/>
              <a:gd name="connsiteY3-512" fmla="*/ 2692095 h 6887937"/>
              <a:gd name="connsiteX4-513" fmla="*/ 4994910 w 5840730"/>
              <a:gd name="connsiteY4-514" fmla="*/ 1857705 h 6887937"/>
              <a:gd name="connsiteX5-515" fmla="*/ 4872990 w 5840730"/>
              <a:gd name="connsiteY5-516" fmla="*/ 1571955 h 6887937"/>
              <a:gd name="connsiteX6-517" fmla="*/ 4655820 w 5840730"/>
              <a:gd name="connsiteY6-518" fmla="*/ 1770075 h 6887937"/>
              <a:gd name="connsiteX7-519" fmla="*/ 3901440 w 5840730"/>
              <a:gd name="connsiteY7-520" fmla="*/ 4696155 h 6887937"/>
              <a:gd name="connsiteX8-521" fmla="*/ 4213860 w 5840730"/>
              <a:gd name="connsiteY8-522" fmla="*/ 4757115 h 6887937"/>
              <a:gd name="connsiteX9-523" fmla="*/ 4457700 w 5840730"/>
              <a:gd name="connsiteY9-524" fmla="*/ 3842715 h 6887937"/>
              <a:gd name="connsiteX10-525" fmla="*/ 4785360 w 5840730"/>
              <a:gd name="connsiteY10-526" fmla="*/ 3926535 h 6887937"/>
              <a:gd name="connsiteX11-527" fmla="*/ 4028621 w 5840730"/>
              <a:gd name="connsiteY11-528" fmla="*/ 6887937 h 6887937"/>
              <a:gd name="connsiteX12-529" fmla="*/ 0 w 5840730"/>
              <a:gd name="connsiteY12-530" fmla="*/ 6877051 h 6887937"/>
              <a:gd name="connsiteX13-531" fmla="*/ 0 w 5840730"/>
              <a:gd name="connsiteY13-532" fmla="*/ 0 h 6887937"/>
              <a:gd name="connsiteX0-533" fmla="*/ 0 w 5840730"/>
              <a:gd name="connsiteY0-534" fmla="*/ 0 h 6887937"/>
              <a:gd name="connsiteX1-535" fmla="*/ 5840730 w 5840730"/>
              <a:gd name="connsiteY1-536" fmla="*/ 0 h 6887937"/>
              <a:gd name="connsiteX2-537" fmla="*/ 5090160 w 5840730"/>
              <a:gd name="connsiteY2-538" fmla="*/ 2775915 h 6887937"/>
              <a:gd name="connsiteX3-539" fmla="*/ 4754880 w 5840730"/>
              <a:gd name="connsiteY3-540" fmla="*/ 2692095 h 6887937"/>
              <a:gd name="connsiteX4-541" fmla="*/ 4994910 w 5840730"/>
              <a:gd name="connsiteY4-542" fmla="*/ 1857705 h 6887937"/>
              <a:gd name="connsiteX5-543" fmla="*/ 4872990 w 5840730"/>
              <a:gd name="connsiteY5-544" fmla="*/ 1571955 h 6887937"/>
              <a:gd name="connsiteX6-545" fmla="*/ 4655820 w 5840730"/>
              <a:gd name="connsiteY6-546" fmla="*/ 1770075 h 6887937"/>
              <a:gd name="connsiteX7-547" fmla="*/ 3901440 w 5840730"/>
              <a:gd name="connsiteY7-548" fmla="*/ 4696155 h 6887937"/>
              <a:gd name="connsiteX8-549" fmla="*/ 4213860 w 5840730"/>
              <a:gd name="connsiteY8-550" fmla="*/ 4757115 h 6887937"/>
              <a:gd name="connsiteX9-551" fmla="*/ 4457700 w 5840730"/>
              <a:gd name="connsiteY9-552" fmla="*/ 3842715 h 6887937"/>
              <a:gd name="connsiteX10-553" fmla="*/ 4785360 w 5840730"/>
              <a:gd name="connsiteY10-554" fmla="*/ 3926535 h 6887937"/>
              <a:gd name="connsiteX11-555" fmla="*/ 4028621 w 5840730"/>
              <a:gd name="connsiteY11-556" fmla="*/ 6887937 h 6887937"/>
              <a:gd name="connsiteX12-557" fmla="*/ 0 w 5840730"/>
              <a:gd name="connsiteY12-558" fmla="*/ 6877051 h 6887937"/>
              <a:gd name="connsiteX13-559" fmla="*/ 0 w 5840730"/>
              <a:gd name="connsiteY13-560" fmla="*/ 0 h 6887937"/>
              <a:gd name="connsiteX0-561" fmla="*/ 0 w 5840730"/>
              <a:gd name="connsiteY0-562" fmla="*/ 0 h 6887937"/>
              <a:gd name="connsiteX1-563" fmla="*/ 5840730 w 5840730"/>
              <a:gd name="connsiteY1-564" fmla="*/ 0 h 6887937"/>
              <a:gd name="connsiteX2-565" fmla="*/ 5090160 w 5840730"/>
              <a:gd name="connsiteY2-566" fmla="*/ 2775915 h 6887937"/>
              <a:gd name="connsiteX3-567" fmla="*/ 4754880 w 5840730"/>
              <a:gd name="connsiteY3-568" fmla="*/ 2692095 h 6887937"/>
              <a:gd name="connsiteX4-569" fmla="*/ 4994910 w 5840730"/>
              <a:gd name="connsiteY4-570" fmla="*/ 1857705 h 6887937"/>
              <a:gd name="connsiteX5-571" fmla="*/ 4872990 w 5840730"/>
              <a:gd name="connsiteY5-572" fmla="*/ 1571955 h 6887937"/>
              <a:gd name="connsiteX6-573" fmla="*/ 4655820 w 5840730"/>
              <a:gd name="connsiteY6-574" fmla="*/ 1770075 h 6887937"/>
              <a:gd name="connsiteX7-575" fmla="*/ 3901440 w 5840730"/>
              <a:gd name="connsiteY7-576" fmla="*/ 4696155 h 6887937"/>
              <a:gd name="connsiteX8-577" fmla="*/ 4213860 w 5840730"/>
              <a:gd name="connsiteY8-578" fmla="*/ 4757115 h 6887937"/>
              <a:gd name="connsiteX9-579" fmla="*/ 4457700 w 5840730"/>
              <a:gd name="connsiteY9-580" fmla="*/ 3842715 h 6887937"/>
              <a:gd name="connsiteX10-581" fmla="*/ 4785360 w 5840730"/>
              <a:gd name="connsiteY10-582" fmla="*/ 3926535 h 6887937"/>
              <a:gd name="connsiteX11-583" fmla="*/ 4028621 w 5840730"/>
              <a:gd name="connsiteY11-584" fmla="*/ 6887937 h 6887937"/>
              <a:gd name="connsiteX12-585" fmla="*/ 0 w 5840730"/>
              <a:gd name="connsiteY12-586" fmla="*/ 6877051 h 6887937"/>
              <a:gd name="connsiteX13-587" fmla="*/ 0 w 5840730"/>
              <a:gd name="connsiteY13-588" fmla="*/ 0 h 6887937"/>
              <a:gd name="connsiteX0-589" fmla="*/ 0 w 5840730"/>
              <a:gd name="connsiteY0-590" fmla="*/ 0 h 6887937"/>
              <a:gd name="connsiteX1-591" fmla="*/ 5840730 w 5840730"/>
              <a:gd name="connsiteY1-592" fmla="*/ 0 h 6887937"/>
              <a:gd name="connsiteX2-593" fmla="*/ 5090160 w 5840730"/>
              <a:gd name="connsiteY2-594" fmla="*/ 2775915 h 6887937"/>
              <a:gd name="connsiteX3-595" fmla="*/ 4754880 w 5840730"/>
              <a:gd name="connsiteY3-596" fmla="*/ 2692095 h 6887937"/>
              <a:gd name="connsiteX4-597" fmla="*/ 4979670 w 5840730"/>
              <a:gd name="connsiteY4-598" fmla="*/ 1865325 h 6887937"/>
              <a:gd name="connsiteX5-599" fmla="*/ 4872990 w 5840730"/>
              <a:gd name="connsiteY5-600" fmla="*/ 1571955 h 6887937"/>
              <a:gd name="connsiteX6-601" fmla="*/ 4655820 w 5840730"/>
              <a:gd name="connsiteY6-602" fmla="*/ 1770075 h 6887937"/>
              <a:gd name="connsiteX7-603" fmla="*/ 3901440 w 5840730"/>
              <a:gd name="connsiteY7-604" fmla="*/ 4696155 h 6887937"/>
              <a:gd name="connsiteX8-605" fmla="*/ 4213860 w 5840730"/>
              <a:gd name="connsiteY8-606" fmla="*/ 4757115 h 6887937"/>
              <a:gd name="connsiteX9-607" fmla="*/ 4457700 w 5840730"/>
              <a:gd name="connsiteY9-608" fmla="*/ 3842715 h 6887937"/>
              <a:gd name="connsiteX10-609" fmla="*/ 4785360 w 5840730"/>
              <a:gd name="connsiteY10-610" fmla="*/ 3926535 h 6887937"/>
              <a:gd name="connsiteX11-611" fmla="*/ 4028621 w 5840730"/>
              <a:gd name="connsiteY11-612" fmla="*/ 6887937 h 6887937"/>
              <a:gd name="connsiteX12-613" fmla="*/ 0 w 5840730"/>
              <a:gd name="connsiteY12-614" fmla="*/ 6877051 h 6887937"/>
              <a:gd name="connsiteX13-615" fmla="*/ 0 w 5840730"/>
              <a:gd name="connsiteY13-616" fmla="*/ 0 h 6887937"/>
              <a:gd name="connsiteX0-617" fmla="*/ 0 w 5840730"/>
              <a:gd name="connsiteY0-618" fmla="*/ 0 h 6887937"/>
              <a:gd name="connsiteX1-619" fmla="*/ 5840730 w 5840730"/>
              <a:gd name="connsiteY1-620" fmla="*/ 0 h 6887937"/>
              <a:gd name="connsiteX2-621" fmla="*/ 5090160 w 5840730"/>
              <a:gd name="connsiteY2-622" fmla="*/ 2775915 h 6887937"/>
              <a:gd name="connsiteX3-623" fmla="*/ 4754880 w 5840730"/>
              <a:gd name="connsiteY3-624" fmla="*/ 2692095 h 6887937"/>
              <a:gd name="connsiteX4-625" fmla="*/ 4956810 w 5840730"/>
              <a:gd name="connsiteY4-626" fmla="*/ 1865325 h 6887937"/>
              <a:gd name="connsiteX5-627" fmla="*/ 4872990 w 5840730"/>
              <a:gd name="connsiteY5-628" fmla="*/ 1571955 h 6887937"/>
              <a:gd name="connsiteX6-629" fmla="*/ 4655820 w 5840730"/>
              <a:gd name="connsiteY6-630" fmla="*/ 1770075 h 6887937"/>
              <a:gd name="connsiteX7-631" fmla="*/ 3901440 w 5840730"/>
              <a:gd name="connsiteY7-632" fmla="*/ 4696155 h 6887937"/>
              <a:gd name="connsiteX8-633" fmla="*/ 4213860 w 5840730"/>
              <a:gd name="connsiteY8-634" fmla="*/ 4757115 h 6887937"/>
              <a:gd name="connsiteX9-635" fmla="*/ 4457700 w 5840730"/>
              <a:gd name="connsiteY9-636" fmla="*/ 3842715 h 6887937"/>
              <a:gd name="connsiteX10-637" fmla="*/ 4785360 w 5840730"/>
              <a:gd name="connsiteY10-638" fmla="*/ 3926535 h 6887937"/>
              <a:gd name="connsiteX11-639" fmla="*/ 4028621 w 5840730"/>
              <a:gd name="connsiteY11-640" fmla="*/ 6887937 h 6887937"/>
              <a:gd name="connsiteX12-641" fmla="*/ 0 w 5840730"/>
              <a:gd name="connsiteY12-642" fmla="*/ 6877051 h 6887937"/>
              <a:gd name="connsiteX13-643" fmla="*/ 0 w 5840730"/>
              <a:gd name="connsiteY13-644" fmla="*/ 0 h 6887937"/>
              <a:gd name="connsiteX0-645" fmla="*/ 0 w 5840730"/>
              <a:gd name="connsiteY0-646" fmla="*/ 0 h 6887937"/>
              <a:gd name="connsiteX1-647" fmla="*/ 5840730 w 5840730"/>
              <a:gd name="connsiteY1-648" fmla="*/ 0 h 6887937"/>
              <a:gd name="connsiteX2-649" fmla="*/ 5090160 w 5840730"/>
              <a:gd name="connsiteY2-650" fmla="*/ 2775915 h 6887937"/>
              <a:gd name="connsiteX3-651" fmla="*/ 4754880 w 5840730"/>
              <a:gd name="connsiteY3-652" fmla="*/ 2692095 h 6887937"/>
              <a:gd name="connsiteX4-653" fmla="*/ 4979670 w 5840730"/>
              <a:gd name="connsiteY4-654" fmla="*/ 1846275 h 6887937"/>
              <a:gd name="connsiteX5-655" fmla="*/ 4872990 w 5840730"/>
              <a:gd name="connsiteY5-656" fmla="*/ 1571955 h 6887937"/>
              <a:gd name="connsiteX6-657" fmla="*/ 4655820 w 5840730"/>
              <a:gd name="connsiteY6-658" fmla="*/ 1770075 h 6887937"/>
              <a:gd name="connsiteX7-659" fmla="*/ 3901440 w 5840730"/>
              <a:gd name="connsiteY7-660" fmla="*/ 4696155 h 6887937"/>
              <a:gd name="connsiteX8-661" fmla="*/ 4213860 w 5840730"/>
              <a:gd name="connsiteY8-662" fmla="*/ 4757115 h 6887937"/>
              <a:gd name="connsiteX9-663" fmla="*/ 4457700 w 5840730"/>
              <a:gd name="connsiteY9-664" fmla="*/ 3842715 h 6887937"/>
              <a:gd name="connsiteX10-665" fmla="*/ 4785360 w 5840730"/>
              <a:gd name="connsiteY10-666" fmla="*/ 3926535 h 6887937"/>
              <a:gd name="connsiteX11-667" fmla="*/ 4028621 w 5840730"/>
              <a:gd name="connsiteY11-668" fmla="*/ 6887937 h 6887937"/>
              <a:gd name="connsiteX12-669" fmla="*/ 0 w 5840730"/>
              <a:gd name="connsiteY12-670" fmla="*/ 6877051 h 6887937"/>
              <a:gd name="connsiteX13-671" fmla="*/ 0 w 5840730"/>
              <a:gd name="connsiteY13-672" fmla="*/ 0 h 6887937"/>
              <a:gd name="connsiteX0-673" fmla="*/ 0 w 5840730"/>
              <a:gd name="connsiteY0-674" fmla="*/ 0 h 6887937"/>
              <a:gd name="connsiteX1-675" fmla="*/ 5840730 w 5840730"/>
              <a:gd name="connsiteY1-676" fmla="*/ 0 h 6887937"/>
              <a:gd name="connsiteX2-677" fmla="*/ 5090160 w 5840730"/>
              <a:gd name="connsiteY2-678" fmla="*/ 2775915 h 6887937"/>
              <a:gd name="connsiteX3-679" fmla="*/ 4754880 w 5840730"/>
              <a:gd name="connsiteY3-680" fmla="*/ 2692095 h 6887937"/>
              <a:gd name="connsiteX4-681" fmla="*/ 4979670 w 5840730"/>
              <a:gd name="connsiteY4-682" fmla="*/ 1846275 h 6887937"/>
              <a:gd name="connsiteX5-683" fmla="*/ 4872990 w 5840730"/>
              <a:gd name="connsiteY5-684" fmla="*/ 1571955 h 6887937"/>
              <a:gd name="connsiteX6-685" fmla="*/ 4655820 w 5840730"/>
              <a:gd name="connsiteY6-686" fmla="*/ 1770075 h 6887937"/>
              <a:gd name="connsiteX7-687" fmla="*/ 3901440 w 5840730"/>
              <a:gd name="connsiteY7-688" fmla="*/ 4696155 h 6887937"/>
              <a:gd name="connsiteX8-689" fmla="*/ 4213860 w 5840730"/>
              <a:gd name="connsiteY8-690" fmla="*/ 4757115 h 6887937"/>
              <a:gd name="connsiteX9-691" fmla="*/ 4457700 w 5840730"/>
              <a:gd name="connsiteY9-692" fmla="*/ 3842715 h 6887937"/>
              <a:gd name="connsiteX10-693" fmla="*/ 4785360 w 5840730"/>
              <a:gd name="connsiteY10-694" fmla="*/ 3926535 h 6887937"/>
              <a:gd name="connsiteX11-695" fmla="*/ 4028621 w 5840730"/>
              <a:gd name="connsiteY11-696" fmla="*/ 6887937 h 6887937"/>
              <a:gd name="connsiteX12-697" fmla="*/ 0 w 5840730"/>
              <a:gd name="connsiteY12-698" fmla="*/ 6877051 h 6887937"/>
              <a:gd name="connsiteX13-699" fmla="*/ 0 w 5840730"/>
              <a:gd name="connsiteY13-700" fmla="*/ 0 h 6887937"/>
              <a:gd name="connsiteX0-701" fmla="*/ 0 w 5840730"/>
              <a:gd name="connsiteY0-702" fmla="*/ 0 h 6887937"/>
              <a:gd name="connsiteX1-703" fmla="*/ 5840730 w 5840730"/>
              <a:gd name="connsiteY1-704" fmla="*/ 0 h 6887937"/>
              <a:gd name="connsiteX2-705" fmla="*/ 5090160 w 5840730"/>
              <a:gd name="connsiteY2-706" fmla="*/ 2775915 h 6887937"/>
              <a:gd name="connsiteX3-707" fmla="*/ 4754880 w 5840730"/>
              <a:gd name="connsiteY3-708" fmla="*/ 2692095 h 6887937"/>
              <a:gd name="connsiteX4-709" fmla="*/ 4979670 w 5840730"/>
              <a:gd name="connsiteY4-710" fmla="*/ 1846275 h 6887937"/>
              <a:gd name="connsiteX5-711" fmla="*/ 4872990 w 5840730"/>
              <a:gd name="connsiteY5-712" fmla="*/ 1571955 h 6887937"/>
              <a:gd name="connsiteX6-713" fmla="*/ 4655820 w 5840730"/>
              <a:gd name="connsiteY6-714" fmla="*/ 1770075 h 6887937"/>
              <a:gd name="connsiteX7-715" fmla="*/ 3901440 w 5840730"/>
              <a:gd name="connsiteY7-716" fmla="*/ 4696155 h 6887937"/>
              <a:gd name="connsiteX8-717" fmla="*/ 4213860 w 5840730"/>
              <a:gd name="connsiteY8-718" fmla="*/ 4757115 h 6887937"/>
              <a:gd name="connsiteX9-719" fmla="*/ 4457700 w 5840730"/>
              <a:gd name="connsiteY9-720" fmla="*/ 3842715 h 6887937"/>
              <a:gd name="connsiteX10-721" fmla="*/ 4785360 w 5840730"/>
              <a:gd name="connsiteY10-722" fmla="*/ 3926535 h 6887937"/>
              <a:gd name="connsiteX11-723" fmla="*/ 4028621 w 5840730"/>
              <a:gd name="connsiteY11-724" fmla="*/ 6887937 h 6887937"/>
              <a:gd name="connsiteX12-725" fmla="*/ 0 w 5840730"/>
              <a:gd name="connsiteY12-726" fmla="*/ 6877051 h 6887937"/>
              <a:gd name="connsiteX13-727" fmla="*/ 0 w 5840730"/>
              <a:gd name="connsiteY13-728" fmla="*/ 0 h 6887937"/>
              <a:gd name="connsiteX0-729" fmla="*/ 0 w 5840730"/>
              <a:gd name="connsiteY0-730" fmla="*/ 0 h 6887937"/>
              <a:gd name="connsiteX1-731" fmla="*/ 5840730 w 5840730"/>
              <a:gd name="connsiteY1-732" fmla="*/ 0 h 6887937"/>
              <a:gd name="connsiteX2-733" fmla="*/ 5090160 w 5840730"/>
              <a:gd name="connsiteY2-734" fmla="*/ 2775915 h 6887937"/>
              <a:gd name="connsiteX3-735" fmla="*/ 4754880 w 5840730"/>
              <a:gd name="connsiteY3-736" fmla="*/ 2692095 h 6887937"/>
              <a:gd name="connsiteX4-737" fmla="*/ 4979670 w 5840730"/>
              <a:gd name="connsiteY4-738" fmla="*/ 1846275 h 6887937"/>
              <a:gd name="connsiteX5-739" fmla="*/ 4872990 w 5840730"/>
              <a:gd name="connsiteY5-740" fmla="*/ 1571955 h 6887937"/>
              <a:gd name="connsiteX6-741" fmla="*/ 4655820 w 5840730"/>
              <a:gd name="connsiteY6-742" fmla="*/ 1770075 h 6887937"/>
              <a:gd name="connsiteX7-743" fmla="*/ 3901440 w 5840730"/>
              <a:gd name="connsiteY7-744" fmla="*/ 4696155 h 6887937"/>
              <a:gd name="connsiteX8-745" fmla="*/ 4213860 w 5840730"/>
              <a:gd name="connsiteY8-746" fmla="*/ 4757115 h 6887937"/>
              <a:gd name="connsiteX9-747" fmla="*/ 4457700 w 5840730"/>
              <a:gd name="connsiteY9-748" fmla="*/ 3842715 h 6887937"/>
              <a:gd name="connsiteX10-749" fmla="*/ 4785360 w 5840730"/>
              <a:gd name="connsiteY10-750" fmla="*/ 3926535 h 6887937"/>
              <a:gd name="connsiteX11-751" fmla="*/ 4028621 w 5840730"/>
              <a:gd name="connsiteY11-752" fmla="*/ 6887937 h 6887937"/>
              <a:gd name="connsiteX12-753" fmla="*/ 0 w 5840730"/>
              <a:gd name="connsiteY12-754" fmla="*/ 6877051 h 6887937"/>
              <a:gd name="connsiteX13-755" fmla="*/ 0 w 5840730"/>
              <a:gd name="connsiteY13-756" fmla="*/ 0 h 6887937"/>
              <a:gd name="connsiteX0-757" fmla="*/ 0 w 5840730"/>
              <a:gd name="connsiteY0-758" fmla="*/ 0 h 6887937"/>
              <a:gd name="connsiteX1-759" fmla="*/ 5840730 w 5840730"/>
              <a:gd name="connsiteY1-760" fmla="*/ 0 h 6887937"/>
              <a:gd name="connsiteX2-761" fmla="*/ 5090160 w 5840730"/>
              <a:gd name="connsiteY2-762" fmla="*/ 2775915 h 6887937"/>
              <a:gd name="connsiteX3-763" fmla="*/ 4754880 w 5840730"/>
              <a:gd name="connsiteY3-764" fmla="*/ 2692095 h 6887937"/>
              <a:gd name="connsiteX4-765" fmla="*/ 4979670 w 5840730"/>
              <a:gd name="connsiteY4-766" fmla="*/ 1846275 h 6887937"/>
              <a:gd name="connsiteX5-767" fmla="*/ 4872990 w 5840730"/>
              <a:gd name="connsiteY5-768" fmla="*/ 1571955 h 6887937"/>
              <a:gd name="connsiteX6-769" fmla="*/ 4655820 w 5840730"/>
              <a:gd name="connsiteY6-770" fmla="*/ 1770075 h 6887937"/>
              <a:gd name="connsiteX7-771" fmla="*/ 3901440 w 5840730"/>
              <a:gd name="connsiteY7-772" fmla="*/ 4696155 h 6887937"/>
              <a:gd name="connsiteX8-773" fmla="*/ 4213860 w 5840730"/>
              <a:gd name="connsiteY8-774" fmla="*/ 4757115 h 6887937"/>
              <a:gd name="connsiteX9-775" fmla="*/ 4457700 w 5840730"/>
              <a:gd name="connsiteY9-776" fmla="*/ 3842715 h 6887937"/>
              <a:gd name="connsiteX10-777" fmla="*/ 4785360 w 5840730"/>
              <a:gd name="connsiteY10-778" fmla="*/ 3926535 h 6887937"/>
              <a:gd name="connsiteX11-779" fmla="*/ 4028621 w 5840730"/>
              <a:gd name="connsiteY11-780" fmla="*/ 6887937 h 6887937"/>
              <a:gd name="connsiteX12-781" fmla="*/ 0 w 5840730"/>
              <a:gd name="connsiteY12-782" fmla="*/ 6877051 h 6887937"/>
              <a:gd name="connsiteX13-783" fmla="*/ 0 w 5840730"/>
              <a:gd name="connsiteY13-784" fmla="*/ 0 h 6887937"/>
              <a:gd name="connsiteX0-785" fmla="*/ 0 w 5840730"/>
              <a:gd name="connsiteY0-786" fmla="*/ 0 h 6887937"/>
              <a:gd name="connsiteX1-787" fmla="*/ 5840730 w 5840730"/>
              <a:gd name="connsiteY1-788" fmla="*/ 0 h 6887937"/>
              <a:gd name="connsiteX2-789" fmla="*/ 5090160 w 5840730"/>
              <a:gd name="connsiteY2-790" fmla="*/ 2775915 h 6887937"/>
              <a:gd name="connsiteX3-791" fmla="*/ 4754880 w 5840730"/>
              <a:gd name="connsiteY3-792" fmla="*/ 2692095 h 6887937"/>
              <a:gd name="connsiteX4-793" fmla="*/ 4979670 w 5840730"/>
              <a:gd name="connsiteY4-794" fmla="*/ 1846275 h 6887937"/>
              <a:gd name="connsiteX5-795" fmla="*/ 4872990 w 5840730"/>
              <a:gd name="connsiteY5-796" fmla="*/ 1571955 h 6887937"/>
              <a:gd name="connsiteX6-797" fmla="*/ 4655820 w 5840730"/>
              <a:gd name="connsiteY6-798" fmla="*/ 1770075 h 6887937"/>
              <a:gd name="connsiteX7-799" fmla="*/ 3901440 w 5840730"/>
              <a:gd name="connsiteY7-800" fmla="*/ 4696155 h 6887937"/>
              <a:gd name="connsiteX8-801" fmla="*/ 4213860 w 5840730"/>
              <a:gd name="connsiteY8-802" fmla="*/ 4757115 h 6887937"/>
              <a:gd name="connsiteX9-803" fmla="*/ 4457700 w 5840730"/>
              <a:gd name="connsiteY9-804" fmla="*/ 3842715 h 6887937"/>
              <a:gd name="connsiteX10-805" fmla="*/ 4785360 w 5840730"/>
              <a:gd name="connsiteY10-806" fmla="*/ 3926535 h 6887937"/>
              <a:gd name="connsiteX11-807" fmla="*/ 4028621 w 5840730"/>
              <a:gd name="connsiteY11-808" fmla="*/ 6887937 h 6887937"/>
              <a:gd name="connsiteX12-809" fmla="*/ 0 w 5840730"/>
              <a:gd name="connsiteY12-810" fmla="*/ 6877051 h 6887937"/>
              <a:gd name="connsiteX13-811" fmla="*/ 0 w 5840730"/>
              <a:gd name="connsiteY13-812" fmla="*/ 0 h 6887937"/>
              <a:gd name="connsiteX0-813" fmla="*/ 0 w 5840730"/>
              <a:gd name="connsiteY0-814" fmla="*/ 0 h 6887937"/>
              <a:gd name="connsiteX1-815" fmla="*/ 5840730 w 5840730"/>
              <a:gd name="connsiteY1-816" fmla="*/ 0 h 6887937"/>
              <a:gd name="connsiteX2-817" fmla="*/ 5090160 w 5840730"/>
              <a:gd name="connsiteY2-818" fmla="*/ 2775915 h 6887937"/>
              <a:gd name="connsiteX3-819" fmla="*/ 4933950 w 5840730"/>
              <a:gd name="connsiteY3-820" fmla="*/ 2737815 h 6887937"/>
              <a:gd name="connsiteX4-821" fmla="*/ 4754880 w 5840730"/>
              <a:gd name="connsiteY4-822" fmla="*/ 2692095 h 6887937"/>
              <a:gd name="connsiteX5-823" fmla="*/ 4979670 w 5840730"/>
              <a:gd name="connsiteY5-824" fmla="*/ 1846275 h 6887937"/>
              <a:gd name="connsiteX6-825" fmla="*/ 4872990 w 5840730"/>
              <a:gd name="connsiteY6-826" fmla="*/ 1571955 h 6887937"/>
              <a:gd name="connsiteX7-827" fmla="*/ 4655820 w 5840730"/>
              <a:gd name="connsiteY7-828" fmla="*/ 1770075 h 6887937"/>
              <a:gd name="connsiteX8-829" fmla="*/ 3901440 w 5840730"/>
              <a:gd name="connsiteY8-830" fmla="*/ 4696155 h 6887937"/>
              <a:gd name="connsiteX9-831" fmla="*/ 4213860 w 5840730"/>
              <a:gd name="connsiteY9-832" fmla="*/ 4757115 h 6887937"/>
              <a:gd name="connsiteX10-833" fmla="*/ 4457700 w 5840730"/>
              <a:gd name="connsiteY10-834" fmla="*/ 3842715 h 6887937"/>
              <a:gd name="connsiteX11-835" fmla="*/ 4785360 w 5840730"/>
              <a:gd name="connsiteY11-836" fmla="*/ 3926535 h 6887937"/>
              <a:gd name="connsiteX12-837" fmla="*/ 4028621 w 5840730"/>
              <a:gd name="connsiteY12-838" fmla="*/ 6887937 h 6887937"/>
              <a:gd name="connsiteX13-839" fmla="*/ 0 w 5840730"/>
              <a:gd name="connsiteY13-840" fmla="*/ 6877051 h 6887937"/>
              <a:gd name="connsiteX14" fmla="*/ 0 w 5840730"/>
              <a:gd name="connsiteY14" fmla="*/ 0 h 6887937"/>
              <a:gd name="connsiteX0-841" fmla="*/ 0 w 5840730"/>
              <a:gd name="connsiteY0-842" fmla="*/ 0 h 6887937"/>
              <a:gd name="connsiteX1-843" fmla="*/ 5840730 w 5840730"/>
              <a:gd name="connsiteY1-844" fmla="*/ 0 h 6887937"/>
              <a:gd name="connsiteX2-845" fmla="*/ 5090160 w 5840730"/>
              <a:gd name="connsiteY2-846" fmla="*/ 2775915 h 6887937"/>
              <a:gd name="connsiteX3-847" fmla="*/ 4861560 w 5840730"/>
              <a:gd name="connsiteY3-848" fmla="*/ 2943555 h 6887937"/>
              <a:gd name="connsiteX4-849" fmla="*/ 4754880 w 5840730"/>
              <a:gd name="connsiteY4-850" fmla="*/ 2692095 h 6887937"/>
              <a:gd name="connsiteX5-851" fmla="*/ 4979670 w 5840730"/>
              <a:gd name="connsiteY5-852" fmla="*/ 1846275 h 6887937"/>
              <a:gd name="connsiteX6-853" fmla="*/ 4872990 w 5840730"/>
              <a:gd name="connsiteY6-854" fmla="*/ 1571955 h 6887937"/>
              <a:gd name="connsiteX7-855" fmla="*/ 4655820 w 5840730"/>
              <a:gd name="connsiteY7-856" fmla="*/ 1770075 h 6887937"/>
              <a:gd name="connsiteX8-857" fmla="*/ 3901440 w 5840730"/>
              <a:gd name="connsiteY8-858" fmla="*/ 4696155 h 6887937"/>
              <a:gd name="connsiteX9-859" fmla="*/ 4213860 w 5840730"/>
              <a:gd name="connsiteY9-860" fmla="*/ 4757115 h 6887937"/>
              <a:gd name="connsiteX10-861" fmla="*/ 4457700 w 5840730"/>
              <a:gd name="connsiteY10-862" fmla="*/ 3842715 h 6887937"/>
              <a:gd name="connsiteX11-863" fmla="*/ 4785360 w 5840730"/>
              <a:gd name="connsiteY11-864" fmla="*/ 3926535 h 6887937"/>
              <a:gd name="connsiteX12-865" fmla="*/ 4028621 w 5840730"/>
              <a:gd name="connsiteY12-866" fmla="*/ 6887937 h 6887937"/>
              <a:gd name="connsiteX13-867" fmla="*/ 0 w 5840730"/>
              <a:gd name="connsiteY13-868" fmla="*/ 6877051 h 6887937"/>
              <a:gd name="connsiteX14-869" fmla="*/ 0 w 5840730"/>
              <a:gd name="connsiteY14-870" fmla="*/ 0 h 6887937"/>
              <a:gd name="connsiteX0-871" fmla="*/ 0 w 5840730"/>
              <a:gd name="connsiteY0-872" fmla="*/ 0 h 6887937"/>
              <a:gd name="connsiteX1-873" fmla="*/ 5840730 w 5840730"/>
              <a:gd name="connsiteY1-874" fmla="*/ 0 h 6887937"/>
              <a:gd name="connsiteX2-875" fmla="*/ 5090160 w 5840730"/>
              <a:gd name="connsiteY2-876" fmla="*/ 2775915 h 6887937"/>
              <a:gd name="connsiteX3-877" fmla="*/ 4842510 w 5840730"/>
              <a:gd name="connsiteY3-878" fmla="*/ 3019755 h 6887937"/>
              <a:gd name="connsiteX4-879" fmla="*/ 4754880 w 5840730"/>
              <a:gd name="connsiteY4-880" fmla="*/ 2692095 h 6887937"/>
              <a:gd name="connsiteX5-881" fmla="*/ 4979670 w 5840730"/>
              <a:gd name="connsiteY5-882" fmla="*/ 1846275 h 6887937"/>
              <a:gd name="connsiteX6-883" fmla="*/ 4872990 w 5840730"/>
              <a:gd name="connsiteY6-884" fmla="*/ 1571955 h 6887937"/>
              <a:gd name="connsiteX7-885" fmla="*/ 4655820 w 5840730"/>
              <a:gd name="connsiteY7-886" fmla="*/ 1770075 h 6887937"/>
              <a:gd name="connsiteX8-887" fmla="*/ 3901440 w 5840730"/>
              <a:gd name="connsiteY8-888" fmla="*/ 4696155 h 6887937"/>
              <a:gd name="connsiteX9-889" fmla="*/ 4213860 w 5840730"/>
              <a:gd name="connsiteY9-890" fmla="*/ 4757115 h 6887937"/>
              <a:gd name="connsiteX10-891" fmla="*/ 4457700 w 5840730"/>
              <a:gd name="connsiteY10-892" fmla="*/ 3842715 h 6887937"/>
              <a:gd name="connsiteX11-893" fmla="*/ 4785360 w 5840730"/>
              <a:gd name="connsiteY11-894" fmla="*/ 3926535 h 6887937"/>
              <a:gd name="connsiteX12-895" fmla="*/ 4028621 w 5840730"/>
              <a:gd name="connsiteY12-896" fmla="*/ 6887937 h 6887937"/>
              <a:gd name="connsiteX13-897" fmla="*/ 0 w 5840730"/>
              <a:gd name="connsiteY13-898" fmla="*/ 6877051 h 6887937"/>
              <a:gd name="connsiteX14-899" fmla="*/ 0 w 5840730"/>
              <a:gd name="connsiteY14-900" fmla="*/ 0 h 6887937"/>
              <a:gd name="connsiteX0-901" fmla="*/ 0 w 5840730"/>
              <a:gd name="connsiteY0-902" fmla="*/ 0 h 6887937"/>
              <a:gd name="connsiteX1-903" fmla="*/ 5840730 w 5840730"/>
              <a:gd name="connsiteY1-904" fmla="*/ 0 h 6887937"/>
              <a:gd name="connsiteX2-905" fmla="*/ 5090160 w 5840730"/>
              <a:gd name="connsiteY2-906" fmla="*/ 2775915 h 6887937"/>
              <a:gd name="connsiteX3-907" fmla="*/ 4853940 w 5840730"/>
              <a:gd name="connsiteY3-908" fmla="*/ 2962605 h 6887937"/>
              <a:gd name="connsiteX4-909" fmla="*/ 4754880 w 5840730"/>
              <a:gd name="connsiteY4-910" fmla="*/ 2692095 h 6887937"/>
              <a:gd name="connsiteX5-911" fmla="*/ 4979670 w 5840730"/>
              <a:gd name="connsiteY5-912" fmla="*/ 1846275 h 6887937"/>
              <a:gd name="connsiteX6-913" fmla="*/ 4872990 w 5840730"/>
              <a:gd name="connsiteY6-914" fmla="*/ 1571955 h 6887937"/>
              <a:gd name="connsiteX7-915" fmla="*/ 4655820 w 5840730"/>
              <a:gd name="connsiteY7-916" fmla="*/ 1770075 h 6887937"/>
              <a:gd name="connsiteX8-917" fmla="*/ 3901440 w 5840730"/>
              <a:gd name="connsiteY8-918" fmla="*/ 4696155 h 6887937"/>
              <a:gd name="connsiteX9-919" fmla="*/ 4213860 w 5840730"/>
              <a:gd name="connsiteY9-920" fmla="*/ 4757115 h 6887937"/>
              <a:gd name="connsiteX10-921" fmla="*/ 4457700 w 5840730"/>
              <a:gd name="connsiteY10-922" fmla="*/ 3842715 h 6887937"/>
              <a:gd name="connsiteX11-923" fmla="*/ 4785360 w 5840730"/>
              <a:gd name="connsiteY11-924" fmla="*/ 3926535 h 6887937"/>
              <a:gd name="connsiteX12-925" fmla="*/ 4028621 w 5840730"/>
              <a:gd name="connsiteY12-926" fmla="*/ 6887937 h 6887937"/>
              <a:gd name="connsiteX13-927" fmla="*/ 0 w 5840730"/>
              <a:gd name="connsiteY13-928" fmla="*/ 6877051 h 6887937"/>
              <a:gd name="connsiteX14-929" fmla="*/ 0 w 5840730"/>
              <a:gd name="connsiteY14-930" fmla="*/ 0 h 6887937"/>
              <a:gd name="connsiteX0-931" fmla="*/ 0 w 5840730"/>
              <a:gd name="connsiteY0-932" fmla="*/ 0 h 6887937"/>
              <a:gd name="connsiteX1-933" fmla="*/ 5840730 w 5840730"/>
              <a:gd name="connsiteY1-934" fmla="*/ 0 h 6887937"/>
              <a:gd name="connsiteX2-935" fmla="*/ 5090160 w 5840730"/>
              <a:gd name="connsiteY2-936" fmla="*/ 2775915 h 6887937"/>
              <a:gd name="connsiteX3-937" fmla="*/ 4853940 w 5840730"/>
              <a:gd name="connsiteY3-938" fmla="*/ 2962605 h 6887937"/>
              <a:gd name="connsiteX4-939" fmla="*/ 4754880 w 5840730"/>
              <a:gd name="connsiteY4-940" fmla="*/ 2692095 h 6887937"/>
              <a:gd name="connsiteX5-941" fmla="*/ 4979670 w 5840730"/>
              <a:gd name="connsiteY5-942" fmla="*/ 1846275 h 6887937"/>
              <a:gd name="connsiteX6-943" fmla="*/ 4872990 w 5840730"/>
              <a:gd name="connsiteY6-944" fmla="*/ 1571955 h 6887937"/>
              <a:gd name="connsiteX7-945" fmla="*/ 4655820 w 5840730"/>
              <a:gd name="connsiteY7-946" fmla="*/ 1770075 h 6887937"/>
              <a:gd name="connsiteX8-947" fmla="*/ 3901440 w 5840730"/>
              <a:gd name="connsiteY8-948" fmla="*/ 4696155 h 6887937"/>
              <a:gd name="connsiteX9-949" fmla="*/ 4213860 w 5840730"/>
              <a:gd name="connsiteY9-950" fmla="*/ 4757115 h 6887937"/>
              <a:gd name="connsiteX10-951" fmla="*/ 4457700 w 5840730"/>
              <a:gd name="connsiteY10-952" fmla="*/ 3842715 h 6887937"/>
              <a:gd name="connsiteX11-953" fmla="*/ 4785360 w 5840730"/>
              <a:gd name="connsiteY11-954" fmla="*/ 3926535 h 6887937"/>
              <a:gd name="connsiteX12-955" fmla="*/ 4028621 w 5840730"/>
              <a:gd name="connsiteY12-956" fmla="*/ 6887937 h 6887937"/>
              <a:gd name="connsiteX13-957" fmla="*/ 0 w 5840730"/>
              <a:gd name="connsiteY13-958" fmla="*/ 6877051 h 6887937"/>
              <a:gd name="connsiteX14-959" fmla="*/ 0 w 5840730"/>
              <a:gd name="connsiteY14-960" fmla="*/ 0 h 6887937"/>
              <a:gd name="connsiteX0-961" fmla="*/ 0 w 5840730"/>
              <a:gd name="connsiteY0-962" fmla="*/ 0 h 6887937"/>
              <a:gd name="connsiteX1-963" fmla="*/ 5840730 w 5840730"/>
              <a:gd name="connsiteY1-964" fmla="*/ 0 h 6887937"/>
              <a:gd name="connsiteX2-965" fmla="*/ 5090160 w 5840730"/>
              <a:gd name="connsiteY2-966" fmla="*/ 2775915 h 6887937"/>
              <a:gd name="connsiteX3-967" fmla="*/ 4853940 w 5840730"/>
              <a:gd name="connsiteY3-968" fmla="*/ 2962605 h 6887937"/>
              <a:gd name="connsiteX4-969" fmla="*/ 4754880 w 5840730"/>
              <a:gd name="connsiteY4-970" fmla="*/ 2692095 h 6887937"/>
              <a:gd name="connsiteX5-971" fmla="*/ 4979670 w 5840730"/>
              <a:gd name="connsiteY5-972" fmla="*/ 1846275 h 6887937"/>
              <a:gd name="connsiteX6-973" fmla="*/ 4872990 w 5840730"/>
              <a:gd name="connsiteY6-974" fmla="*/ 1571955 h 6887937"/>
              <a:gd name="connsiteX7-975" fmla="*/ 4655820 w 5840730"/>
              <a:gd name="connsiteY7-976" fmla="*/ 1770075 h 6887937"/>
              <a:gd name="connsiteX8-977" fmla="*/ 3901440 w 5840730"/>
              <a:gd name="connsiteY8-978" fmla="*/ 4696155 h 6887937"/>
              <a:gd name="connsiteX9-979" fmla="*/ 4213860 w 5840730"/>
              <a:gd name="connsiteY9-980" fmla="*/ 4757115 h 6887937"/>
              <a:gd name="connsiteX10-981" fmla="*/ 4457700 w 5840730"/>
              <a:gd name="connsiteY10-982" fmla="*/ 3842715 h 6887937"/>
              <a:gd name="connsiteX11-983" fmla="*/ 4785360 w 5840730"/>
              <a:gd name="connsiteY11-984" fmla="*/ 3926535 h 6887937"/>
              <a:gd name="connsiteX12-985" fmla="*/ 4028621 w 5840730"/>
              <a:gd name="connsiteY12-986" fmla="*/ 6887937 h 6887937"/>
              <a:gd name="connsiteX13-987" fmla="*/ 0 w 5840730"/>
              <a:gd name="connsiteY13-988" fmla="*/ 6877051 h 6887937"/>
              <a:gd name="connsiteX14-989" fmla="*/ 0 w 5840730"/>
              <a:gd name="connsiteY14-990" fmla="*/ 0 h 6887937"/>
              <a:gd name="connsiteX0-991" fmla="*/ 0 w 5840730"/>
              <a:gd name="connsiteY0-992" fmla="*/ 0 h 6887937"/>
              <a:gd name="connsiteX1-993" fmla="*/ 5840730 w 5840730"/>
              <a:gd name="connsiteY1-994" fmla="*/ 0 h 6887937"/>
              <a:gd name="connsiteX2-995" fmla="*/ 5090160 w 5840730"/>
              <a:gd name="connsiteY2-996" fmla="*/ 2775915 h 6887937"/>
              <a:gd name="connsiteX3-997" fmla="*/ 4853940 w 5840730"/>
              <a:gd name="connsiteY3-998" fmla="*/ 2962605 h 6887937"/>
              <a:gd name="connsiteX4-999" fmla="*/ 4754880 w 5840730"/>
              <a:gd name="connsiteY4-1000" fmla="*/ 2692095 h 6887937"/>
              <a:gd name="connsiteX5-1001" fmla="*/ 4979670 w 5840730"/>
              <a:gd name="connsiteY5-1002" fmla="*/ 1846275 h 6887937"/>
              <a:gd name="connsiteX6-1003" fmla="*/ 4872990 w 5840730"/>
              <a:gd name="connsiteY6-1004" fmla="*/ 1571955 h 6887937"/>
              <a:gd name="connsiteX7-1005" fmla="*/ 4655820 w 5840730"/>
              <a:gd name="connsiteY7-1006" fmla="*/ 1770075 h 6887937"/>
              <a:gd name="connsiteX8-1007" fmla="*/ 3901440 w 5840730"/>
              <a:gd name="connsiteY8-1008" fmla="*/ 4696155 h 6887937"/>
              <a:gd name="connsiteX9-1009" fmla="*/ 4213860 w 5840730"/>
              <a:gd name="connsiteY9-1010" fmla="*/ 4757115 h 6887937"/>
              <a:gd name="connsiteX10-1011" fmla="*/ 4457700 w 5840730"/>
              <a:gd name="connsiteY10-1012" fmla="*/ 3842715 h 6887937"/>
              <a:gd name="connsiteX11-1013" fmla="*/ 4785360 w 5840730"/>
              <a:gd name="connsiteY11-1014" fmla="*/ 3926535 h 6887937"/>
              <a:gd name="connsiteX12-1015" fmla="*/ 4028621 w 5840730"/>
              <a:gd name="connsiteY12-1016" fmla="*/ 6887937 h 6887937"/>
              <a:gd name="connsiteX13-1017" fmla="*/ 0 w 5840730"/>
              <a:gd name="connsiteY13-1018" fmla="*/ 6877051 h 6887937"/>
              <a:gd name="connsiteX14-1019" fmla="*/ 0 w 5840730"/>
              <a:gd name="connsiteY14-1020" fmla="*/ 0 h 6887937"/>
              <a:gd name="connsiteX0-1021" fmla="*/ 0 w 5840730"/>
              <a:gd name="connsiteY0-1022" fmla="*/ 0 h 6887937"/>
              <a:gd name="connsiteX1-1023" fmla="*/ 5840730 w 5840730"/>
              <a:gd name="connsiteY1-1024" fmla="*/ 0 h 6887937"/>
              <a:gd name="connsiteX2-1025" fmla="*/ 5090160 w 5840730"/>
              <a:gd name="connsiteY2-1026" fmla="*/ 2775915 h 6887937"/>
              <a:gd name="connsiteX3-1027" fmla="*/ 4853940 w 5840730"/>
              <a:gd name="connsiteY3-1028" fmla="*/ 2962605 h 6887937"/>
              <a:gd name="connsiteX4-1029" fmla="*/ 4754880 w 5840730"/>
              <a:gd name="connsiteY4-1030" fmla="*/ 2692095 h 6887937"/>
              <a:gd name="connsiteX5-1031" fmla="*/ 4979670 w 5840730"/>
              <a:gd name="connsiteY5-1032" fmla="*/ 1846275 h 6887937"/>
              <a:gd name="connsiteX6-1033" fmla="*/ 4872990 w 5840730"/>
              <a:gd name="connsiteY6-1034" fmla="*/ 1571955 h 6887937"/>
              <a:gd name="connsiteX7-1035" fmla="*/ 4655820 w 5840730"/>
              <a:gd name="connsiteY7-1036" fmla="*/ 1770075 h 6887937"/>
              <a:gd name="connsiteX8-1037" fmla="*/ 3901440 w 5840730"/>
              <a:gd name="connsiteY8-1038" fmla="*/ 4696155 h 6887937"/>
              <a:gd name="connsiteX9-1039" fmla="*/ 4213860 w 5840730"/>
              <a:gd name="connsiteY9-1040" fmla="*/ 4757115 h 6887937"/>
              <a:gd name="connsiteX10-1041" fmla="*/ 4457700 w 5840730"/>
              <a:gd name="connsiteY10-1042" fmla="*/ 3842715 h 6887937"/>
              <a:gd name="connsiteX11-1043" fmla="*/ 4785360 w 5840730"/>
              <a:gd name="connsiteY11-1044" fmla="*/ 3926535 h 6887937"/>
              <a:gd name="connsiteX12-1045" fmla="*/ 4028621 w 5840730"/>
              <a:gd name="connsiteY12-1046" fmla="*/ 6887937 h 6887937"/>
              <a:gd name="connsiteX13-1047" fmla="*/ 0 w 5840730"/>
              <a:gd name="connsiteY13-1048" fmla="*/ 6877051 h 6887937"/>
              <a:gd name="connsiteX14-1049" fmla="*/ 0 w 5840730"/>
              <a:gd name="connsiteY14-1050" fmla="*/ 0 h 6887937"/>
              <a:gd name="connsiteX0-1051" fmla="*/ 0 w 5840730"/>
              <a:gd name="connsiteY0-1052" fmla="*/ 0 h 6887937"/>
              <a:gd name="connsiteX1-1053" fmla="*/ 5840730 w 5840730"/>
              <a:gd name="connsiteY1-1054" fmla="*/ 0 h 6887937"/>
              <a:gd name="connsiteX2-1055" fmla="*/ 5090160 w 5840730"/>
              <a:gd name="connsiteY2-1056" fmla="*/ 2775915 h 6887937"/>
              <a:gd name="connsiteX3-1057" fmla="*/ 4853940 w 5840730"/>
              <a:gd name="connsiteY3-1058" fmla="*/ 2962605 h 6887937"/>
              <a:gd name="connsiteX4-1059" fmla="*/ 4754880 w 5840730"/>
              <a:gd name="connsiteY4-1060" fmla="*/ 2692095 h 6887937"/>
              <a:gd name="connsiteX5-1061" fmla="*/ 4979670 w 5840730"/>
              <a:gd name="connsiteY5-1062" fmla="*/ 1846275 h 6887937"/>
              <a:gd name="connsiteX6-1063" fmla="*/ 4872990 w 5840730"/>
              <a:gd name="connsiteY6-1064" fmla="*/ 1571955 h 6887937"/>
              <a:gd name="connsiteX7-1065" fmla="*/ 4655820 w 5840730"/>
              <a:gd name="connsiteY7-1066" fmla="*/ 1770075 h 6887937"/>
              <a:gd name="connsiteX8-1067" fmla="*/ 3901440 w 5840730"/>
              <a:gd name="connsiteY8-1068" fmla="*/ 4696155 h 6887937"/>
              <a:gd name="connsiteX9-1069" fmla="*/ 4213860 w 5840730"/>
              <a:gd name="connsiteY9-1070" fmla="*/ 4757115 h 6887937"/>
              <a:gd name="connsiteX10-1071" fmla="*/ 4457700 w 5840730"/>
              <a:gd name="connsiteY10-1072" fmla="*/ 3842715 h 6887937"/>
              <a:gd name="connsiteX11-1073" fmla="*/ 4785360 w 5840730"/>
              <a:gd name="connsiteY11-1074" fmla="*/ 3926535 h 6887937"/>
              <a:gd name="connsiteX12-1075" fmla="*/ 4028621 w 5840730"/>
              <a:gd name="connsiteY12-1076" fmla="*/ 6887937 h 6887937"/>
              <a:gd name="connsiteX13-1077" fmla="*/ 0 w 5840730"/>
              <a:gd name="connsiteY13-1078" fmla="*/ 6877051 h 6887937"/>
              <a:gd name="connsiteX14-1079" fmla="*/ 0 w 5840730"/>
              <a:gd name="connsiteY14-1080" fmla="*/ 0 h 6887937"/>
              <a:gd name="connsiteX0-1081" fmla="*/ 0 w 5840730"/>
              <a:gd name="connsiteY0-1082" fmla="*/ 0 h 6887937"/>
              <a:gd name="connsiteX1-1083" fmla="*/ 5840730 w 5840730"/>
              <a:gd name="connsiteY1-1084" fmla="*/ 0 h 6887937"/>
              <a:gd name="connsiteX2-1085" fmla="*/ 5090160 w 5840730"/>
              <a:gd name="connsiteY2-1086" fmla="*/ 2775915 h 6887937"/>
              <a:gd name="connsiteX3-1087" fmla="*/ 4853940 w 5840730"/>
              <a:gd name="connsiteY3-1088" fmla="*/ 2962605 h 6887937"/>
              <a:gd name="connsiteX4-1089" fmla="*/ 4754880 w 5840730"/>
              <a:gd name="connsiteY4-1090" fmla="*/ 2692095 h 6887937"/>
              <a:gd name="connsiteX5-1091" fmla="*/ 4979670 w 5840730"/>
              <a:gd name="connsiteY5-1092" fmla="*/ 1846275 h 6887937"/>
              <a:gd name="connsiteX6-1093" fmla="*/ 4872990 w 5840730"/>
              <a:gd name="connsiteY6-1094" fmla="*/ 1571955 h 6887937"/>
              <a:gd name="connsiteX7-1095" fmla="*/ 4655820 w 5840730"/>
              <a:gd name="connsiteY7-1096" fmla="*/ 1770075 h 6887937"/>
              <a:gd name="connsiteX8-1097" fmla="*/ 3901440 w 5840730"/>
              <a:gd name="connsiteY8-1098" fmla="*/ 4696155 h 6887937"/>
              <a:gd name="connsiteX9-1099" fmla="*/ 4213860 w 5840730"/>
              <a:gd name="connsiteY9-1100" fmla="*/ 4757115 h 6887937"/>
              <a:gd name="connsiteX10-1101" fmla="*/ 4457700 w 5840730"/>
              <a:gd name="connsiteY10-1102" fmla="*/ 3842715 h 6887937"/>
              <a:gd name="connsiteX11-1103" fmla="*/ 4785360 w 5840730"/>
              <a:gd name="connsiteY11-1104" fmla="*/ 3926535 h 6887937"/>
              <a:gd name="connsiteX12-1105" fmla="*/ 4028621 w 5840730"/>
              <a:gd name="connsiteY12-1106" fmla="*/ 6887937 h 6887937"/>
              <a:gd name="connsiteX13-1107" fmla="*/ 0 w 5840730"/>
              <a:gd name="connsiteY13-1108" fmla="*/ 6877051 h 6887937"/>
              <a:gd name="connsiteX14-1109" fmla="*/ 0 w 5840730"/>
              <a:gd name="connsiteY14-1110" fmla="*/ 0 h 6887937"/>
              <a:gd name="connsiteX0-1111" fmla="*/ 0 w 5840730"/>
              <a:gd name="connsiteY0-1112" fmla="*/ 0 h 6887937"/>
              <a:gd name="connsiteX1-1113" fmla="*/ 5840730 w 5840730"/>
              <a:gd name="connsiteY1-1114" fmla="*/ 0 h 6887937"/>
              <a:gd name="connsiteX2-1115" fmla="*/ 5090160 w 5840730"/>
              <a:gd name="connsiteY2-1116" fmla="*/ 2775915 h 6887937"/>
              <a:gd name="connsiteX3-1117" fmla="*/ 4853940 w 5840730"/>
              <a:gd name="connsiteY3-1118" fmla="*/ 2962605 h 6887937"/>
              <a:gd name="connsiteX4-1119" fmla="*/ 4754880 w 5840730"/>
              <a:gd name="connsiteY4-1120" fmla="*/ 2692095 h 6887937"/>
              <a:gd name="connsiteX5-1121" fmla="*/ 4979670 w 5840730"/>
              <a:gd name="connsiteY5-1122" fmla="*/ 1846275 h 6887937"/>
              <a:gd name="connsiteX6-1123" fmla="*/ 4872990 w 5840730"/>
              <a:gd name="connsiteY6-1124" fmla="*/ 1571955 h 6887937"/>
              <a:gd name="connsiteX7-1125" fmla="*/ 4655820 w 5840730"/>
              <a:gd name="connsiteY7-1126" fmla="*/ 1770075 h 6887937"/>
              <a:gd name="connsiteX8-1127" fmla="*/ 3901440 w 5840730"/>
              <a:gd name="connsiteY8-1128" fmla="*/ 4696155 h 6887937"/>
              <a:gd name="connsiteX9-1129" fmla="*/ 4213860 w 5840730"/>
              <a:gd name="connsiteY9-1130" fmla="*/ 4757115 h 6887937"/>
              <a:gd name="connsiteX10-1131" fmla="*/ 4457700 w 5840730"/>
              <a:gd name="connsiteY10-1132" fmla="*/ 3842715 h 6887937"/>
              <a:gd name="connsiteX11-1133" fmla="*/ 4785360 w 5840730"/>
              <a:gd name="connsiteY11-1134" fmla="*/ 3926535 h 6887937"/>
              <a:gd name="connsiteX12-1135" fmla="*/ 4028621 w 5840730"/>
              <a:gd name="connsiteY12-1136" fmla="*/ 6887937 h 6887937"/>
              <a:gd name="connsiteX13-1137" fmla="*/ 0 w 5840730"/>
              <a:gd name="connsiteY13-1138" fmla="*/ 6877051 h 6887937"/>
              <a:gd name="connsiteX14-1139" fmla="*/ 0 w 5840730"/>
              <a:gd name="connsiteY14-1140" fmla="*/ 0 h 6887937"/>
              <a:gd name="connsiteX0-1141" fmla="*/ 0 w 5840730"/>
              <a:gd name="connsiteY0-1142" fmla="*/ 0 h 6887937"/>
              <a:gd name="connsiteX1-1143" fmla="*/ 5840730 w 5840730"/>
              <a:gd name="connsiteY1-1144" fmla="*/ 0 h 6887937"/>
              <a:gd name="connsiteX2-1145" fmla="*/ 5090160 w 5840730"/>
              <a:gd name="connsiteY2-1146" fmla="*/ 2775915 h 6887937"/>
              <a:gd name="connsiteX3-1147" fmla="*/ 4853940 w 5840730"/>
              <a:gd name="connsiteY3-1148" fmla="*/ 2962605 h 6887937"/>
              <a:gd name="connsiteX4-1149" fmla="*/ 4754880 w 5840730"/>
              <a:gd name="connsiteY4-1150" fmla="*/ 2692095 h 6887937"/>
              <a:gd name="connsiteX5-1151" fmla="*/ 4979670 w 5840730"/>
              <a:gd name="connsiteY5-1152" fmla="*/ 1846275 h 6887937"/>
              <a:gd name="connsiteX6-1153" fmla="*/ 4872990 w 5840730"/>
              <a:gd name="connsiteY6-1154" fmla="*/ 1571955 h 6887937"/>
              <a:gd name="connsiteX7-1155" fmla="*/ 4655820 w 5840730"/>
              <a:gd name="connsiteY7-1156" fmla="*/ 1770075 h 6887937"/>
              <a:gd name="connsiteX8-1157" fmla="*/ 3901440 w 5840730"/>
              <a:gd name="connsiteY8-1158" fmla="*/ 4696155 h 6887937"/>
              <a:gd name="connsiteX9-1159" fmla="*/ 4213860 w 5840730"/>
              <a:gd name="connsiteY9-1160" fmla="*/ 4757115 h 6887937"/>
              <a:gd name="connsiteX10-1161" fmla="*/ 4457700 w 5840730"/>
              <a:gd name="connsiteY10-1162" fmla="*/ 3842715 h 6887937"/>
              <a:gd name="connsiteX11-1163" fmla="*/ 4785360 w 5840730"/>
              <a:gd name="connsiteY11-1164" fmla="*/ 3926535 h 6887937"/>
              <a:gd name="connsiteX12-1165" fmla="*/ 4028621 w 5840730"/>
              <a:gd name="connsiteY12-1166" fmla="*/ 6887937 h 6887937"/>
              <a:gd name="connsiteX13-1167" fmla="*/ 0 w 5840730"/>
              <a:gd name="connsiteY13-1168" fmla="*/ 6877051 h 6887937"/>
              <a:gd name="connsiteX14-1169" fmla="*/ 0 w 5840730"/>
              <a:gd name="connsiteY14-1170" fmla="*/ 0 h 6887937"/>
              <a:gd name="connsiteX0-1171" fmla="*/ 0 w 5840730"/>
              <a:gd name="connsiteY0-1172" fmla="*/ 0 h 6887937"/>
              <a:gd name="connsiteX1-1173" fmla="*/ 5840730 w 5840730"/>
              <a:gd name="connsiteY1-1174" fmla="*/ 0 h 6887937"/>
              <a:gd name="connsiteX2-1175" fmla="*/ 5090160 w 5840730"/>
              <a:gd name="connsiteY2-1176" fmla="*/ 2775915 h 6887937"/>
              <a:gd name="connsiteX3-1177" fmla="*/ 4853940 w 5840730"/>
              <a:gd name="connsiteY3-1178" fmla="*/ 2962605 h 6887937"/>
              <a:gd name="connsiteX4-1179" fmla="*/ 4754880 w 5840730"/>
              <a:gd name="connsiteY4-1180" fmla="*/ 2692095 h 6887937"/>
              <a:gd name="connsiteX5-1181" fmla="*/ 4979670 w 5840730"/>
              <a:gd name="connsiteY5-1182" fmla="*/ 1846275 h 6887937"/>
              <a:gd name="connsiteX6-1183" fmla="*/ 4872990 w 5840730"/>
              <a:gd name="connsiteY6-1184" fmla="*/ 1571955 h 6887937"/>
              <a:gd name="connsiteX7-1185" fmla="*/ 4655820 w 5840730"/>
              <a:gd name="connsiteY7-1186" fmla="*/ 1770075 h 6887937"/>
              <a:gd name="connsiteX8-1187" fmla="*/ 3901440 w 5840730"/>
              <a:gd name="connsiteY8-1188" fmla="*/ 4696155 h 6887937"/>
              <a:gd name="connsiteX9-1189" fmla="*/ 4213860 w 5840730"/>
              <a:gd name="connsiteY9-1190" fmla="*/ 4757115 h 6887937"/>
              <a:gd name="connsiteX10-1191" fmla="*/ 4457700 w 5840730"/>
              <a:gd name="connsiteY10-1192" fmla="*/ 3842715 h 6887937"/>
              <a:gd name="connsiteX11-1193" fmla="*/ 4785360 w 5840730"/>
              <a:gd name="connsiteY11-1194" fmla="*/ 3926535 h 6887937"/>
              <a:gd name="connsiteX12-1195" fmla="*/ 4028621 w 5840730"/>
              <a:gd name="connsiteY12-1196" fmla="*/ 6887937 h 6887937"/>
              <a:gd name="connsiteX13-1197" fmla="*/ 0 w 5840730"/>
              <a:gd name="connsiteY13-1198" fmla="*/ 6877051 h 6887937"/>
              <a:gd name="connsiteX14-1199" fmla="*/ 0 w 5840730"/>
              <a:gd name="connsiteY14-1200" fmla="*/ 0 h 6887937"/>
              <a:gd name="connsiteX0-1201" fmla="*/ 0 w 5840730"/>
              <a:gd name="connsiteY0-1202" fmla="*/ 0 h 6887937"/>
              <a:gd name="connsiteX1-1203" fmla="*/ 5840730 w 5840730"/>
              <a:gd name="connsiteY1-1204" fmla="*/ 0 h 6887937"/>
              <a:gd name="connsiteX2-1205" fmla="*/ 5090160 w 5840730"/>
              <a:gd name="connsiteY2-1206" fmla="*/ 2775915 h 6887937"/>
              <a:gd name="connsiteX3-1207" fmla="*/ 4853940 w 5840730"/>
              <a:gd name="connsiteY3-1208" fmla="*/ 2962605 h 6887937"/>
              <a:gd name="connsiteX4-1209" fmla="*/ 4754880 w 5840730"/>
              <a:gd name="connsiteY4-1210" fmla="*/ 2692095 h 6887937"/>
              <a:gd name="connsiteX5-1211" fmla="*/ 4979670 w 5840730"/>
              <a:gd name="connsiteY5-1212" fmla="*/ 1846275 h 6887937"/>
              <a:gd name="connsiteX6-1213" fmla="*/ 4872990 w 5840730"/>
              <a:gd name="connsiteY6-1214" fmla="*/ 1571955 h 6887937"/>
              <a:gd name="connsiteX7-1215" fmla="*/ 4655820 w 5840730"/>
              <a:gd name="connsiteY7-1216" fmla="*/ 1770075 h 6887937"/>
              <a:gd name="connsiteX8-1217" fmla="*/ 3901440 w 5840730"/>
              <a:gd name="connsiteY8-1218" fmla="*/ 4696155 h 6887937"/>
              <a:gd name="connsiteX9-1219" fmla="*/ 4213860 w 5840730"/>
              <a:gd name="connsiteY9-1220" fmla="*/ 4757115 h 6887937"/>
              <a:gd name="connsiteX10-1221" fmla="*/ 4457700 w 5840730"/>
              <a:gd name="connsiteY10-1222" fmla="*/ 3842715 h 6887937"/>
              <a:gd name="connsiteX11-1223" fmla="*/ 4785360 w 5840730"/>
              <a:gd name="connsiteY11-1224" fmla="*/ 3926535 h 6887937"/>
              <a:gd name="connsiteX12-1225" fmla="*/ 4028621 w 5840730"/>
              <a:gd name="connsiteY12-1226" fmla="*/ 6887937 h 6887937"/>
              <a:gd name="connsiteX13-1227" fmla="*/ 0 w 5840730"/>
              <a:gd name="connsiteY13-1228" fmla="*/ 6877051 h 6887937"/>
              <a:gd name="connsiteX14-1229" fmla="*/ 0 w 5840730"/>
              <a:gd name="connsiteY14-1230" fmla="*/ 0 h 6887937"/>
              <a:gd name="connsiteX0-1231" fmla="*/ 0 w 5840730"/>
              <a:gd name="connsiteY0-1232" fmla="*/ 0 h 6887937"/>
              <a:gd name="connsiteX1-1233" fmla="*/ 5840730 w 5840730"/>
              <a:gd name="connsiteY1-1234" fmla="*/ 0 h 6887937"/>
              <a:gd name="connsiteX2-1235" fmla="*/ 5090160 w 5840730"/>
              <a:gd name="connsiteY2-1236" fmla="*/ 2775915 h 6887937"/>
              <a:gd name="connsiteX3-1237" fmla="*/ 4853940 w 5840730"/>
              <a:gd name="connsiteY3-1238" fmla="*/ 2962605 h 6887937"/>
              <a:gd name="connsiteX4-1239" fmla="*/ 4754880 w 5840730"/>
              <a:gd name="connsiteY4-1240" fmla="*/ 2692095 h 6887937"/>
              <a:gd name="connsiteX5-1241" fmla="*/ 4979670 w 5840730"/>
              <a:gd name="connsiteY5-1242" fmla="*/ 1846275 h 6887937"/>
              <a:gd name="connsiteX6-1243" fmla="*/ 4872990 w 5840730"/>
              <a:gd name="connsiteY6-1244" fmla="*/ 1571955 h 6887937"/>
              <a:gd name="connsiteX7-1245" fmla="*/ 4655820 w 5840730"/>
              <a:gd name="connsiteY7-1246" fmla="*/ 1770075 h 6887937"/>
              <a:gd name="connsiteX8-1247" fmla="*/ 3901440 w 5840730"/>
              <a:gd name="connsiteY8-1248" fmla="*/ 4696155 h 6887937"/>
              <a:gd name="connsiteX9-1249" fmla="*/ 4213860 w 5840730"/>
              <a:gd name="connsiteY9-1250" fmla="*/ 4757115 h 6887937"/>
              <a:gd name="connsiteX10-1251" fmla="*/ 4457700 w 5840730"/>
              <a:gd name="connsiteY10-1252" fmla="*/ 3842715 h 6887937"/>
              <a:gd name="connsiteX11-1253" fmla="*/ 4785360 w 5840730"/>
              <a:gd name="connsiteY11-1254" fmla="*/ 3926535 h 6887937"/>
              <a:gd name="connsiteX12-1255" fmla="*/ 4028621 w 5840730"/>
              <a:gd name="connsiteY12-1256" fmla="*/ 6887937 h 6887937"/>
              <a:gd name="connsiteX13-1257" fmla="*/ 0 w 5840730"/>
              <a:gd name="connsiteY13-1258" fmla="*/ 6877051 h 6887937"/>
              <a:gd name="connsiteX14-1259" fmla="*/ 0 w 5840730"/>
              <a:gd name="connsiteY14-1260" fmla="*/ 0 h 6887937"/>
              <a:gd name="connsiteX0-1261" fmla="*/ 0 w 5840730"/>
              <a:gd name="connsiteY0-1262" fmla="*/ 0 h 6887937"/>
              <a:gd name="connsiteX1-1263" fmla="*/ 5840730 w 5840730"/>
              <a:gd name="connsiteY1-1264" fmla="*/ 0 h 6887937"/>
              <a:gd name="connsiteX2-1265" fmla="*/ 5090160 w 5840730"/>
              <a:gd name="connsiteY2-1266" fmla="*/ 2775915 h 6887937"/>
              <a:gd name="connsiteX3-1267" fmla="*/ 4853940 w 5840730"/>
              <a:gd name="connsiteY3-1268" fmla="*/ 2962605 h 6887937"/>
              <a:gd name="connsiteX4-1269" fmla="*/ 4754880 w 5840730"/>
              <a:gd name="connsiteY4-1270" fmla="*/ 2692095 h 6887937"/>
              <a:gd name="connsiteX5-1271" fmla="*/ 4979670 w 5840730"/>
              <a:gd name="connsiteY5-1272" fmla="*/ 1846275 h 6887937"/>
              <a:gd name="connsiteX6-1273" fmla="*/ 4872990 w 5840730"/>
              <a:gd name="connsiteY6-1274" fmla="*/ 1571955 h 6887937"/>
              <a:gd name="connsiteX7-1275" fmla="*/ 4655820 w 5840730"/>
              <a:gd name="connsiteY7-1276" fmla="*/ 1770075 h 6887937"/>
              <a:gd name="connsiteX8-1277" fmla="*/ 3901440 w 5840730"/>
              <a:gd name="connsiteY8-1278" fmla="*/ 4696155 h 6887937"/>
              <a:gd name="connsiteX9-1279" fmla="*/ 4213860 w 5840730"/>
              <a:gd name="connsiteY9-1280" fmla="*/ 4757115 h 6887937"/>
              <a:gd name="connsiteX10-1281" fmla="*/ 4457700 w 5840730"/>
              <a:gd name="connsiteY10-1282" fmla="*/ 3842715 h 6887937"/>
              <a:gd name="connsiteX11-1283" fmla="*/ 4785360 w 5840730"/>
              <a:gd name="connsiteY11-1284" fmla="*/ 3926535 h 6887937"/>
              <a:gd name="connsiteX12-1285" fmla="*/ 4028621 w 5840730"/>
              <a:gd name="connsiteY12-1286" fmla="*/ 6887937 h 6887937"/>
              <a:gd name="connsiteX13-1287" fmla="*/ 0 w 5840730"/>
              <a:gd name="connsiteY13-1288" fmla="*/ 6877051 h 6887937"/>
              <a:gd name="connsiteX14-1289" fmla="*/ 0 w 5840730"/>
              <a:gd name="connsiteY14-1290" fmla="*/ 0 h 6887937"/>
              <a:gd name="connsiteX0-1291" fmla="*/ 0 w 5840730"/>
              <a:gd name="connsiteY0-1292" fmla="*/ 0 h 6887937"/>
              <a:gd name="connsiteX1-1293" fmla="*/ 5840730 w 5840730"/>
              <a:gd name="connsiteY1-1294" fmla="*/ 0 h 6887937"/>
              <a:gd name="connsiteX2-1295" fmla="*/ 5090160 w 5840730"/>
              <a:gd name="connsiteY2-1296" fmla="*/ 2775915 h 6887937"/>
              <a:gd name="connsiteX3-1297" fmla="*/ 4853940 w 5840730"/>
              <a:gd name="connsiteY3-1298" fmla="*/ 2962605 h 6887937"/>
              <a:gd name="connsiteX4-1299" fmla="*/ 4754880 w 5840730"/>
              <a:gd name="connsiteY4-1300" fmla="*/ 2692095 h 6887937"/>
              <a:gd name="connsiteX5-1301" fmla="*/ 4979670 w 5840730"/>
              <a:gd name="connsiteY5-1302" fmla="*/ 1846275 h 6887937"/>
              <a:gd name="connsiteX6-1303" fmla="*/ 4872990 w 5840730"/>
              <a:gd name="connsiteY6-1304" fmla="*/ 1571955 h 6887937"/>
              <a:gd name="connsiteX7-1305" fmla="*/ 4655820 w 5840730"/>
              <a:gd name="connsiteY7-1306" fmla="*/ 1770075 h 6887937"/>
              <a:gd name="connsiteX8-1307" fmla="*/ 3901440 w 5840730"/>
              <a:gd name="connsiteY8-1308" fmla="*/ 4696155 h 6887937"/>
              <a:gd name="connsiteX9-1309" fmla="*/ 4213860 w 5840730"/>
              <a:gd name="connsiteY9-1310" fmla="*/ 4757115 h 6887937"/>
              <a:gd name="connsiteX10-1311" fmla="*/ 4457700 w 5840730"/>
              <a:gd name="connsiteY10-1312" fmla="*/ 3842715 h 6887937"/>
              <a:gd name="connsiteX11-1313" fmla="*/ 4785360 w 5840730"/>
              <a:gd name="connsiteY11-1314" fmla="*/ 3926535 h 6887937"/>
              <a:gd name="connsiteX12-1315" fmla="*/ 4028621 w 5840730"/>
              <a:gd name="connsiteY12-1316" fmla="*/ 6887937 h 6887937"/>
              <a:gd name="connsiteX13-1317" fmla="*/ 0 w 5840730"/>
              <a:gd name="connsiteY13-1318" fmla="*/ 6877051 h 6887937"/>
              <a:gd name="connsiteX14-1319" fmla="*/ 0 w 5840730"/>
              <a:gd name="connsiteY14-1320" fmla="*/ 0 h 6887937"/>
              <a:gd name="connsiteX0-1321" fmla="*/ 0 w 5840730"/>
              <a:gd name="connsiteY0-1322" fmla="*/ 0 h 6887937"/>
              <a:gd name="connsiteX1-1323" fmla="*/ 5840730 w 5840730"/>
              <a:gd name="connsiteY1-1324" fmla="*/ 0 h 6887937"/>
              <a:gd name="connsiteX2-1325" fmla="*/ 5090160 w 5840730"/>
              <a:gd name="connsiteY2-1326" fmla="*/ 2775915 h 6887937"/>
              <a:gd name="connsiteX3-1327" fmla="*/ 4853940 w 5840730"/>
              <a:gd name="connsiteY3-1328" fmla="*/ 2962605 h 6887937"/>
              <a:gd name="connsiteX4-1329" fmla="*/ 4754880 w 5840730"/>
              <a:gd name="connsiteY4-1330" fmla="*/ 2692095 h 6887937"/>
              <a:gd name="connsiteX5-1331" fmla="*/ 4979670 w 5840730"/>
              <a:gd name="connsiteY5-1332" fmla="*/ 1846275 h 6887937"/>
              <a:gd name="connsiteX6-1333" fmla="*/ 4872990 w 5840730"/>
              <a:gd name="connsiteY6-1334" fmla="*/ 1571955 h 6887937"/>
              <a:gd name="connsiteX7-1335" fmla="*/ 4655820 w 5840730"/>
              <a:gd name="connsiteY7-1336" fmla="*/ 1770075 h 6887937"/>
              <a:gd name="connsiteX8-1337" fmla="*/ 3901440 w 5840730"/>
              <a:gd name="connsiteY8-1338" fmla="*/ 4696155 h 6887937"/>
              <a:gd name="connsiteX9-1339" fmla="*/ 4213860 w 5840730"/>
              <a:gd name="connsiteY9-1340" fmla="*/ 4757115 h 6887937"/>
              <a:gd name="connsiteX10-1341" fmla="*/ 4457700 w 5840730"/>
              <a:gd name="connsiteY10-1342" fmla="*/ 3842715 h 6887937"/>
              <a:gd name="connsiteX11-1343" fmla="*/ 4785360 w 5840730"/>
              <a:gd name="connsiteY11-1344" fmla="*/ 3926535 h 6887937"/>
              <a:gd name="connsiteX12-1345" fmla="*/ 4028621 w 5840730"/>
              <a:gd name="connsiteY12-1346" fmla="*/ 6887937 h 6887937"/>
              <a:gd name="connsiteX13-1347" fmla="*/ 0 w 5840730"/>
              <a:gd name="connsiteY13-1348" fmla="*/ 6877051 h 6887937"/>
              <a:gd name="connsiteX14-1349" fmla="*/ 0 w 5840730"/>
              <a:gd name="connsiteY14-1350" fmla="*/ 0 h 6887937"/>
              <a:gd name="connsiteX0-1351" fmla="*/ 0 w 5840730"/>
              <a:gd name="connsiteY0-1352" fmla="*/ 0 h 6887937"/>
              <a:gd name="connsiteX1-1353" fmla="*/ 5840730 w 5840730"/>
              <a:gd name="connsiteY1-1354" fmla="*/ 0 h 6887937"/>
              <a:gd name="connsiteX2-1355" fmla="*/ 5090160 w 5840730"/>
              <a:gd name="connsiteY2-1356" fmla="*/ 2775915 h 6887937"/>
              <a:gd name="connsiteX3-1357" fmla="*/ 4853940 w 5840730"/>
              <a:gd name="connsiteY3-1358" fmla="*/ 2962605 h 6887937"/>
              <a:gd name="connsiteX4-1359" fmla="*/ 4754880 w 5840730"/>
              <a:gd name="connsiteY4-1360" fmla="*/ 2692095 h 6887937"/>
              <a:gd name="connsiteX5-1361" fmla="*/ 4979670 w 5840730"/>
              <a:gd name="connsiteY5-1362" fmla="*/ 1846275 h 6887937"/>
              <a:gd name="connsiteX6-1363" fmla="*/ 4872990 w 5840730"/>
              <a:gd name="connsiteY6-1364" fmla="*/ 1571955 h 6887937"/>
              <a:gd name="connsiteX7-1365" fmla="*/ 4655820 w 5840730"/>
              <a:gd name="connsiteY7-1366" fmla="*/ 1770075 h 6887937"/>
              <a:gd name="connsiteX8-1367" fmla="*/ 3901440 w 5840730"/>
              <a:gd name="connsiteY8-1368" fmla="*/ 4696155 h 6887937"/>
              <a:gd name="connsiteX9-1369" fmla="*/ 4213860 w 5840730"/>
              <a:gd name="connsiteY9-1370" fmla="*/ 4757115 h 6887937"/>
              <a:gd name="connsiteX10-1371" fmla="*/ 4457700 w 5840730"/>
              <a:gd name="connsiteY10-1372" fmla="*/ 3842715 h 6887937"/>
              <a:gd name="connsiteX11-1373" fmla="*/ 4560570 w 5840730"/>
              <a:gd name="connsiteY11-1374" fmla="*/ 4120845 h 6887937"/>
              <a:gd name="connsiteX12-1375" fmla="*/ 4785360 w 5840730"/>
              <a:gd name="connsiteY12-1376" fmla="*/ 3926535 h 6887937"/>
              <a:gd name="connsiteX13-1377" fmla="*/ 4028621 w 5840730"/>
              <a:gd name="connsiteY13-1378" fmla="*/ 6887937 h 6887937"/>
              <a:gd name="connsiteX14-1379" fmla="*/ 0 w 5840730"/>
              <a:gd name="connsiteY14-1380" fmla="*/ 6877051 h 6887937"/>
              <a:gd name="connsiteX15" fmla="*/ 0 w 5840730"/>
              <a:gd name="connsiteY15" fmla="*/ 0 h 6887937"/>
              <a:gd name="connsiteX0-1381" fmla="*/ 0 w 5840730"/>
              <a:gd name="connsiteY0-1382" fmla="*/ 0 h 6887937"/>
              <a:gd name="connsiteX1-1383" fmla="*/ 5840730 w 5840730"/>
              <a:gd name="connsiteY1-1384" fmla="*/ 0 h 6887937"/>
              <a:gd name="connsiteX2-1385" fmla="*/ 5090160 w 5840730"/>
              <a:gd name="connsiteY2-1386" fmla="*/ 2775915 h 6887937"/>
              <a:gd name="connsiteX3-1387" fmla="*/ 4853940 w 5840730"/>
              <a:gd name="connsiteY3-1388" fmla="*/ 2962605 h 6887937"/>
              <a:gd name="connsiteX4-1389" fmla="*/ 4754880 w 5840730"/>
              <a:gd name="connsiteY4-1390" fmla="*/ 2692095 h 6887937"/>
              <a:gd name="connsiteX5-1391" fmla="*/ 4979670 w 5840730"/>
              <a:gd name="connsiteY5-1392" fmla="*/ 1846275 h 6887937"/>
              <a:gd name="connsiteX6-1393" fmla="*/ 4872990 w 5840730"/>
              <a:gd name="connsiteY6-1394" fmla="*/ 1571955 h 6887937"/>
              <a:gd name="connsiteX7-1395" fmla="*/ 4655820 w 5840730"/>
              <a:gd name="connsiteY7-1396" fmla="*/ 1770075 h 6887937"/>
              <a:gd name="connsiteX8-1397" fmla="*/ 3901440 w 5840730"/>
              <a:gd name="connsiteY8-1398" fmla="*/ 4696155 h 6887937"/>
              <a:gd name="connsiteX9-1399" fmla="*/ 4213860 w 5840730"/>
              <a:gd name="connsiteY9-1400" fmla="*/ 4757115 h 6887937"/>
              <a:gd name="connsiteX10-1401" fmla="*/ 4457700 w 5840730"/>
              <a:gd name="connsiteY10-1402" fmla="*/ 3842715 h 6887937"/>
              <a:gd name="connsiteX11-1403" fmla="*/ 4709160 w 5840730"/>
              <a:gd name="connsiteY11-1404" fmla="*/ 3633165 h 6887937"/>
              <a:gd name="connsiteX12-1405" fmla="*/ 4785360 w 5840730"/>
              <a:gd name="connsiteY12-1406" fmla="*/ 3926535 h 6887937"/>
              <a:gd name="connsiteX13-1407" fmla="*/ 4028621 w 5840730"/>
              <a:gd name="connsiteY13-1408" fmla="*/ 6887937 h 6887937"/>
              <a:gd name="connsiteX14-1409" fmla="*/ 0 w 5840730"/>
              <a:gd name="connsiteY14-1410" fmla="*/ 6877051 h 6887937"/>
              <a:gd name="connsiteX15-1411" fmla="*/ 0 w 5840730"/>
              <a:gd name="connsiteY15-1412" fmla="*/ 0 h 6887937"/>
              <a:gd name="connsiteX0-1413" fmla="*/ 0 w 5840730"/>
              <a:gd name="connsiteY0-1414" fmla="*/ 0 h 6887937"/>
              <a:gd name="connsiteX1-1415" fmla="*/ 5840730 w 5840730"/>
              <a:gd name="connsiteY1-1416" fmla="*/ 0 h 6887937"/>
              <a:gd name="connsiteX2-1417" fmla="*/ 5090160 w 5840730"/>
              <a:gd name="connsiteY2-1418" fmla="*/ 2775915 h 6887937"/>
              <a:gd name="connsiteX3-1419" fmla="*/ 4853940 w 5840730"/>
              <a:gd name="connsiteY3-1420" fmla="*/ 2962605 h 6887937"/>
              <a:gd name="connsiteX4-1421" fmla="*/ 4754880 w 5840730"/>
              <a:gd name="connsiteY4-1422" fmla="*/ 2692095 h 6887937"/>
              <a:gd name="connsiteX5-1423" fmla="*/ 4979670 w 5840730"/>
              <a:gd name="connsiteY5-1424" fmla="*/ 1846275 h 6887937"/>
              <a:gd name="connsiteX6-1425" fmla="*/ 4872990 w 5840730"/>
              <a:gd name="connsiteY6-1426" fmla="*/ 1571955 h 6887937"/>
              <a:gd name="connsiteX7-1427" fmla="*/ 4655820 w 5840730"/>
              <a:gd name="connsiteY7-1428" fmla="*/ 1770075 h 6887937"/>
              <a:gd name="connsiteX8-1429" fmla="*/ 3901440 w 5840730"/>
              <a:gd name="connsiteY8-1430" fmla="*/ 4696155 h 6887937"/>
              <a:gd name="connsiteX9-1431" fmla="*/ 4213860 w 5840730"/>
              <a:gd name="connsiteY9-1432" fmla="*/ 4757115 h 6887937"/>
              <a:gd name="connsiteX10-1433" fmla="*/ 4457700 w 5840730"/>
              <a:gd name="connsiteY10-1434" fmla="*/ 3842715 h 6887937"/>
              <a:gd name="connsiteX11-1435" fmla="*/ 4686300 w 5840730"/>
              <a:gd name="connsiteY11-1436" fmla="*/ 3713175 h 6887937"/>
              <a:gd name="connsiteX12-1437" fmla="*/ 4785360 w 5840730"/>
              <a:gd name="connsiteY12-1438" fmla="*/ 3926535 h 6887937"/>
              <a:gd name="connsiteX13-1439" fmla="*/ 4028621 w 5840730"/>
              <a:gd name="connsiteY13-1440" fmla="*/ 6887937 h 6887937"/>
              <a:gd name="connsiteX14-1441" fmla="*/ 0 w 5840730"/>
              <a:gd name="connsiteY14-1442" fmla="*/ 6877051 h 6887937"/>
              <a:gd name="connsiteX15-1443" fmla="*/ 0 w 5840730"/>
              <a:gd name="connsiteY15-1444" fmla="*/ 0 h 6887937"/>
              <a:gd name="connsiteX0-1445" fmla="*/ 0 w 5840730"/>
              <a:gd name="connsiteY0-1446" fmla="*/ 0 h 6887937"/>
              <a:gd name="connsiteX1-1447" fmla="*/ 5840730 w 5840730"/>
              <a:gd name="connsiteY1-1448" fmla="*/ 0 h 6887937"/>
              <a:gd name="connsiteX2-1449" fmla="*/ 5090160 w 5840730"/>
              <a:gd name="connsiteY2-1450" fmla="*/ 2775915 h 6887937"/>
              <a:gd name="connsiteX3-1451" fmla="*/ 4853940 w 5840730"/>
              <a:gd name="connsiteY3-1452" fmla="*/ 2962605 h 6887937"/>
              <a:gd name="connsiteX4-1453" fmla="*/ 4754880 w 5840730"/>
              <a:gd name="connsiteY4-1454" fmla="*/ 2692095 h 6887937"/>
              <a:gd name="connsiteX5-1455" fmla="*/ 4979670 w 5840730"/>
              <a:gd name="connsiteY5-1456" fmla="*/ 1846275 h 6887937"/>
              <a:gd name="connsiteX6-1457" fmla="*/ 4872990 w 5840730"/>
              <a:gd name="connsiteY6-1458" fmla="*/ 1571955 h 6887937"/>
              <a:gd name="connsiteX7-1459" fmla="*/ 4655820 w 5840730"/>
              <a:gd name="connsiteY7-1460" fmla="*/ 1770075 h 6887937"/>
              <a:gd name="connsiteX8-1461" fmla="*/ 3901440 w 5840730"/>
              <a:gd name="connsiteY8-1462" fmla="*/ 4696155 h 6887937"/>
              <a:gd name="connsiteX9-1463" fmla="*/ 4213860 w 5840730"/>
              <a:gd name="connsiteY9-1464" fmla="*/ 4757115 h 6887937"/>
              <a:gd name="connsiteX10-1465" fmla="*/ 4457700 w 5840730"/>
              <a:gd name="connsiteY10-1466" fmla="*/ 3842715 h 6887937"/>
              <a:gd name="connsiteX11-1467" fmla="*/ 4686300 w 5840730"/>
              <a:gd name="connsiteY11-1468" fmla="*/ 3713175 h 6887937"/>
              <a:gd name="connsiteX12-1469" fmla="*/ 4785360 w 5840730"/>
              <a:gd name="connsiteY12-1470" fmla="*/ 3926535 h 6887937"/>
              <a:gd name="connsiteX13-1471" fmla="*/ 4028621 w 5840730"/>
              <a:gd name="connsiteY13-1472" fmla="*/ 6887937 h 6887937"/>
              <a:gd name="connsiteX14-1473" fmla="*/ 0 w 5840730"/>
              <a:gd name="connsiteY14-1474" fmla="*/ 6877051 h 6887937"/>
              <a:gd name="connsiteX15-1475" fmla="*/ 0 w 5840730"/>
              <a:gd name="connsiteY15-1476" fmla="*/ 0 h 6887937"/>
              <a:gd name="connsiteX0-1477" fmla="*/ 0 w 5840730"/>
              <a:gd name="connsiteY0-1478" fmla="*/ 0 h 6887937"/>
              <a:gd name="connsiteX1-1479" fmla="*/ 5840730 w 5840730"/>
              <a:gd name="connsiteY1-1480" fmla="*/ 0 h 6887937"/>
              <a:gd name="connsiteX2-1481" fmla="*/ 5090160 w 5840730"/>
              <a:gd name="connsiteY2-1482" fmla="*/ 2775915 h 6887937"/>
              <a:gd name="connsiteX3-1483" fmla="*/ 4853940 w 5840730"/>
              <a:gd name="connsiteY3-1484" fmla="*/ 2962605 h 6887937"/>
              <a:gd name="connsiteX4-1485" fmla="*/ 4754880 w 5840730"/>
              <a:gd name="connsiteY4-1486" fmla="*/ 2692095 h 6887937"/>
              <a:gd name="connsiteX5-1487" fmla="*/ 4979670 w 5840730"/>
              <a:gd name="connsiteY5-1488" fmla="*/ 1846275 h 6887937"/>
              <a:gd name="connsiteX6-1489" fmla="*/ 4872990 w 5840730"/>
              <a:gd name="connsiteY6-1490" fmla="*/ 1571955 h 6887937"/>
              <a:gd name="connsiteX7-1491" fmla="*/ 4655820 w 5840730"/>
              <a:gd name="connsiteY7-1492" fmla="*/ 1770075 h 6887937"/>
              <a:gd name="connsiteX8-1493" fmla="*/ 3901440 w 5840730"/>
              <a:gd name="connsiteY8-1494" fmla="*/ 4696155 h 6887937"/>
              <a:gd name="connsiteX9-1495" fmla="*/ 4213860 w 5840730"/>
              <a:gd name="connsiteY9-1496" fmla="*/ 4757115 h 6887937"/>
              <a:gd name="connsiteX10-1497" fmla="*/ 4457700 w 5840730"/>
              <a:gd name="connsiteY10-1498" fmla="*/ 3842715 h 6887937"/>
              <a:gd name="connsiteX11-1499" fmla="*/ 4686300 w 5840730"/>
              <a:gd name="connsiteY11-1500" fmla="*/ 3713175 h 6887937"/>
              <a:gd name="connsiteX12-1501" fmla="*/ 4785360 w 5840730"/>
              <a:gd name="connsiteY12-1502" fmla="*/ 3926535 h 6887937"/>
              <a:gd name="connsiteX13-1503" fmla="*/ 4028621 w 5840730"/>
              <a:gd name="connsiteY13-1504" fmla="*/ 6887937 h 6887937"/>
              <a:gd name="connsiteX14-1505" fmla="*/ 0 w 5840730"/>
              <a:gd name="connsiteY14-1506" fmla="*/ 6877051 h 6887937"/>
              <a:gd name="connsiteX15-1507" fmla="*/ 0 w 5840730"/>
              <a:gd name="connsiteY15-1508" fmla="*/ 0 h 6887937"/>
              <a:gd name="connsiteX0-1509" fmla="*/ 0 w 5840730"/>
              <a:gd name="connsiteY0-1510" fmla="*/ 0 h 6887937"/>
              <a:gd name="connsiteX1-1511" fmla="*/ 5840730 w 5840730"/>
              <a:gd name="connsiteY1-1512" fmla="*/ 0 h 6887937"/>
              <a:gd name="connsiteX2-1513" fmla="*/ 5090160 w 5840730"/>
              <a:gd name="connsiteY2-1514" fmla="*/ 2775915 h 6887937"/>
              <a:gd name="connsiteX3-1515" fmla="*/ 4853940 w 5840730"/>
              <a:gd name="connsiteY3-1516" fmla="*/ 2962605 h 6887937"/>
              <a:gd name="connsiteX4-1517" fmla="*/ 4754880 w 5840730"/>
              <a:gd name="connsiteY4-1518" fmla="*/ 2692095 h 6887937"/>
              <a:gd name="connsiteX5-1519" fmla="*/ 4979670 w 5840730"/>
              <a:gd name="connsiteY5-1520" fmla="*/ 1846275 h 6887937"/>
              <a:gd name="connsiteX6-1521" fmla="*/ 4872990 w 5840730"/>
              <a:gd name="connsiteY6-1522" fmla="*/ 1571955 h 6887937"/>
              <a:gd name="connsiteX7-1523" fmla="*/ 4655820 w 5840730"/>
              <a:gd name="connsiteY7-1524" fmla="*/ 1770075 h 6887937"/>
              <a:gd name="connsiteX8-1525" fmla="*/ 3901440 w 5840730"/>
              <a:gd name="connsiteY8-1526" fmla="*/ 4696155 h 6887937"/>
              <a:gd name="connsiteX9-1527" fmla="*/ 4213860 w 5840730"/>
              <a:gd name="connsiteY9-1528" fmla="*/ 4757115 h 6887937"/>
              <a:gd name="connsiteX10-1529" fmla="*/ 4457700 w 5840730"/>
              <a:gd name="connsiteY10-1530" fmla="*/ 3842715 h 6887937"/>
              <a:gd name="connsiteX11-1531" fmla="*/ 4686300 w 5840730"/>
              <a:gd name="connsiteY11-1532" fmla="*/ 3713175 h 6887937"/>
              <a:gd name="connsiteX12-1533" fmla="*/ 4785360 w 5840730"/>
              <a:gd name="connsiteY12-1534" fmla="*/ 3926535 h 6887937"/>
              <a:gd name="connsiteX13-1535" fmla="*/ 4028621 w 5840730"/>
              <a:gd name="connsiteY13-1536" fmla="*/ 6887937 h 6887937"/>
              <a:gd name="connsiteX14-1537" fmla="*/ 0 w 5840730"/>
              <a:gd name="connsiteY14-1538" fmla="*/ 6877051 h 6887937"/>
              <a:gd name="connsiteX15-1539" fmla="*/ 0 w 5840730"/>
              <a:gd name="connsiteY15-1540" fmla="*/ 0 h 6887937"/>
              <a:gd name="connsiteX0-1541" fmla="*/ 0 w 5840730"/>
              <a:gd name="connsiteY0-1542" fmla="*/ 0 h 6887937"/>
              <a:gd name="connsiteX1-1543" fmla="*/ 5840730 w 5840730"/>
              <a:gd name="connsiteY1-1544" fmla="*/ 0 h 6887937"/>
              <a:gd name="connsiteX2-1545" fmla="*/ 5090160 w 5840730"/>
              <a:gd name="connsiteY2-1546" fmla="*/ 2775915 h 6887937"/>
              <a:gd name="connsiteX3-1547" fmla="*/ 4853940 w 5840730"/>
              <a:gd name="connsiteY3-1548" fmla="*/ 2962605 h 6887937"/>
              <a:gd name="connsiteX4-1549" fmla="*/ 4754880 w 5840730"/>
              <a:gd name="connsiteY4-1550" fmla="*/ 2692095 h 6887937"/>
              <a:gd name="connsiteX5-1551" fmla="*/ 4979670 w 5840730"/>
              <a:gd name="connsiteY5-1552" fmla="*/ 1846275 h 6887937"/>
              <a:gd name="connsiteX6-1553" fmla="*/ 4872990 w 5840730"/>
              <a:gd name="connsiteY6-1554" fmla="*/ 1571955 h 6887937"/>
              <a:gd name="connsiteX7-1555" fmla="*/ 4655820 w 5840730"/>
              <a:gd name="connsiteY7-1556" fmla="*/ 1770075 h 6887937"/>
              <a:gd name="connsiteX8-1557" fmla="*/ 3901440 w 5840730"/>
              <a:gd name="connsiteY8-1558" fmla="*/ 4696155 h 6887937"/>
              <a:gd name="connsiteX9-1559" fmla="*/ 4213860 w 5840730"/>
              <a:gd name="connsiteY9-1560" fmla="*/ 4757115 h 6887937"/>
              <a:gd name="connsiteX10-1561" fmla="*/ 4457700 w 5840730"/>
              <a:gd name="connsiteY10-1562" fmla="*/ 3842715 h 6887937"/>
              <a:gd name="connsiteX11-1563" fmla="*/ 4686300 w 5840730"/>
              <a:gd name="connsiteY11-1564" fmla="*/ 3713175 h 6887937"/>
              <a:gd name="connsiteX12-1565" fmla="*/ 4785360 w 5840730"/>
              <a:gd name="connsiteY12-1566" fmla="*/ 3926535 h 6887937"/>
              <a:gd name="connsiteX13-1567" fmla="*/ 4028621 w 5840730"/>
              <a:gd name="connsiteY13-1568" fmla="*/ 6887937 h 6887937"/>
              <a:gd name="connsiteX14-1569" fmla="*/ 0 w 5840730"/>
              <a:gd name="connsiteY14-1570" fmla="*/ 6877051 h 6887937"/>
              <a:gd name="connsiteX15-1571" fmla="*/ 0 w 5840730"/>
              <a:gd name="connsiteY15-1572" fmla="*/ 0 h 6887937"/>
              <a:gd name="connsiteX0-1573" fmla="*/ 0 w 5840730"/>
              <a:gd name="connsiteY0-1574" fmla="*/ 0 h 6887937"/>
              <a:gd name="connsiteX1-1575" fmla="*/ 5840730 w 5840730"/>
              <a:gd name="connsiteY1-1576" fmla="*/ 0 h 6887937"/>
              <a:gd name="connsiteX2-1577" fmla="*/ 5090160 w 5840730"/>
              <a:gd name="connsiteY2-1578" fmla="*/ 2775915 h 6887937"/>
              <a:gd name="connsiteX3-1579" fmla="*/ 4853940 w 5840730"/>
              <a:gd name="connsiteY3-1580" fmla="*/ 2962605 h 6887937"/>
              <a:gd name="connsiteX4-1581" fmla="*/ 4754880 w 5840730"/>
              <a:gd name="connsiteY4-1582" fmla="*/ 2692095 h 6887937"/>
              <a:gd name="connsiteX5-1583" fmla="*/ 4979670 w 5840730"/>
              <a:gd name="connsiteY5-1584" fmla="*/ 1846275 h 6887937"/>
              <a:gd name="connsiteX6-1585" fmla="*/ 4872990 w 5840730"/>
              <a:gd name="connsiteY6-1586" fmla="*/ 1571955 h 6887937"/>
              <a:gd name="connsiteX7-1587" fmla="*/ 4655820 w 5840730"/>
              <a:gd name="connsiteY7-1588" fmla="*/ 1770075 h 6887937"/>
              <a:gd name="connsiteX8-1589" fmla="*/ 3901440 w 5840730"/>
              <a:gd name="connsiteY8-1590" fmla="*/ 4696155 h 6887937"/>
              <a:gd name="connsiteX9-1591" fmla="*/ 4213860 w 5840730"/>
              <a:gd name="connsiteY9-1592" fmla="*/ 4757115 h 6887937"/>
              <a:gd name="connsiteX10-1593" fmla="*/ 4457700 w 5840730"/>
              <a:gd name="connsiteY10-1594" fmla="*/ 3842715 h 6887937"/>
              <a:gd name="connsiteX11-1595" fmla="*/ 4686300 w 5840730"/>
              <a:gd name="connsiteY11-1596" fmla="*/ 3713175 h 6887937"/>
              <a:gd name="connsiteX12-1597" fmla="*/ 4785360 w 5840730"/>
              <a:gd name="connsiteY12-1598" fmla="*/ 3926535 h 6887937"/>
              <a:gd name="connsiteX13-1599" fmla="*/ 4028621 w 5840730"/>
              <a:gd name="connsiteY13-1600" fmla="*/ 6887937 h 6887937"/>
              <a:gd name="connsiteX14-1601" fmla="*/ 0 w 5840730"/>
              <a:gd name="connsiteY14-1602" fmla="*/ 6877051 h 6887937"/>
              <a:gd name="connsiteX15-1603" fmla="*/ 0 w 5840730"/>
              <a:gd name="connsiteY15-1604" fmla="*/ 0 h 6887937"/>
              <a:gd name="connsiteX0-1605" fmla="*/ 0 w 5840730"/>
              <a:gd name="connsiteY0-1606" fmla="*/ 0 h 6887937"/>
              <a:gd name="connsiteX1-1607" fmla="*/ 5840730 w 5840730"/>
              <a:gd name="connsiteY1-1608" fmla="*/ 0 h 6887937"/>
              <a:gd name="connsiteX2-1609" fmla="*/ 5090160 w 5840730"/>
              <a:gd name="connsiteY2-1610" fmla="*/ 2775915 h 6887937"/>
              <a:gd name="connsiteX3-1611" fmla="*/ 4853940 w 5840730"/>
              <a:gd name="connsiteY3-1612" fmla="*/ 2962605 h 6887937"/>
              <a:gd name="connsiteX4-1613" fmla="*/ 4754880 w 5840730"/>
              <a:gd name="connsiteY4-1614" fmla="*/ 2692095 h 6887937"/>
              <a:gd name="connsiteX5-1615" fmla="*/ 4979670 w 5840730"/>
              <a:gd name="connsiteY5-1616" fmla="*/ 1846275 h 6887937"/>
              <a:gd name="connsiteX6-1617" fmla="*/ 4872990 w 5840730"/>
              <a:gd name="connsiteY6-1618" fmla="*/ 1571955 h 6887937"/>
              <a:gd name="connsiteX7-1619" fmla="*/ 4655820 w 5840730"/>
              <a:gd name="connsiteY7-1620" fmla="*/ 1770075 h 6887937"/>
              <a:gd name="connsiteX8-1621" fmla="*/ 3901440 w 5840730"/>
              <a:gd name="connsiteY8-1622" fmla="*/ 4696155 h 6887937"/>
              <a:gd name="connsiteX9-1623" fmla="*/ 4213860 w 5840730"/>
              <a:gd name="connsiteY9-1624" fmla="*/ 4757115 h 6887937"/>
              <a:gd name="connsiteX10-1625" fmla="*/ 4457700 w 5840730"/>
              <a:gd name="connsiteY10-1626" fmla="*/ 3842715 h 6887937"/>
              <a:gd name="connsiteX11-1627" fmla="*/ 4686300 w 5840730"/>
              <a:gd name="connsiteY11-1628" fmla="*/ 3713175 h 6887937"/>
              <a:gd name="connsiteX12-1629" fmla="*/ 4785360 w 5840730"/>
              <a:gd name="connsiteY12-1630" fmla="*/ 3926535 h 6887937"/>
              <a:gd name="connsiteX13-1631" fmla="*/ 4028621 w 5840730"/>
              <a:gd name="connsiteY13-1632" fmla="*/ 6887937 h 6887937"/>
              <a:gd name="connsiteX14-1633" fmla="*/ 0 w 5840730"/>
              <a:gd name="connsiteY14-1634" fmla="*/ 6877051 h 6887937"/>
              <a:gd name="connsiteX15-1635" fmla="*/ 0 w 5840730"/>
              <a:gd name="connsiteY15-1636" fmla="*/ 0 h 6887937"/>
              <a:gd name="connsiteX0-1637" fmla="*/ 0 w 5840730"/>
              <a:gd name="connsiteY0-1638" fmla="*/ 0 h 6887937"/>
              <a:gd name="connsiteX1-1639" fmla="*/ 5840730 w 5840730"/>
              <a:gd name="connsiteY1-1640" fmla="*/ 0 h 6887937"/>
              <a:gd name="connsiteX2-1641" fmla="*/ 5090160 w 5840730"/>
              <a:gd name="connsiteY2-1642" fmla="*/ 2775915 h 6887937"/>
              <a:gd name="connsiteX3-1643" fmla="*/ 4853940 w 5840730"/>
              <a:gd name="connsiteY3-1644" fmla="*/ 2962605 h 6887937"/>
              <a:gd name="connsiteX4-1645" fmla="*/ 4754880 w 5840730"/>
              <a:gd name="connsiteY4-1646" fmla="*/ 2692095 h 6887937"/>
              <a:gd name="connsiteX5-1647" fmla="*/ 4979670 w 5840730"/>
              <a:gd name="connsiteY5-1648" fmla="*/ 1846275 h 6887937"/>
              <a:gd name="connsiteX6-1649" fmla="*/ 4872990 w 5840730"/>
              <a:gd name="connsiteY6-1650" fmla="*/ 1571955 h 6887937"/>
              <a:gd name="connsiteX7-1651" fmla="*/ 4655820 w 5840730"/>
              <a:gd name="connsiteY7-1652" fmla="*/ 1770075 h 6887937"/>
              <a:gd name="connsiteX8-1653" fmla="*/ 3901440 w 5840730"/>
              <a:gd name="connsiteY8-1654" fmla="*/ 4696155 h 6887937"/>
              <a:gd name="connsiteX9-1655" fmla="*/ 4213860 w 5840730"/>
              <a:gd name="connsiteY9-1656" fmla="*/ 4757115 h 6887937"/>
              <a:gd name="connsiteX10-1657" fmla="*/ 4457700 w 5840730"/>
              <a:gd name="connsiteY10-1658" fmla="*/ 3842715 h 6887937"/>
              <a:gd name="connsiteX11-1659" fmla="*/ 4686300 w 5840730"/>
              <a:gd name="connsiteY11-1660" fmla="*/ 3713175 h 6887937"/>
              <a:gd name="connsiteX12-1661" fmla="*/ 4785360 w 5840730"/>
              <a:gd name="connsiteY12-1662" fmla="*/ 3926535 h 6887937"/>
              <a:gd name="connsiteX13-1663" fmla="*/ 4028621 w 5840730"/>
              <a:gd name="connsiteY13-1664" fmla="*/ 6887937 h 6887937"/>
              <a:gd name="connsiteX14-1665" fmla="*/ 0 w 5840730"/>
              <a:gd name="connsiteY14-1666" fmla="*/ 6877051 h 6887937"/>
              <a:gd name="connsiteX15-1667" fmla="*/ 0 w 5840730"/>
              <a:gd name="connsiteY15-1668" fmla="*/ 0 h 6887937"/>
              <a:gd name="connsiteX0-1669" fmla="*/ 0 w 5840730"/>
              <a:gd name="connsiteY0-1670" fmla="*/ 0 h 6887937"/>
              <a:gd name="connsiteX1-1671" fmla="*/ 5840730 w 5840730"/>
              <a:gd name="connsiteY1-1672" fmla="*/ 0 h 6887937"/>
              <a:gd name="connsiteX2-1673" fmla="*/ 5090160 w 5840730"/>
              <a:gd name="connsiteY2-1674" fmla="*/ 2775915 h 6887937"/>
              <a:gd name="connsiteX3-1675" fmla="*/ 4853940 w 5840730"/>
              <a:gd name="connsiteY3-1676" fmla="*/ 2962605 h 6887937"/>
              <a:gd name="connsiteX4-1677" fmla="*/ 4754880 w 5840730"/>
              <a:gd name="connsiteY4-1678" fmla="*/ 2692095 h 6887937"/>
              <a:gd name="connsiteX5-1679" fmla="*/ 4979670 w 5840730"/>
              <a:gd name="connsiteY5-1680" fmla="*/ 1846275 h 6887937"/>
              <a:gd name="connsiteX6-1681" fmla="*/ 4872990 w 5840730"/>
              <a:gd name="connsiteY6-1682" fmla="*/ 1571955 h 6887937"/>
              <a:gd name="connsiteX7-1683" fmla="*/ 4655820 w 5840730"/>
              <a:gd name="connsiteY7-1684" fmla="*/ 1770075 h 6887937"/>
              <a:gd name="connsiteX8-1685" fmla="*/ 3901440 w 5840730"/>
              <a:gd name="connsiteY8-1686" fmla="*/ 4696155 h 6887937"/>
              <a:gd name="connsiteX9-1687" fmla="*/ 4213860 w 5840730"/>
              <a:gd name="connsiteY9-1688" fmla="*/ 4757115 h 6887937"/>
              <a:gd name="connsiteX10-1689" fmla="*/ 4457700 w 5840730"/>
              <a:gd name="connsiteY10-1690" fmla="*/ 3842715 h 6887937"/>
              <a:gd name="connsiteX11-1691" fmla="*/ 4686300 w 5840730"/>
              <a:gd name="connsiteY11-1692" fmla="*/ 3713175 h 6887937"/>
              <a:gd name="connsiteX12-1693" fmla="*/ 4785360 w 5840730"/>
              <a:gd name="connsiteY12-1694" fmla="*/ 3926535 h 6887937"/>
              <a:gd name="connsiteX13-1695" fmla="*/ 4028621 w 5840730"/>
              <a:gd name="connsiteY13-1696" fmla="*/ 6887937 h 6887937"/>
              <a:gd name="connsiteX14-1697" fmla="*/ 0 w 5840730"/>
              <a:gd name="connsiteY14-1698" fmla="*/ 6877051 h 6887937"/>
              <a:gd name="connsiteX15-1699" fmla="*/ 0 w 5840730"/>
              <a:gd name="connsiteY15-1700" fmla="*/ 0 h 6887937"/>
              <a:gd name="connsiteX0-1701" fmla="*/ 0 w 5840730"/>
              <a:gd name="connsiteY0-1702" fmla="*/ 0 h 6887937"/>
              <a:gd name="connsiteX1-1703" fmla="*/ 5840730 w 5840730"/>
              <a:gd name="connsiteY1-1704" fmla="*/ 0 h 6887937"/>
              <a:gd name="connsiteX2-1705" fmla="*/ 5090160 w 5840730"/>
              <a:gd name="connsiteY2-1706" fmla="*/ 2775915 h 6887937"/>
              <a:gd name="connsiteX3-1707" fmla="*/ 4853940 w 5840730"/>
              <a:gd name="connsiteY3-1708" fmla="*/ 2962605 h 6887937"/>
              <a:gd name="connsiteX4-1709" fmla="*/ 4754880 w 5840730"/>
              <a:gd name="connsiteY4-1710" fmla="*/ 2692095 h 6887937"/>
              <a:gd name="connsiteX5-1711" fmla="*/ 4979670 w 5840730"/>
              <a:gd name="connsiteY5-1712" fmla="*/ 1846275 h 6887937"/>
              <a:gd name="connsiteX6-1713" fmla="*/ 4872990 w 5840730"/>
              <a:gd name="connsiteY6-1714" fmla="*/ 1571955 h 6887937"/>
              <a:gd name="connsiteX7-1715" fmla="*/ 4655820 w 5840730"/>
              <a:gd name="connsiteY7-1716" fmla="*/ 1770075 h 6887937"/>
              <a:gd name="connsiteX8-1717" fmla="*/ 3901440 w 5840730"/>
              <a:gd name="connsiteY8-1718" fmla="*/ 4696155 h 6887937"/>
              <a:gd name="connsiteX9-1719" fmla="*/ 4213860 w 5840730"/>
              <a:gd name="connsiteY9-1720" fmla="*/ 4757115 h 6887937"/>
              <a:gd name="connsiteX10-1721" fmla="*/ 4457700 w 5840730"/>
              <a:gd name="connsiteY10-1722" fmla="*/ 3842715 h 6887937"/>
              <a:gd name="connsiteX11-1723" fmla="*/ 4686300 w 5840730"/>
              <a:gd name="connsiteY11-1724" fmla="*/ 3713175 h 6887937"/>
              <a:gd name="connsiteX12-1725" fmla="*/ 4785360 w 5840730"/>
              <a:gd name="connsiteY12-1726" fmla="*/ 3926535 h 6887937"/>
              <a:gd name="connsiteX13-1727" fmla="*/ 4028621 w 5840730"/>
              <a:gd name="connsiteY13-1728" fmla="*/ 6887937 h 6887937"/>
              <a:gd name="connsiteX14-1729" fmla="*/ 0 w 5840730"/>
              <a:gd name="connsiteY14-1730" fmla="*/ 6877051 h 6887937"/>
              <a:gd name="connsiteX15-1731" fmla="*/ 0 w 5840730"/>
              <a:gd name="connsiteY15-1732" fmla="*/ 0 h 6887937"/>
              <a:gd name="connsiteX0-1733" fmla="*/ 0 w 5840730"/>
              <a:gd name="connsiteY0-1734" fmla="*/ 0 h 6887937"/>
              <a:gd name="connsiteX1-1735" fmla="*/ 5840730 w 5840730"/>
              <a:gd name="connsiteY1-1736" fmla="*/ 0 h 6887937"/>
              <a:gd name="connsiteX2-1737" fmla="*/ 5090160 w 5840730"/>
              <a:gd name="connsiteY2-1738" fmla="*/ 2775915 h 6887937"/>
              <a:gd name="connsiteX3-1739" fmla="*/ 4853940 w 5840730"/>
              <a:gd name="connsiteY3-1740" fmla="*/ 2962605 h 6887937"/>
              <a:gd name="connsiteX4-1741" fmla="*/ 4754880 w 5840730"/>
              <a:gd name="connsiteY4-1742" fmla="*/ 2692095 h 6887937"/>
              <a:gd name="connsiteX5-1743" fmla="*/ 4979670 w 5840730"/>
              <a:gd name="connsiteY5-1744" fmla="*/ 1846275 h 6887937"/>
              <a:gd name="connsiteX6-1745" fmla="*/ 4872990 w 5840730"/>
              <a:gd name="connsiteY6-1746" fmla="*/ 1571955 h 6887937"/>
              <a:gd name="connsiteX7-1747" fmla="*/ 4655820 w 5840730"/>
              <a:gd name="connsiteY7-1748" fmla="*/ 1770075 h 6887937"/>
              <a:gd name="connsiteX8-1749" fmla="*/ 3901440 w 5840730"/>
              <a:gd name="connsiteY8-1750" fmla="*/ 4696155 h 6887937"/>
              <a:gd name="connsiteX9-1751" fmla="*/ 4213860 w 5840730"/>
              <a:gd name="connsiteY9-1752" fmla="*/ 4757115 h 6887937"/>
              <a:gd name="connsiteX10-1753" fmla="*/ 4457700 w 5840730"/>
              <a:gd name="connsiteY10-1754" fmla="*/ 3842715 h 6887937"/>
              <a:gd name="connsiteX11-1755" fmla="*/ 4686300 w 5840730"/>
              <a:gd name="connsiteY11-1756" fmla="*/ 3713175 h 6887937"/>
              <a:gd name="connsiteX12-1757" fmla="*/ 4785360 w 5840730"/>
              <a:gd name="connsiteY12-1758" fmla="*/ 3926535 h 6887937"/>
              <a:gd name="connsiteX13-1759" fmla="*/ 4028621 w 5840730"/>
              <a:gd name="connsiteY13-1760" fmla="*/ 6887937 h 6887937"/>
              <a:gd name="connsiteX14-1761" fmla="*/ 0 w 5840730"/>
              <a:gd name="connsiteY14-1762" fmla="*/ 6877051 h 6887937"/>
              <a:gd name="connsiteX15-1763" fmla="*/ 0 w 5840730"/>
              <a:gd name="connsiteY15-1764" fmla="*/ 0 h 6887937"/>
              <a:gd name="connsiteX0-1765" fmla="*/ 0 w 5840730"/>
              <a:gd name="connsiteY0-1766" fmla="*/ 0 h 6887937"/>
              <a:gd name="connsiteX1-1767" fmla="*/ 5840730 w 5840730"/>
              <a:gd name="connsiteY1-1768" fmla="*/ 0 h 6887937"/>
              <a:gd name="connsiteX2-1769" fmla="*/ 5090160 w 5840730"/>
              <a:gd name="connsiteY2-1770" fmla="*/ 2775915 h 6887937"/>
              <a:gd name="connsiteX3-1771" fmla="*/ 4853940 w 5840730"/>
              <a:gd name="connsiteY3-1772" fmla="*/ 2962605 h 6887937"/>
              <a:gd name="connsiteX4-1773" fmla="*/ 4754880 w 5840730"/>
              <a:gd name="connsiteY4-1774" fmla="*/ 2692095 h 6887937"/>
              <a:gd name="connsiteX5-1775" fmla="*/ 4979670 w 5840730"/>
              <a:gd name="connsiteY5-1776" fmla="*/ 1846275 h 6887937"/>
              <a:gd name="connsiteX6-1777" fmla="*/ 4872990 w 5840730"/>
              <a:gd name="connsiteY6-1778" fmla="*/ 1571955 h 6887937"/>
              <a:gd name="connsiteX7-1779" fmla="*/ 4655820 w 5840730"/>
              <a:gd name="connsiteY7-1780" fmla="*/ 1770075 h 6887937"/>
              <a:gd name="connsiteX8-1781" fmla="*/ 3901440 w 5840730"/>
              <a:gd name="connsiteY8-1782" fmla="*/ 4696155 h 6887937"/>
              <a:gd name="connsiteX9-1783" fmla="*/ 4213860 w 5840730"/>
              <a:gd name="connsiteY9-1784" fmla="*/ 4757115 h 6887937"/>
              <a:gd name="connsiteX10-1785" fmla="*/ 4457700 w 5840730"/>
              <a:gd name="connsiteY10-1786" fmla="*/ 3842715 h 6887937"/>
              <a:gd name="connsiteX11-1787" fmla="*/ 4686300 w 5840730"/>
              <a:gd name="connsiteY11-1788" fmla="*/ 3713175 h 6887937"/>
              <a:gd name="connsiteX12-1789" fmla="*/ 4785360 w 5840730"/>
              <a:gd name="connsiteY12-1790" fmla="*/ 3926535 h 6887937"/>
              <a:gd name="connsiteX13-1791" fmla="*/ 4028621 w 5840730"/>
              <a:gd name="connsiteY13-1792" fmla="*/ 6887937 h 6887937"/>
              <a:gd name="connsiteX14-1793" fmla="*/ 0 w 5840730"/>
              <a:gd name="connsiteY14-1794" fmla="*/ 6877051 h 6887937"/>
              <a:gd name="connsiteX15-1795" fmla="*/ 0 w 5840730"/>
              <a:gd name="connsiteY15-1796" fmla="*/ 0 h 6887937"/>
              <a:gd name="connsiteX0-1797" fmla="*/ 0 w 5840730"/>
              <a:gd name="connsiteY0-1798" fmla="*/ 0 h 6887937"/>
              <a:gd name="connsiteX1-1799" fmla="*/ 5840730 w 5840730"/>
              <a:gd name="connsiteY1-1800" fmla="*/ 0 h 6887937"/>
              <a:gd name="connsiteX2-1801" fmla="*/ 5090160 w 5840730"/>
              <a:gd name="connsiteY2-1802" fmla="*/ 2775915 h 6887937"/>
              <a:gd name="connsiteX3-1803" fmla="*/ 4853940 w 5840730"/>
              <a:gd name="connsiteY3-1804" fmla="*/ 2962605 h 6887937"/>
              <a:gd name="connsiteX4-1805" fmla="*/ 4754880 w 5840730"/>
              <a:gd name="connsiteY4-1806" fmla="*/ 2692095 h 6887937"/>
              <a:gd name="connsiteX5-1807" fmla="*/ 4979670 w 5840730"/>
              <a:gd name="connsiteY5-1808" fmla="*/ 1846275 h 6887937"/>
              <a:gd name="connsiteX6-1809" fmla="*/ 4872990 w 5840730"/>
              <a:gd name="connsiteY6-1810" fmla="*/ 1571955 h 6887937"/>
              <a:gd name="connsiteX7-1811" fmla="*/ 4655820 w 5840730"/>
              <a:gd name="connsiteY7-1812" fmla="*/ 1770075 h 6887937"/>
              <a:gd name="connsiteX8-1813" fmla="*/ 3901440 w 5840730"/>
              <a:gd name="connsiteY8-1814" fmla="*/ 4696155 h 6887937"/>
              <a:gd name="connsiteX9-1815" fmla="*/ 4213860 w 5840730"/>
              <a:gd name="connsiteY9-1816" fmla="*/ 4757115 h 6887937"/>
              <a:gd name="connsiteX10-1817" fmla="*/ 4457700 w 5840730"/>
              <a:gd name="connsiteY10-1818" fmla="*/ 3842715 h 6887937"/>
              <a:gd name="connsiteX11-1819" fmla="*/ 4686300 w 5840730"/>
              <a:gd name="connsiteY11-1820" fmla="*/ 3713175 h 6887937"/>
              <a:gd name="connsiteX12-1821" fmla="*/ 4785360 w 5840730"/>
              <a:gd name="connsiteY12-1822" fmla="*/ 3926535 h 6887937"/>
              <a:gd name="connsiteX13-1823" fmla="*/ 4028621 w 5840730"/>
              <a:gd name="connsiteY13-1824" fmla="*/ 6887937 h 6887937"/>
              <a:gd name="connsiteX14-1825" fmla="*/ 0 w 5840730"/>
              <a:gd name="connsiteY14-1826" fmla="*/ 6877051 h 6887937"/>
              <a:gd name="connsiteX15-1827" fmla="*/ 0 w 5840730"/>
              <a:gd name="connsiteY15-1828" fmla="*/ 0 h 6887937"/>
              <a:gd name="connsiteX0-1829" fmla="*/ 0 w 5840730"/>
              <a:gd name="connsiteY0-1830" fmla="*/ 0 h 6887937"/>
              <a:gd name="connsiteX1-1831" fmla="*/ 5840730 w 5840730"/>
              <a:gd name="connsiteY1-1832" fmla="*/ 0 h 6887937"/>
              <a:gd name="connsiteX2-1833" fmla="*/ 5090160 w 5840730"/>
              <a:gd name="connsiteY2-1834" fmla="*/ 2775915 h 6887937"/>
              <a:gd name="connsiteX3-1835" fmla="*/ 4853940 w 5840730"/>
              <a:gd name="connsiteY3-1836" fmla="*/ 2962605 h 6887937"/>
              <a:gd name="connsiteX4-1837" fmla="*/ 4754880 w 5840730"/>
              <a:gd name="connsiteY4-1838" fmla="*/ 2692095 h 6887937"/>
              <a:gd name="connsiteX5-1839" fmla="*/ 4979670 w 5840730"/>
              <a:gd name="connsiteY5-1840" fmla="*/ 1846275 h 6887937"/>
              <a:gd name="connsiteX6-1841" fmla="*/ 4872990 w 5840730"/>
              <a:gd name="connsiteY6-1842" fmla="*/ 1571955 h 6887937"/>
              <a:gd name="connsiteX7-1843" fmla="*/ 4655820 w 5840730"/>
              <a:gd name="connsiteY7-1844" fmla="*/ 1770075 h 6887937"/>
              <a:gd name="connsiteX8-1845" fmla="*/ 3901440 w 5840730"/>
              <a:gd name="connsiteY8-1846" fmla="*/ 4696155 h 6887937"/>
              <a:gd name="connsiteX9-1847" fmla="*/ 4213860 w 5840730"/>
              <a:gd name="connsiteY9-1848" fmla="*/ 4757115 h 6887937"/>
              <a:gd name="connsiteX10-1849" fmla="*/ 4457700 w 5840730"/>
              <a:gd name="connsiteY10-1850" fmla="*/ 3842715 h 6887937"/>
              <a:gd name="connsiteX11-1851" fmla="*/ 4686300 w 5840730"/>
              <a:gd name="connsiteY11-1852" fmla="*/ 3713175 h 6887937"/>
              <a:gd name="connsiteX12-1853" fmla="*/ 4785360 w 5840730"/>
              <a:gd name="connsiteY12-1854" fmla="*/ 3926535 h 6887937"/>
              <a:gd name="connsiteX13-1855" fmla="*/ 4028621 w 5840730"/>
              <a:gd name="connsiteY13-1856" fmla="*/ 6887937 h 6887937"/>
              <a:gd name="connsiteX14-1857" fmla="*/ 0 w 5840730"/>
              <a:gd name="connsiteY14-1858" fmla="*/ 6877051 h 6887937"/>
              <a:gd name="connsiteX15-1859" fmla="*/ 0 w 5840730"/>
              <a:gd name="connsiteY15-1860" fmla="*/ 0 h 6887937"/>
              <a:gd name="connsiteX0-1861" fmla="*/ 0 w 5840730"/>
              <a:gd name="connsiteY0-1862" fmla="*/ 0 h 6887937"/>
              <a:gd name="connsiteX1-1863" fmla="*/ 5840730 w 5840730"/>
              <a:gd name="connsiteY1-1864" fmla="*/ 0 h 6887937"/>
              <a:gd name="connsiteX2-1865" fmla="*/ 5090160 w 5840730"/>
              <a:gd name="connsiteY2-1866" fmla="*/ 2775915 h 6887937"/>
              <a:gd name="connsiteX3-1867" fmla="*/ 4853940 w 5840730"/>
              <a:gd name="connsiteY3-1868" fmla="*/ 2962605 h 6887937"/>
              <a:gd name="connsiteX4-1869" fmla="*/ 4754880 w 5840730"/>
              <a:gd name="connsiteY4-1870" fmla="*/ 2692095 h 6887937"/>
              <a:gd name="connsiteX5-1871" fmla="*/ 4979670 w 5840730"/>
              <a:gd name="connsiteY5-1872" fmla="*/ 1846275 h 6887937"/>
              <a:gd name="connsiteX6-1873" fmla="*/ 4872990 w 5840730"/>
              <a:gd name="connsiteY6-1874" fmla="*/ 1571955 h 6887937"/>
              <a:gd name="connsiteX7-1875" fmla="*/ 4655820 w 5840730"/>
              <a:gd name="connsiteY7-1876" fmla="*/ 1770075 h 6887937"/>
              <a:gd name="connsiteX8-1877" fmla="*/ 3901440 w 5840730"/>
              <a:gd name="connsiteY8-1878" fmla="*/ 4696155 h 6887937"/>
              <a:gd name="connsiteX9-1879" fmla="*/ 4213860 w 5840730"/>
              <a:gd name="connsiteY9-1880" fmla="*/ 4757115 h 6887937"/>
              <a:gd name="connsiteX10-1881" fmla="*/ 4457700 w 5840730"/>
              <a:gd name="connsiteY10-1882" fmla="*/ 3842715 h 6887937"/>
              <a:gd name="connsiteX11-1883" fmla="*/ 4686300 w 5840730"/>
              <a:gd name="connsiteY11-1884" fmla="*/ 3713175 h 6887937"/>
              <a:gd name="connsiteX12-1885" fmla="*/ 4785360 w 5840730"/>
              <a:gd name="connsiteY12-1886" fmla="*/ 3926535 h 6887937"/>
              <a:gd name="connsiteX13-1887" fmla="*/ 4028621 w 5840730"/>
              <a:gd name="connsiteY13-1888" fmla="*/ 6887937 h 6887937"/>
              <a:gd name="connsiteX14-1889" fmla="*/ 0 w 5840730"/>
              <a:gd name="connsiteY14-1890" fmla="*/ 6877051 h 6887937"/>
              <a:gd name="connsiteX15-1891" fmla="*/ 0 w 5840730"/>
              <a:gd name="connsiteY15-1892" fmla="*/ 0 h 6887937"/>
              <a:gd name="connsiteX0-1893" fmla="*/ 0 w 5840730"/>
              <a:gd name="connsiteY0-1894" fmla="*/ 0 h 6887937"/>
              <a:gd name="connsiteX1-1895" fmla="*/ 5840730 w 5840730"/>
              <a:gd name="connsiteY1-1896" fmla="*/ 0 h 6887937"/>
              <a:gd name="connsiteX2-1897" fmla="*/ 5090160 w 5840730"/>
              <a:gd name="connsiteY2-1898" fmla="*/ 2775915 h 6887937"/>
              <a:gd name="connsiteX3-1899" fmla="*/ 4853940 w 5840730"/>
              <a:gd name="connsiteY3-1900" fmla="*/ 2962605 h 6887937"/>
              <a:gd name="connsiteX4-1901" fmla="*/ 4754880 w 5840730"/>
              <a:gd name="connsiteY4-1902" fmla="*/ 2692095 h 6887937"/>
              <a:gd name="connsiteX5-1903" fmla="*/ 4979670 w 5840730"/>
              <a:gd name="connsiteY5-1904" fmla="*/ 1846275 h 6887937"/>
              <a:gd name="connsiteX6-1905" fmla="*/ 4872990 w 5840730"/>
              <a:gd name="connsiteY6-1906" fmla="*/ 1571955 h 6887937"/>
              <a:gd name="connsiteX7-1907" fmla="*/ 4655820 w 5840730"/>
              <a:gd name="connsiteY7-1908" fmla="*/ 1770075 h 6887937"/>
              <a:gd name="connsiteX8-1909" fmla="*/ 3901440 w 5840730"/>
              <a:gd name="connsiteY8-1910" fmla="*/ 4696155 h 6887937"/>
              <a:gd name="connsiteX9-1911" fmla="*/ 3992880 w 5840730"/>
              <a:gd name="connsiteY9-1912" fmla="*/ 4905705 h 6887937"/>
              <a:gd name="connsiteX10-1913" fmla="*/ 4213860 w 5840730"/>
              <a:gd name="connsiteY10-1914" fmla="*/ 4757115 h 6887937"/>
              <a:gd name="connsiteX11-1915" fmla="*/ 4457700 w 5840730"/>
              <a:gd name="connsiteY11-1916" fmla="*/ 3842715 h 6887937"/>
              <a:gd name="connsiteX12-1917" fmla="*/ 4686300 w 5840730"/>
              <a:gd name="connsiteY12-1918" fmla="*/ 3713175 h 6887937"/>
              <a:gd name="connsiteX13-1919" fmla="*/ 4785360 w 5840730"/>
              <a:gd name="connsiteY13-1920" fmla="*/ 3926535 h 6887937"/>
              <a:gd name="connsiteX14-1921" fmla="*/ 4028621 w 5840730"/>
              <a:gd name="connsiteY14-1922" fmla="*/ 6887937 h 6887937"/>
              <a:gd name="connsiteX15-1923" fmla="*/ 0 w 5840730"/>
              <a:gd name="connsiteY15-1924" fmla="*/ 6877051 h 6887937"/>
              <a:gd name="connsiteX16" fmla="*/ 0 w 5840730"/>
              <a:gd name="connsiteY16" fmla="*/ 0 h 6887937"/>
              <a:gd name="connsiteX0-1925" fmla="*/ 0 w 5840730"/>
              <a:gd name="connsiteY0-1926" fmla="*/ 0 h 6887937"/>
              <a:gd name="connsiteX1-1927" fmla="*/ 5840730 w 5840730"/>
              <a:gd name="connsiteY1-1928" fmla="*/ 0 h 6887937"/>
              <a:gd name="connsiteX2-1929" fmla="*/ 5090160 w 5840730"/>
              <a:gd name="connsiteY2-1930" fmla="*/ 2775915 h 6887937"/>
              <a:gd name="connsiteX3-1931" fmla="*/ 4853940 w 5840730"/>
              <a:gd name="connsiteY3-1932" fmla="*/ 2962605 h 6887937"/>
              <a:gd name="connsiteX4-1933" fmla="*/ 4754880 w 5840730"/>
              <a:gd name="connsiteY4-1934" fmla="*/ 2692095 h 6887937"/>
              <a:gd name="connsiteX5-1935" fmla="*/ 4979670 w 5840730"/>
              <a:gd name="connsiteY5-1936" fmla="*/ 1846275 h 6887937"/>
              <a:gd name="connsiteX6-1937" fmla="*/ 4872990 w 5840730"/>
              <a:gd name="connsiteY6-1938" fmla="*/ 1571955 h 6887937"/>
              <a:gd name="connsiteX7-1939" fmla="*/ 4655820 w 5840730"/>
              <a:gd name="connsiteY7-1940" fmla="*/ 1770075 h 6887937"/>
              <a:gd name="connsiteX8-1941" fmla="*/ 3901440 w 5840730"/>
              <a:gd name="connsiteY8-1942" fmla="*/ 4696155 h 6887937"/>
              <a:gd name="connsiteX9-1943" fmla="*/ 3992880 w 5840730"/>
              <a:gd name="connsiteY9-1944" fmla="*/ 4905705 h 6887937"/>
              <a:gd name="connsiteX10-1945" fmla="*/ 4213860 w 5840730"/>
              <a:gd name="connsiteY10-1946" fmla="*/ 4757115 h 6887937"/>
              <a:gd name="connsiteX11-1947" fmla="*/ 4457700 w 5840730"/>
              <a:gd name="connsiteY11-1948" fmla="*/ 3842715 h 6887937"/>
              <a:gd name="connsiteX12-1949" fmla="*/ 4686300 w 5840730"/>
              <a:gd name="connsiteY12-1950" fmla="*/ 3713175 h 6887937"/>
              <a:gd name="connsiteX13-1951" fmla="*/ 4785360 w 5840730"/>
              <a:gd name="connsiteY13-1952" fmla="*/ 3926535 h 6887937"/>
              <a:gd name="connsiteX14-1953" fmla="*/ 4028621 w 5840730"/>
              <a:gd name="connsiteY14-1954" fmla="*/ 6887937 h 6887937"/>
              <a:gd name="connsiteX15-1955" fmla="*/ 0 w 5840730"/>
              <a:gd name="connsiteY15-1956" fmla="*/ 6877051 h 6887937"/>
              <a:gd name="connsiteX16-1957" fmla="*/ 0 w 5840730"/>
              <a:gd name="connsiteY16-1958" fmla="*/ 0 h 6887937"/>
              <a:gd name="connsiteX0-1959" fmla="*/ 0 w 5840730"/>
              <a:gd name="connsiteY0-1960" fmla="*/ 0 h 6887937"/>
              <a:gd name="connsiteX1-1961" fmla="*/ 5840730 w 5840730"/>
              <a:gd name="connsiteY1-1962" fmla="*/ 0 h 6887937"/>
              <a:gd name="connsiteX2-1963" fmla="*/ 5090160 w 5840730"/>
              <a:gd name="connsiteY2-1964" fmla="*/ 2775915 h 6887937"/>
              <a:gd name="connsiteX3-1965" fmla="*/ 4853940 w 5840730"/>
              <a:gd name="connsiteY3-1966" fmla="*/ 2962605 h 6887937"/>
              <a:gd name="connsiteX4-1967" fmla="*/ 4754880 w 5840730"/>
              <a:gd name="connsiteY4-1968" fmla="*/ 2692095 h 6887937"/>
              <a:gd name="connsiteX5-1969" fmla="*/ 4979670 w 5840730"/>
              <a:gd name="connsiteY5-1970" fmla="*/ 1846275 h 6887937"/>
              <a:gd name="connsiteX6-1971" fmla="*/ 4872990 w 5840730"/>
              <a:gd name="connsiteY6-1972" fmla="*/ 1571955 h 6887937"/>
              <a:gd name="connsiteX7-1973" fmla="*/ 4655820 w 5840730"/>
              <a:gd name="connsiteY7-1974" fmla="*/ 1770075 h 6887937"/>
              <a:gd name="connsiteX8-1975" fmla="*/ 3901440 w 5840730"/>
              <a:gd name="connsiteY8-1976" fmla="*/ 4696155 h 6887937"/>
              <a:gd name="connsiteX9-1977" fmla="*/ 3992880 w 5840730"/>
              <a:gd name="connsiteY9-1978" fmla="*/ 4905705 h 6887937"/>
              <a:gd name="connsiteX10-1979" fmla="*/ 4213860 w 5840730"/>
              <a:gd name="connsiteY10-1980" fmla="*/ 4757115 h 6887937"/>
              <a:gd name="connsiteX11-1981" fmla="*/ 4457700 w 5840730"/>
              <a:gd name="connsiteY11-1982" fmla="*/ 3842715 h 6887937"/>
              <a:gd name="connsiteX12-1983" fmla="*/ 4686300 w 5840730"/>
              <a:gd name="connsiteY12-1984" fmla="*/ 3713175 h 6887937"/>
              <a:gd name="connsiteX13-1985" fmla="*/ 4785360 w 5840730"/>
              <a:gd name="connsiteY13-1986" fmla="*/ 3926535 h 6887937"/>
              <a:gd name="connsiteX14-1987" fmla="*/ 4028621 w 5840730"/>
              <a:gd name="connsiteY14-1988" fmla="*/ 6887937 h 6887937"/>
              <a:gd name="connsiteX15-1989" fmla="*/ 0 w 5840730"/>
              <a:gd name="connsiteY15-1990" fmla="*/ 6877051 h 6887937"/>
              <a:gd name="connsiteX16-1991" fmla="*/ 0 w 5840730"/>
              <a:gd name="connsiteY16-1992" fmla="*/ 0 h 6887937"/>
              <a:gd name="connsiteX0-1993" fmla="*/ 0 w 5840730"/>
              <a:gd name="connsiteY0-1994" fmla="*/ 0 h 6887937"/>
              <a:gd name="connsiteX1-1995" fmla="*/ 5840730 w 5840730"/>
              <a:gd name="connsiteY1-1996" fmla="*/ 0 h 6887937"/>
              <a:gd name="connsiteX2-1997" fmla="*/ 5090160 w 5840730"/>
              <a:gd name="connsiteY2-1998" fmla="*/ 2775915 h 6887937"/>
              <a:gd name="connsiteX3-1999" fmla="*/ 4853940 w 5840730"/>
              <a:gd name="connsiteY3-2000" fmla="*/ 2962605 h 6887937"/>
              <a:gd name="connsiteX4-2001" fmla="*/ 4754880 w 5840730"/>
              <a:gd name="connsiteY4-2002" fmla="*/ 2692095 h 6887937"/>
              <a:gd name="connsiteX5-2003" fmla="*/ 4979670 w 5840730"/>
              <a:gd name="connsiteY5-2004" fmla="*/ 1846275 h 6887937"/>
              <a:gd name="connsiteX6-2005" fmla="*/ 4872990 w 5840730"/>
              <a:gd name="connsiteY6-2006" fmla="*/ 1571955 h 6887937"/>
              <a:gd name="connsiteX7-2007" fmla="*/ 4655820 w 5840730"/>
              <a:gd name="connsiteY7-2008" fmla="*/ 1770075 h 6887937"/>
              <a:gd name="connsiteX8-2009" fmla="*/ 3901440 w 5840730"/>
              <a:gd name="connsiteY8-2010" fmla="*/ 4696155 h 6887937"/>
              <a:gd name="connsiteX9-2011" fmla="*/ 3992880 w 5840730"/>
              <a:gd name="connsiteY9-2012" fmla="*/ 4905705 h 6887937"/>
              <a:gd name="connsiteX10-2013" fmla="*/ 4213860 w 5840730"/>
              <a:gd name="connsiteY10-2014" fmla="*/ 4757115 h 6887937"/>
              <a:gd name="connsiteX11-2015" fmla="*/ 4457700 w 5840730"/>
              <a:gd name="connsiteY11-2016" fmla="*/ 3842715 h 6887937"/>
              <a:gd name="connsiteX12-2017" fmla="*/ 4686300 w 5840730"/>
              <a:gd name="connsiteY12-2018" fmla="*/ 3713175 h 6887937"/>
              <a:gd name="connsiteX13-2019" fmla="*/ 4785360 w 5840730"/>
              <a:gd name="connsiteY13-2020" fmla="*/ 3926535 h 6887937"/>
              <a:gd name="connsiteX14-2021" fmla="*/ 4028621 w 5840730"/>
              <a:gd name="connsiteY14-2022" fmla="*/ 6887937 h 6887937"/>
              <a:gd name="connsiteX15-2023" fmla="*/ 0 w 5840730"/>
              <a:gd name="connsiteY15-2024" fmla="*/ 6877051 h 6887937"/>
              <a:gd name="connsiteX16-2025" fmla="*/ 0 w 5840730"/>
              <a:gd name="connsiteY16-2026" fmla="*/ 0 h 6887937"/>
              <a:gd name="connsiteX0-2027" fmla="*/ 0 w 5840730"/>
              <a:gd name="connsiteY0-2028" fmla="*/ 0 h 6887937"/>
              <a:gd name="connsiteX1-2029" fmla="*/ 5840730 w 5840730"/>
              <a:gd name="connsiteY1-2030" fmla="*/ 0 h 6887937"/>
              <a:gd name="connsiteX2-2031" fmla="*/ 5090160 w 5840730"/>
              <a:gd name="connsiteY2-2032" fmla="*/ 2775915 h 6887937"/>
              <a:gd name="connsiteX3-2033" fmla="*/ 4853940 w 5840730"/>
              <a:gd name="connsiteY3-2034" fmla="*/ 2962605 h 6887937"/>
              <a:gd name="connsiteX4-2035" fmla="*/ 4754880 w 5840730"/>
              <a:gd name="connsiteY4-2036" fmla="*/ 2692095 h 6887937"/>
              <a:gd name="connsiteX5-2037" fmla="*/ 4979670 w 5840730"/>
              <a:gd name="connsiteY5-2038" fmla="*/ 1846275 h 6887937"/>
              <a:gd name="connsiteX6-2039" fmla="*/ 4872990 w 5840730"/>
              <a:gd name="connsiteY6-2040" fmla="*/ 1571955 h 6887937"/>
              <a:gd name="connsiteX7-2041" fmla="*/ 4655820 w 5840730"/>
              <a:gd name="connsiteY7-2042" fmla="*/ 1770075 h 6887937"/>
              <a:gd name="connsiteX8-2043" fmla="*/ 3901440 w 5840730"/>
              <a:gd name="connsiteY8-2044" fmla="*/ 4696155 h 6887937"/>
              <a:gd name="connsiteX9-2045" fmla="*/ 3992880 w 5840730"/>
              <a:gd name="connsiteY9-2046" fmla="*/ 4905705 h 6887937"/>
              <a:gd name="connsiteX10-2047" fmla="*/ 4213860 w 5840730"/>
              <a:gd name="connsiteY10-2048" fmla="*/ 4757115 h 6887937"/>
              <a:gd name="connsiteX11-2049" fmla="*/ 4457700 w 5840730"/>
              <a:gd name="connsiteY11-2050" fmla="*/ 3842715 h 6887937"/>
              <a:gd name="connsiteX12-2051" fmla="*/ 4686300 w 5840730"/>
              <a:gd name="connsiteY12-2052" fmla="*/ 3713175 h 6887937"/>
              <a:gd name="connsiteX13-2053" fmla="*/ 4785360 w 5840730"/>
              <a:gd name="connsiteY13-2054" fmla="*/ 3926535 h 6887937"/>
              <a:gd name="connsiteX14-2055" fmla="*/ 4028621 w 5840730"/>
              <a:gd name="connsiteY14-2056" fmla="*/ 6887937 h 6887937"/>
              <a:gd name="connsiteX15-2057" fmla="*/ 0 w 5840730"/>
              <a:gd name="connsiteY15-2058" fmla="*/ 6877051 h 6887937"/>
              <a:gd name="connsiteX16-2059" fmla="*/ 0 w 5840730"/>
              <a:gd name="connsiteY16-2060" fmla="*/ 0 h 6887937"/>
              <a:gd name="connsiteX0-2061" fmla="*/ 0 w 5840730"/>
              <a:gd name="connsiteY0-2062" fmla="*/ 0 h 6887937"/>
              <a:gd name="connsiteX1-2063" fmla="*/ 5840730 w 5840730"/>
              <a:gd name="connsiteY1-2064" fmla="*/ 0 h 6887937"/>
              <a:gd name="connsiteX2-2065" fmla="*/ 5090160 w 5840730"/>
              <a:gd name="connsiteY2-2066" fmla="*/ 2775915 h 6887937"/>
              <a:gd name="connsiteX3-2067" fmla="*/ 4853940 w 5840730"/>
              <a:gd name="connsiteY3-2068" fmla="*/ 2962605 h 6887937"/>
              <a:gd name="connsiteX4-2069" fmla="*/ 4754880 w 5840730"/>
              <a:gd name="connsiteY4-2070" fmla="*/ 2692095 h 6887937"/>
              <a:gd name="connsiteX5-2071" fmla="*/ 4979670 w 5840730"/>
              <a:gd name="connsiteY5-2072" fmla="*/ 1846275 h 6887937"/>
              <a:gd name="connsiteX6-2073" fmla="*/ 4872990 w 5840730"/>
              <a:gd name="connsiteY6-2074" fmla="*/ 1571955 h 6887937"/>
              <a:gd name="connsiteX7-2075" fmla="*/ 4655820 w 5840730"/>
              <a:gd name="connsiteY7-2076" fmla="*/ 1770075 h 6887937"/>
              <a:gd name="connsiteX8-2077" fmla="*/ 3901440 w 5840730"/>
              <a:gd name="connsiteY8-2078" fmla="*/ 4696155 h 6887937"/>
              <a:gd name="connsiteX9-2079" fmla="*/ 3992880 w 5840730"/>
              <a:gd name="connsiteY9-2080" fmla="*/ 4905705 h 6887937"/>
              <a:gd name="connsiteX10-2081" fmla="*/ 4213860 w 5840730"/>
              <a:gd name="connsiteY10-2082" fmla="*/ 4757115 h 6887937"/>
              <a:gd name="connsiteX11-2083" fmla="*/ 4457700 w 5840730"/>
              <a:gd name="connsiteY11-2084" fmla="*/ 3842715 h 6887937"/>
              <a:gd name="connsiteX12-2085" fmla="*/ 4686300 w 5840730"/>
              <a:gd name="connsiteY12-2086" fmla="*/ 3713175 h 6887937"/>
              <a:gd name="connsiteX13-2087" fmla="*/ 4785360 w 5840730"/>
              <a:gd name="connsiteY13-2088" fmla="*/ 3926535 h 6887937"/>
              <a:gd name="connsiteX14-2089" fmla="*/ 4028621 w 5840730"/>
              <a:gd name="connsiteY14-2090" fmla="*/ 6887937 h 6887937"/>
              <a:gd name="connsiteX15-2091" fmla="*/ 0 w 5840730"/>
              <a:gd name="connsiteY15-2092" fmla="*/ 6877051 h 6887937"/>
              <a:gd name="connsiteX16-2093" fmla="*/ 0 w 5840730"/>
              <a:gd name="connsiteY16-2094" fmla="*/ 0 h 6887937"/>
              <a:gd name="connsiteX0-2095" fmla="*/ 0 w 5840730"/>
              <a:gd name="connsiteY0-2096" fmla="*/ 0 h 6887937"/>
              <a:gd name="connsiteX1-2097" fmla="*/ 5840730 w 5840730"/>
              <a:gd name="connsiteY1-2098" fmla="*/ 0 h 6887937"/>
              <a:gd name="connsiteX2-2099" fmla="*/ 5090160 w 5840730"/>
              <a:gd name="connsiteY2-2100" fmla="*/ 2775915 h 6887937"/>
              <a:gd name="connsiteX3-2101" fmla="*/ 4853940 w 5840730"/>
              <a:gd name="connsiteY3-2102" fmla="*/ 2962605 h 6887937"/>
              <a:gd name="connsiteX4-2103" fmla="*/ 4754880 w 5840730"/>
              <a:gd name="connsiteY4-2104" fmla="*/ 2692095 h 6887937"/>
              <a:gd name="connsiteX5-2105" fmla="*/ 4979670 w 5840730"/>
              <a:gd name="connsiteY5-2106" fmla="*/ 1846275 h 6887937"/>
              <a:gd name="connsiteX6-2107" fmla="*/ 4872990 w 5840730"/>
              <a:gd name="connsiteY6-2108" fmla="*/ 1571955 h 6887937"/>
              <a:gd name="connsiteX7-2109" fmla="*/ 4655820 w 5840730"/>
              <a:gd name="connsiteY7-2110" fmla="*/ 1770075 h 6887937"/>
              <a:gd name="connsiteX8-2111" fmla="*/ 3901440 w 5840730"/>
              <a:gd name="connsiteY8-2112" fmla="*/ 4696155 h 6887937"/>
              <a:gd name="connsiteX9-2113" fmla="*/ 3992880 w 5840730"/>
              <a:gd name="connsiteY9-2114" fmla="*/ 4905705 h 6887937"/>
              <a:gd name="connsiteX10-2115" fmla="*/ 4213860 w 5840730"/>
              <a:gd name="connsiteY10-2116" fmla="*/ 4757115 h 6887937"/>
              <a:gd name="connsiteX11-2117" fmla="*/ 4457700 w 5840730"/>
              <a:gd name="connsiteY11-2118" fmla="*/ 3842715 h 6887937"/>
              <a:gd name="connsiteX12-2119" fmla="*/ 4686300 w 5840730"/>
              <a:gd name="connsiteY12-2120" fmla="*/ 3713175 h 6887937"/>
              <a:gd name="connsiteX13-2121" fmla="*/ 4785360 w 5840730"/>
              <a:gd name="connsiteY13-2122" fmla="*/ 3926535 h 6887937"/>
              <a:gd name="connsiteX14-2123" fmla="*/ 4028621 w 5840730"/>
              <a:gd name="connsiteY14-2124" fmla="*/ 6887937 h 6887937"/>
              <a:gd name="connsiteX15-2125" fmla="*/ 0 w 5840730"/>
              <a:gd name="connsiteY15-2126" fmla="*/ 6877051 h 6887937"/>
              <a:gd name="connsiteX16-2127" fmla="*/ 0 w 5840730"/>
              <a:gd name="connsiteY16-2128" fmla="*/ 0 h 6887937"/>
              <a:gd name="connsiteX0-2129" fmla="*/ 0 w 5840730"/>
              <a:gd name="connsiteY0-2130" fmla="*/ 0 h 6887937"/>
              <a:gd name="connsiteX1-2131" fmla="*/ 5840730 w 5840730"/>
              <a:gd name="connsiteY1-2132" fmla="*/ 0 h 6887937"/>
              <a:gd name="connsiteX2-2133" fmla="*/ 5090160 w 5840730"/>
              <a:gd name="connsiteY2-2134" fmla="*/ 2775915 h 6887937"/>
              <a:gd name="connsiteX3-2135" fmla="*/ 4853940 w 5840730"/>
              <a:gd name="connsiteY3-2136" fmla="*/ 2962605 h 6887937"/>
              <a:gd name="connsiteX4-2137" fmla="*/ 4754880 w 5840730"/>
              <a:gd name="connsiteY4-2138" fmla="*/ 2692095 h 6887937"/>
              <a:gd name="connsiteX5-2139" fmla="*/ 4979670 w 5840730"/>
              <a:gd name="connsiteY5-2140" fmla="*/ 1846275 h 6887937"/>
              <a:gd name="connsiteX6-2141" fmla="*/ 4872990 w 5840730"/>
              <a:gd name="connsiteY6-2142" fmla="*/ 1571955 h 6887937"/>
              <a:gd name="connsiteX7-2143" fmla="*/ 4655820 w 5840730"/>
              <a:gd name="connsiteY7-2144" fmla="*/ 1770075 h 6887937"/>
              <a:gd name="connsiteX8-2145" fmla="*/ 3901440 w 5840730"/>
              <a:gd name="connsiteY8-2146" fmla="*/ 4696155 h 6887937"/>
              <a:gd name="connsiteX9-2147" fmla="*/ 3992880 w 5840730"/>
              <a:gd name="connsiteY9-2148" fmla="*/ 4905705 h 6887937"/>
              <a:gd name="connsiteX10-2149" fmla="*/ 4213860 w 5840730"/>
              <a:gd name="connsiteY10-2150" fmla="*/ 4757115 h 6887937"/>
              <a:gd name="connsiteX11-2151" fmla="*/ 4457700 w 5840730"/>
              <a:gd name="connsiteY11-2152" fmla="*/ 3842715 h 6887937"/>
              <a:gd name="connsiteX12-2153" fmla="*/ 4686300 w 5840730"/>
              <a:gd name="connsiteY12-2154" fmla="*/ 3713175 h 6887937"/>
              <a:gd name="connsiteX13-2155" fmla="*/ 4785360 w 5840730"/>
              <a:gd name="connsiteY13-2156" fmla="*/ 3926535 h 6887937"/>
              <a:gd name="connsiteX14-2157" fmla="*/ 4028621 w 5840730"/>
              <a:gd name="connsiteY14-2158" fmla="*/ 6887937 h 6887937"/>
              <a:gd name="connsiteX15-2159" fmla="*/ 0 w 5840730"/>
              <a:gd name="connsiteY15-2160" fmla="*/ 6877051 h 6887937"/>
              <a:gd name="connsiteX16-2161" fmla="*/ 0 w 5840730"/>
              <a:gd name="connsiteY16-2162" fmla="*/ 0 h 6887937"/>
              <a:gd name="connsiteX0-2163" fmla="*/ 0 w 5840730"/>
              <a:gd name="connsiteY0-2164" fmla="*/ 0 h 6887937"/>
              <a:gd name="connsiteX1-2165" fmla="*/ 5840730 w 5840730"/>
              <a:gd name="connsiteY1-2166" fmla="*/ 0 h 6887937"/>
              <a:gd name="connsiteX2-2167" fmla="*/ 5090160 w 5840730"/>
              <a:gd name="connsiteY2-2168" fmla="*/ 2775915 h 6887937"/>
              <a:gd name="connsiteX3-2169" fmla="*/ 4853940 w 5840730"/>
              <a:gd name="connsiteY3-2170" fmla="*/ 2962605 h 6887937"/>
              <a:gd name="connsiteX4-2171" fmla="*/ 4754880 w 5840730"/>
              <a:gd name="connsiteY4-2172" fmla="*/ 2692095 h 6887937"/>
              <a:gd name="connsiteX5-2173" fmla="*/ 4979670 w 5840730"/>
              <a:gd name="connsiteY5-2174" fmla="*/ 1846275 h 6887937"/>
              <a:gd name="connsiteX6-2175" fmla="*/ 4872990 w 5840730"/>
              <a:gd name="connsiteY6-2176" fmla="*/ 1571955 h 6887937"/>
              <a:gd name="connsiteX7-2177" fmla="*/ 4655820 w 5840730"/>
              <a:gd name="connsiteY7-2178" fmla="*/ 1770075 h 6887937"/>
              <a:gd name="connsiteX8-2179" fmla="*/ 3901440 w 5840730"/>
              <a:gd name="connsiteY8-2180" fmla="*/ 4696155 h 6887937"/>
              <a:gd name="connsiteX9-2181" fmla="*/ 3992880 w 5840730"/>
              <a:gd name="connsiteY9-2182" fmla="*/ 4905705 h 6887937"/>
              <a:gd name="connsiteX10-2183" fmla="*/ 4213860 w 5840730"/>
              <a:gd name="connsiteY10-2184" fmla="*/ 4757115 h 6887937"/>
              <a:gd name="connsiteX11-2185" fmla="*/ 4457700 w 5840730"/>
              <a:gd name="connsiteY11-2186" fmla="*/ 3842715 h 6887937"/>
              <a:gd name="connsiteX12-2187" fmla="*/ 4686300 w 5840730"/>
              <a:gd name="connsiteY12-2188" fmla="*/ 3713175 h 6887937"/>
              <a:gd name="connsiteX13-2189" fmla="*/ 4785360 w 5840730"/>
              <a:gd name="connsiteY13-2190" fmla="*/ 3926535 h 6887937"/>
              <a:gd name="connsiteX14-2191" fmla="*/ 4028621 w 5840730"/>
              <a:gd name="connsiteY14-2192" fmla="*/ 6887937 h 6887937"/>
              <a:gd name="connsiteX15-2193" fmla="*/ 0 w 5840730"/>
              <a:gd name="connsiteY15-2194" fmla="*/ 6877051 h 6887937"/>
              <a:gd name="connsiteX16-2195" fmla="*/ 0 w 5840730"/>
              <a:gd name="connsiteY16-2196" fmla="*/ 0 h 6887937"/>
              <a:gd name="connsiteX0-2197" fmla="*/ 0 w 5840730"/>
              <a:gd name="connsiteY0-2198" fmla="*/ 0 h 6887937"/>
              <a:gd name="connsiteX1-2199" fmla="*/ 5840730 w 5840730"/>
              <a:gd name="connsiteY1-2200" fmla="*/ 0 h 6887937"/>
              <a:gd name="connsiteX2-2201" fmla="*/ 5090160 w 5840730"/>
              <a:gd name="connsiteY2-2202" fmla="*/ 2775915 h 6887937"/>
              <a:gd name="connsiteX3-2203" fmla="*/ 4853940 w 5840730"/>
              <a:gd name="connsiteY3-2204" fmla="*/ 2962605 h 6887937"/>
              <a:gd name="connsiteX4-2205" fmla="*/ 4754880 w 5840730"/>
              <a:gd name="connsiteY4-2206" fmla="*/ 2692095 h 6887937"/>
              <a:gd name="connsiteX5-2207" fmla="*/ 4979670 w 5840730"/>
              <a:gd name="connsiteY5-2208" fmla="*/ 1846275 h 6887937"/>
              <a:gd name="connsiteX6-2209" fmla="*/ 4872990 w 5840730"/>
              <a:gd name="connsiteY6-2210" fmla="*/ 1571955 h 6887937"/>
              <a:gd name="connsiteX7-2211" fmla="*/ 4655820 w 5840730"/>
              <a:gd name="connsiteY7-2212" fmla="*/ 1770075 h 6887937"/>
              <a:gd name="connsiteX8-2213" fmla="*/ 3893820 w 5840730"/>
              <a:gd name="connsiteY8-2214" fmla="*/ 4688535 h 6887937"/>
              <a:gd name="connsiteX9-2215" fmla="*/ 3992880 w 5840730"/>
              <a:gd name="connsiteY9-2216" fmla="*/ 4905705 h 6887937"/>
              <a:gd name="connsiteX10-2217" fmla="*/ 4213860 w 5840730"/>
              <a:gd name="connsiteY10-2218" fmla="*/ 4757115 h 6887937"/>
              <a:gd name="connsiteX11-2219" fmla="*/ 4457700 w 5840730"/>
              <a:gd name="connsiteY11-2220" fmla="*/ 3842715 h 6887937"/>
              <a:gd name="connsiteX12-2221" fmla="*/ 4686300 w 5840730"/>
              <a:gd name="connsiteY12-2222" fmla="*/ 3713175 h 6887937"/>
              <a:gd name="connsiteX13-2223" fmla="*/ 4785360 w 5840730"/>
              <a:gd name="connsiteY13-2224" fmla="*/ 3926535 h 6887937"/>
              <a:gd name="connsiteX14-2225" fmla="*/ 4028621 w 5840730"/>
              <a:gd name="connsiteY14-2226" fmla="*/ 6887937 h 6887937"/>
              <a:gd name="connsiteX15-2227" fmla="*/ 0 w 5840730"/>
              <a:gd name="connsiteY15-2228" fmla="*/ 6877051 h 6887937"/>
              <a:gd name="connsiteX16-2229" fmla="*/ 0 w 5840730"/>
              <a:gd name="connsiteY16-2230" fmla="*/ 0 h 6887937"/>
              <a:gd name="connsiteX0-2231" fmla="*/ 0 w 5840730"/>
              <a:gd name="connsiteY0-2232" fmla="*/ 0 h 6887937"/>
              <a:gd name="connsiteX1-2233" fmla="*/ 5840730 w 5840730"/>
              <a:gd name="connsiteY1-2234" fmla="*/ 0 h 6887937"/>
              <a:gd name="connsiteX2-2235" fmla="*/ 5090160 w 5840730"/>
              <a:gd name="connsiteY2-2236" fmla="*/ 2775915 h 6887937"/>
              <a:gd name="connsiteX3-2237" fmla="*/ 4853940 w 5840730"/>
              <a:gd name="connsiteY3-2238" fmla="*/ 2962605 h 6887937"/>
              <a:gd name="connsiteX4-2239" fmla="*/ 4754880 w 5840730"/>
              <a:gd name="connsiteY4-2240" fmla="*/ 2692095 h 6887937"/>
              <a:gd name="connsiteX5-2241" fmla="*/ 4979670 w 5840730"/>
              <a:gd name="connsiteY5-2242" fmla="*/ 1846275 h 6887937"/>
              <a:gd name="connsiteX6-2243" fmla="*/ 4872990 w 5840730"/>
              <a:gd name="connsiteY6-2244" fmla="*/ 1571955 h 6887937"/>
              <a:gd name="connsiteX7-2245" fmla="*/ 4655820 w 5840730"/>
              <a:gd name="connsiteY7-2246" fmla="*/ 1770075 h 6887937"/>
              <a:gd name="connsiteX8-2247" fmla="*/ 3893820 w 5840730"/>
              <a:gd name="connsiteY8-2248" fmla="*/ 4688535 h 6887937"/>
              <a:gd name="connsiteX9-2249" fmla="*/ 3992880 w 5840730"/>
              <a:gd name="connsiteY9-2250" fmla="*/ 4905705 h 6887937"/>
              <a:gd name="connsiteX10-2251" fmla="*/ 4213860 w 5840730"/>
              <a:gd name="connsiteY10-2252" fmla="*/ 4757115 h 6887937"/>
              <a:gd name="connsiteX11-2253" fmla="*/ 4457700 w 5840730"/>
              <a:gd name="connsiteY11-2254" fmla="*/ 3842715 h 6887937"/>
              <a:gd name="connsiteX12-2255" fmla="*/ 4686300 w 5840730"/>
              <a:gd name="connsiteY12-2256" fmla="*/ 3713175 h 6887937"/>
              <a:gd name="connsiteX13-2257" fmla="*/ 4785360 w 5840730"/>
              <a:gd name="connsiteY13-2258" fmla="*/ 3926535 h 6887937"/>
              <a:gd name="connsiteX14-2259" fmla="*/ 4028621 w 5840730"/>
              <a:gd name="connsiteY14-2260" fmla="*/ 6887937 h 6887937"/>
              <a:gd name="connsiteX15-2261" fmla="*/ 0 w 5840730"/>
              <a:gd name="connsiteY15-2262" fmla="*/ 6877051 h 6887937"/>
              <a:gd name="connsiteX16-2263" fmla="*/ 0 w 5840730"/>
              <a:gd name="connsiteY16-2264" fmla="*/ 0 h 6887937"/>
              <a:gd name="connsiteX0-2265" fmla="*/ 0 w 5840730"/>
              <a:gd name="connsiteY0-2266" fmla="*/ 0 h 6887937"/>
              <a:gd name="connsiteX1-2267" fmla="*/ 5840730 w 5840730"/>
              <a:gd name="connsiteY1-2268" fmla="*/ 0 h 6887937"/>
              <a:gd name="connsiteX2-2269" fmla="*/ 5090160 w 5840730"/>
              <a:gd name="connsiteY2-2270" fmla="*/ 2775915 h 6887937"/>
              <a:gd name="connsiteX3-2271" fmla="*/ 4853940 w 5840730"/>
              <a:gd name="connsiteY3-2272" fmla="*/ 2962605 h 6887937"/>
              <a:gd name="connsiteX4-2273" fmla="*/ 4754880 w 5840730"/>
              <a:gd name="connsiteY4-2274" fmla="*/ 2692095 h 6887937"/>
              <a:gd name="connsiteX5-2275" fmla="*/ 4979670 w 5840730"/>
              <a:gd name="connsiteY5-2276" fmla="*/ 1846275 h 6887937"/>
              <a:gd name="connsiteX6-2277" fmla="*/ 4872990 w 5840730"/>
              <a:gd name="connsiteY6-2278" fmla="*/ 1571955 h 6887937"/>
              <a:gd name="connsiteX7-2279" fmla="*/ 4655820 w 5840730"/>
              <a:gd name="connsiteY7-2280" fmla="*/ 1770075 h 6887937"/>
              <a:gd name="connsiteX8-2281" fmla="*/ 3893820 w 5840730"/>
              <a:gd name="connsiteY8-2282" fmla="*/ 4688535 h 6887937"/>
              <a:gd name="connsiteX9-2283" fmla="*/ 3992880 w 5840730"/>
              <a:gd name="connsiteY9-2284" fmla="*/ 4905705 h 6887937"/>
              <a:gd name="connsiteX10-2285" fmla="*/ 4213860 w 5840730"/>
              <a:gd name="connsiteY10-2286" fmla="*/ 4757115 h 6887937"/>
              <a:gd name="connsiteX11-2287" fmla="*/ 4457700 w 5840730"/>
              <a:gd name="connsiteY11-2288" fmla="*/ 3842715 h 6887937"/>
              <a:gd name="connsiteX12-2289" fmla="*/ 4686300 w 5840730"/>
              <a:gd name="connsiteY12-2290" fmla="*/ 3713175 h 6887937"/>
              <a:gd name="connsiteX13-2291" fmla="*/ 4785360 w 5840730"/>
              <a:gd name="connsiteY13-2292" fmla="*/ 3926535 h 6887937"/>
              <a:gd name="connsiteX14-2293" fmla="*/ 4028621 w 5840730"/>
              <a:gd name="connsiteY14-2294" fmla="*/ 6887937 h 6887937"/>
              <a:gd name="connsiteX15-2295" fmla="*/ 0 w 5840730"/>
              <a:gd name="connsiteY15-2296" fmla="*/ 6877051 h 6887937"/>
              <a:gd name="connsiteX16-2297" fmla="*/ 0 w 5840730"/>
              <a:gd name="connsiteY16-2298" fmla="*/ 0 h 6887937"/>
              <a:gd name="connsiteX0-2299" fmla="*/ 0 w 5840730"/>
              <a:gd name="connsiteY0-2300" fmla="*/ 0 h 6887937"/>
              <a:gd name="connsiteX1-2301" fmla="*/ 5840730 w 5840730"/>
              <a:gd name="connsiteY1-2302" fmla="*/ 0 h 6887937"/>
              <a:gd name="connsiteX2-2303" fmla="*/ 5090160 w 5840730"/>
              <a:gd name="connsiteY2-2304" fmla="*/ 2775915 h 6887937"/>
              <a:gd name="connsiteX3-2305" fmla="*/ 4853940 w 5840730"/>
              <a:gd name="connsiteY3-2306" fmla="*/ 2962605 h 6887937"/>
              <a:gd name="connsiteX4-2307" fmla="*/ 4754880 w 5840730"/>
              <a:gd name="connsiteY4-2308" fmla="*/ 2692095 h 6887937"/>
              <a:gd name="connsiteX5-2309" fmla="*/ 4979670 w 5840730"/>
              <a:gd name="connsiteY5-2310" fmla="*/ 1846275 h 6887937"/>
              <a:gd name="connsiteX6-2311" fmla="*/ 4655820 w 5840730"/>
              <a:gd name="connsiteY6-2312" fmla="*/ 1770075 h 6887937"/>
              <a:gd name="connsiteX7-2313" fmla="*/ 3893820 w 5840730"/>
              <a:gd name="connsiteY7-2314" fmla="*/ 4688535 h 6887937"/>
              <a:gd name="connsiteX8-2315" fmla="*/ 3992880 w 5840730"/>
              <a:gd name="connsiteY8-2316" fmla="*/ 4905705 h 6887937"/>
              <a:gd name="connsiteX9-2317" fmla="*/ 4213860 w 5840730"/>
              <a:gd name="connsiteY9-2318" fmla="*/ 4757115 h 6887937"/>
              <a:gd name="connsiteX10-2319" fmla="*/ 4457700 w 5840730"/>
              <a:gd name="connsiteY10-2320" fmla="*/ 3842715 h 6887937"/>
              <a:gd name="connsiteX11-2321" fmla="*/ 4686300 w 5840730"/>
              <a:gd name="connsiteY11-2322" fmla="*/ 3713175 h 6887937"/>
              <a:gd name="connsiteX12-2323" fmla="*/ 4785360 w 5840730"/>
              <a:gd name="connsiteY12-2324" fmla="*/ 3926535 h 6887937"/>
              <a:gd name="connsiteX13-2325" fmla="*/ 4028621 w 5840730"/>
              <a:gd name="connsiteY13-2326" fmla="*/ 6887937 h 6887937"/>
              <a:gd name="connsiteX14-2327" fmla="*/ 0 w 5840730"/>
              <a:gd name="connsiteY14-2328" fmla="*/ 6877051 h 6887937"/>
              <a:gd name="connsiteX15-2329" fmla="*/ 0 w 5840730"/>
              <a:gd name="connsiteY15-2330" fmla="*/ 0 h 6887937"/>
              <a:gd name="connsiteX0-2331" fmla="*/ 0 w 5840730"/>
              <a:gd name="connsiteY0-2332" fmla="*/ 0 h 6887937"/>
              <a:gd name="connsiteX1-2333" fmla="*/ 5840730 w 5840730"/>
              <a:gd name="connsiteY1-2334" fmla="*/ 0 h 6887937"/>
              <a:gd name="connsiteX2-2335" fmla="*/ 5090160 w 5840730"/>
              <a:gd name="connsiteY2-2336" fmla="*/ 2775915 h 6887937"/>
              <a:gd name="connsiteX3-2337" fmla="*/ 4853940 w 5840730"/>
              <a:gd name="connsiteY3-2338" fmla="*/ 2962605 h 6887937"/>
              <a:gd name="connsiteX4-2339" fmla="*/ 4754880 w 5840730"/>
              <a:gd name="connsiteY4-2340" fmla="*/ 2692095 h 6887937"/>
              <a:gd name="connsiteX5-2341" fmla="*/ 4979670 w 5840730"/>
              <a:gd name="connsiteY5-2342" fmla="*/ 1846275 h 6887937"/>
              <a:gd name="connsiteX6-2343" fmla="*/ 3893820 w 5840730"/>
              <a:gd name="connsiteY6-2344" fmla="*/ 4688535 h 6887937"/>
              <a:gd name="connsiteX7-2345" fmla="*/ 3992880 w 5840730"/>
              <a:gd name="connsiteY7-2346" fmla="*/ 4905705 h 6887937"/>
              <a:gd name="connsiteX8-2347" fmla="*/ 4213860 w 5840730"/>
              <a:gd name="connsiteY8-2348" fmla="*/ 4757115 h 6887937"/>
              <a:gd name="connsiteX9-2349" fmla="*/ 4457700 w 5840730"/>
              <a:gd name="connsiteY9-2350" fmla="*/ 3842715 h 6887937"/>
              <a:gd name="connsiteX10-2351" fmla="*/ 4686300 w 5840730"/>
              <a:gd name="connsiteY10-2352" fmla="*/ 3713175 h 6887937"/>
              <a:gd name="connsiteX11-2353" fmla="*/ 4785360 w 5840730"/>
              <a:gd name="connsiteY11-2354" fmla="*/ 3926535 h 6887937"/>
              <a:gd name="connsiteX12-2355" fmla="*/ 4028621 w 5840730"/>
              <a:gd name="connsiteY12-2356" fmla="*/ 6887937 h 6887937"/>
              <a:gd name="connsiteX13-2357" fmla="*/ 0 w 5840730"/>
              <a:gd name="connsiteY13-2358" fmla="*/ 6877051 h 6887937"/>
              <a:gd name="connsiteX14-2359" fmla="*/ 0 w 5840730"/>
              <a:gd name="connsiteY14-2360" fmla="*/ 0 h 6887937"/>
              <a:gd name="connsiteX0-2361" fmla="*/ 0 w 5840730"/>
              <a:gd name="connsiteY0-2362" fmla="*/ 0 h 6887937"/>
              <a:gd name="connsiteX1-2363" fmla="*/ 5840730 w 5840730"/>
              <a:gd name="connsiteY1-2364" fmla="*/ 0 h 6887937"/>
              <a:gd name="connsiteX2-2365" fmla="*/ 5090160 w 5840730"/>
              <a:gd name="connsiteY2-2366" fmla="*/ 2775915 h 6887937"/>
              <a:gd name="connsiteX3-2367" fmla="*/ 4853940 w 5840730"/>
              <a:gd name="connsiteY3-2368" fmla="*/ 2962605 h 6887937"/>
              <a:gd name="connsiteX4-2369" fmla="*/ 4754880 w 5840730"/>
              <a:gd name="connsiteY4-2370" fmla="*/ 2692095 h 6887937"/>
              <a:gd name="connsiteX5-2371" fmla="*/ 3893820 w 5840730"/>
              <a:gd name="connsiteY5-2372" fmla="*/ 4688535 h 6887937"/>
              <a:gd name="connsiteX6-2373" fmla="*/ 3992880 w 5840730"/>
              <a:gd name="connsiteY6-2374" fmla="*/ 4905705 h 6887937"/>
              <a:gd name="connsiteX7-2375" fmla="*/ 4213860 w 5840730"/>
              <a:gd name="connsiteY7-2376" fmla="*/ 4757115 h 6887937"/>
              <a:gd name="connsiteX8-2377" fmla="*/ 4457700 w 5840730"/>
              <a:gd name="connsiteY8-2378" fmla="*/ 3842715 h 6887937"/>
              <a:gd name="connsiteX9-2379" fmla="*/ 4686300 w 5840730"/>
              <a:gd name="connsiteY9-2380" fmla="*/ 3713175 h 6887937"/>
              <a:gd name="connsiteX10-2381" fmla="*/ 4785360 w 5840730"/>
              <a:gd name="connsiteY10-2382" fmla="*/ 3926535 h 6887937"/>
              <a:gd name="connsiteX11-2383" fmla="*/ 4028621 w 5840730"/>
              <a:gd name="connsiteY11-2384" fmla="*/ 6887937 h 6887937"/>
              <a:gd name="connsiteX12-2385" fmla="*/ 0 w 5840730"/>
              <a:gd name="connsiteY12-2386" fmla="*/ 6877051 h 6887937"/>
              <a:gd name="connsiteX13-2387" fmla="*/ 0 w 5840730"/>
              <a:gd name="connsiteY13-2388" fmla="*/ 0 h 6887937"/>
              <a:gd name="connsiteX0-2389" fmla="*/ 0 w 5840730"/>
              <a:gd name="connsiteY0-2390" fmla="*/ 0 h 6887937"/>
              <a:gd name="connsiteX1-2391" fmla="*/ 5840730 w 5840730"/>
              <a:gd name="connsiteY1-2392" fmla="*/ 0 h 6887937"/>
              <a:gd name="connsiteX2-2393" fmla="*/ 5090160 w 5840730"/>
              <a:gd name="connsiteY2-2394" fmla="*/ 2775915 h 6887937"/>
              <a:gd name="connsiteX3-2395" fmla="*/ 4853940 w 5840730"/>
              <a:gd name="connsiteY3-2396" fmla="*/ 2962605 h 6887937"/>
              <a:gd name="connsiteX4-2397" fmla="*/ 3893820 w 5840730"/>
              <a:gd name="connsiteY4-2398" fmla="*/ 4688535 h 6887937"/>
              <a:gd name="connsiteX5-2399" fmla="*/ 3992880 w 5840730"/>
              <a:gd name="connsiteY5-2400" fmla="*/ 4905705 h 6887937"/>
              <a:gd name="connsiteX6-2401" fmla="*/ 4213860 w 5840730"/>
              <a:gd name="connsiteY6-2402" fmla="*/ 4757115 h 6887937"/>
              <a:gd name="connsiteX7-2403" fmla="*/ 4457700 w 5840730"/>
              <a:gd name="connsiteY7-2404" fmla="*/ 3842715 h 6887937"/>
              <a:gd name="connsiteX8-2405" fmla="*/ 4686300 w 5840730"/>
              <a:gd name="connsiteY8-2406" fmla="*/ 3713175 h 6887937"/>
              <a:gd name="connsiteX9-2407" fmla="*/ 4785360 w 5840730"/>
              <a:gd name="connsiteY9-2408" fmla="*/ 3926535 h 6887937"/>
              <a:gd name="connsiteX10-2409" fmla="*/ 4028621 w 5840730"/>
              <a:gd name="connsiteY10-2410" fmla="*/ 6887937 h 6887937"/>
              <a:gd name="connsiteX11-2411" fmla="*/ 0 w 5840730"/>
              <a:gd name="connsiteY11-2412" fmla="*/ 6877051 h 6887937"/>
              <a:gd name="connsiteX12-2413" fmla="*/ 0 w 5840730"/>
              <a:gd name="connsiteY12-2414" fmla="*/ 0 h 6887937"/>
              <a:gd name="connsiteX0-2415" fmla="*/ 0 w 5840730"/>
              <a:gd name="connsiteY0-2416" fmla="*/ 0 h 6887937"/>
              <a:gd name="connsiteX1-2417" fmla="*/ 5840730 w 5840730"/>
              <a:gd name="connsiteY1-2418" fmla="*/ 0 h 6887937"/>
              <a:gd name="connsiteX2-2419" fmla="*/ 5090160 w 5840730"/>
              <a:gd name="connsiteY2-2420" fmla="*/ 2775915 h 6887937"/>
              <a:gd name="connsiteX3-2421" fmla="*/ 3893820 w 5840730"/>
              <a:gd name="connsiteY3-2422" fmla="*/ 4688535 h 6887937"/>
              <a:gd name="connsiteX4-2423" fmla="*/ 3992880 w 5840730"/>
              <a:gd name="connsiteY4-2424" fmla="*/ 4905705 h 6887937"/>
              <a:gd name="connsiteX5-2425" fmla="*/ 4213860 w 5840730"/>
              <a:gd name="connsiteY5-2426" fmla="*/ 4757115 h 6887937"/>
              <a:gd name="connsiteX6-2427" fmla="*/ 4457700 w 5840730"/>
              <a:gd name="connsiteY6-2428" fmla="*/ 3842715 h 6887937"/>
              <a:gd name="connsiteX7-2429" fmla="*/ 4686300 w 5840730"/>
              <a:gd name="connsiteY7-2430" fmla="*/ 3713175 h 6887937"/>
              <a:gd name="connsiteX8-2431" fmla="*/ 4785360 w 5840730"/>
              <a:gd name="connsiteY8-2432" fmla="*/ 3926535 h 6887937"/>
              <a:gd name="connsiteX9-2433" fmla="*/ 4028621 w 5840730"/>
              <a:gd name="connsiteY9-2434" fmla="*/ 6887937 h 6887937"/>
              <a:gd name="connsiteX10-2435" fmla="*/ 0 w 5840730"/>
              <a:gd name="connsiteY10-2436" fmla="*/ 6877051 h 6887937"/>
              <a:gd name="connsiteX11-2437" fmla="*/ 0 w 5840730"/>
              <a:gd name="connsiteY11-2438" fmla="*/ 0 h 6887937"/>
              <a:gd name="connsiteX0-2439" fmla="*/ 0 w 5840730"/>
              <a:gd name="connsiteY0-2440" fmla="*/ 0 h 6887937"/>
              <a:gd name="connsiteX1-2441" fmla="*/ 5840730 w 5840730"/>
              <a:gd name="connsiteY1-2442" fmla="*/ 0 h 6887937"/>
              <a:gd name="connsiteX2-2443" fmla="*/ 3893820 w 5840730"/>
              <a:gd name="connsiteY2-2444" fmla="*/ 4688535 h 6887937"/>
              <a:gd name="connsiteX3-2445" fmla="*/ 3992880 w 5840730"/>
              <a:gd name="connsiteY3-2446" fmla="*/ 4905705 h 6887937"/>
              <a:gd name="connsiteX4-2447" fmla="*/ 4213860 w 5840730"/>
              <a:gd name="connsiteY4-2448" fmla="*/ 4757115 h 6887937"/>
              <a:gd name="connsiteX5-2449" fmla="*/ 4457700 w 5840730"/>
              <a:gd name="connsiteY5-2450" fmla="*/ 3842715 h 6887937"/>
              <a:gd name="connsiteX6-2451" fmla="*/ 4686300 w 5840730"/>
              <a:gd name="connsiteY6-2452" fmla="*/ 3713175 h 6887937"/>
              <a:gd name="connsiteX7-2453" fmla="*/ 4785360 w 5840730"/>
              <a:gd name="connsiteY7-2454" fmla="*/ 3926535 h 6887937"/>
              <a:gd name="connsiteX8-2455" fmla="*/ 4028621 w 5840730"/>
              <a:gd name="connsiteY8-2456" fmla="*/ 6887937 h 6887937"/>
              <a:gd name="connsiteX9-2457" fmla="*/ 0 w 5840730"/>
              <a:gd name="connsiteY9-2458" fmla="*/ 6877051 h 6887937"/>
              <a:gd name="connsiteX10-2459" fmla="*/ 0 w 5840730"/>
              <a:gd name="connsiteY10-2460" fmla="*/ 0 h 6887937"/>
              <a:gd name="connsiteX0-2461" fmla="*/ 0 w 4790753"/>
              <a:gd name="connsiteY0-2462" fmla="*/ 0 h 6887937"/>
              <a:gd name="connsiteX1-2463" fmla="*/ 2674743 w 4790753"/>
              <a:gd name="connsiteY1-2464" fmla="*/ 49345 h 6887937"/>
              <a:gd name="connsiteX2-2465" fmla="*/ 3893820 w 4790753"/>
              <a:gd name="connsiteY2-2466" fmla="*/ 4688535 h 6887937"/>
              <a:gd name="connsiteX3-2467" fmla="*/ 3992880 w 4790753"/>
              <a:gd name="connsiteY3-2468" fmla="*/ 4905705 h 6887937"/>
              <a:gd name="connsiteX4-2469" fmla="*/ 4213860 w 4790753"/>
              <a:gd name="connsiteY4-2470" fmla="*/ 4757115 h 6887937"/>
              <a:gd name="connsiteX5-2471" fmla="*/ 4457700 w 4790753"/>
              <a:gd name="connsiteY5-2472" fmla="*/ 3842715 h 6887937"/>
              <a:gd name="connsiteX6-2473" fmla="*/ 4686300 w 4790753"/>
              <a:gd name="connsiteY6-2474" fmla="*/ 3713175 h 6887937"/>
              <a:gd name="connsiteX7-2475" fmla="*/ 4785360 w 4790753"/>
              <a:gd name="connsiteY7-2476" fmla="*/ 3926535 h 6887937"/>
              <a:gd name="connsiteX8-2477" fmla="*/ 4028621 w 4790753"/>
              <a:gd name="connsiteY8-2478" fmla="*/ 6887937 h 6887937"/>
              <a:gd name="connsiteX9-2479" fmla="*/ 0 w 4790753"/>
              <a:gd name="connsiteY9-2480" fmla="*/ 6877051 h 6887937"/>
              <a:gd name="connsiteX10-2481" fmla="*/ 0 w 4790753"/>
              <a:gd name="connsiteY10-2482" fmla="*/ 0 h 6887937"/>
              <a:gd name="connsiteX0-2483" fmla="*/ 0 w 4790753"/>
              <a:gd name="connsiteY0-2484" fmla="*/ 0 h 6887937"/>
              <a:gd name="connsiteX1-2485" fmla="*/ 2497763 w 4790753"/>
              <a:gd name="connsiteY1-2486" fmla="*/ 0 h 6887937"/>
              <a:gd name="connsiteX2-2487" fmla="*/ 3893820 w 4790753"/>
              <a:gd name="connsiteY2-2488" fmla="*/ 4688535 h 6887937"/>
              <a:gd name="connsiteX3-2489" fmla="*/ 3992880 w 4790753"/>
              <a:gd name="connsiteY3-2490" fmla="*/ 4905705 h 6887937"/>
              <a:gd name="connsiteX4-2491" fmla="*/ 4213860 w 4790753"/>
              <a:gd name="connsiteY4-2492" fmla="*/ 4757115 h 6887937"/>
              <a:gd name="connsiteX5-2493" fmla="*/ 4457700 w 4790753"/>
              <a:gd name="connsiteY5-2494" fmla="*/ 3842715 h 6887937"/>
              <a:gd name="connsiteX6-2495" fmla="*/ 4686300 w 4790753"/>
              <a:gd name="connsiteY6-2496" fmla="*/ 3713175 h 6887937"/>
              <a:gd name="connsiteX7-2497" fmla="*/ 4785360 w 4790753"/>
              <a:gd name="connsiteY7-2498" fmla="*/ 3926535 h 6887937"/>
              <a:gd name="connsiteX8-2499" fmla="*/ 4028621 w 4790753"/>
              <a:gd name="connsiteY8-2500" fmla="*/ 6887937 h 6887937"/>
              <a:gd name="connsiteX9-2501" fmla="*/ 0 w 4790753"/>
              <a:gd name="connsiteY9-2502" fmla="*/ 6877051 h 6887937"/>
              <a:gd name="connsiteX10-2503" fmla="*/ 0 w 4790753"/>
              <a:gd name="connsiteY10-2504" fmla="*/ 0 h 6887937"/>
              <a:gd name="connsiteX0-2505" fmla="*/ 0 w 4790753"/>
              <a:gd name="connsiteY0-2506" fmla="*/ 0 h 6887937"/>
              <a:gd name="connsiteX1-2507" fmla="*/ 2497763 w 4790753"/>
              <a:gd name="connsiteY1-2508" fmla="*/ 0 h 6887937"/>
              <a:gd name="connsiteX2-2509" fmla="*/ 3490698 w 4790753"/>
              <a:gd name="connsiteY2-2510" fmla="*/ 3504252 h 6887937"/>
              <a:gd name="connsiteX3-2511" fmla="*/ 3992880 w 4790753"/>
              <a:gd name="connsiteY3-2512" fmla="*/ 4905705 h 6887937"/>
              <a:gd name="connsiteX4-2513" fmla="*/ 4213860 w 4790753"/>
              <a:gd name="connsiteY4-2514" fmla="*/ 4757115 h 6887937"/>
              <a:gd name="connsiteX5-2515" fmla="*/ 4457700 w 4790753"/>
              <a:gd name="connsiteY5-2516" fmla="*/ 3842715 h 6887937"/>
              <a:gd name="connsiteX6-2517" fmla="*/ 4686300 w 4790753"/>
              <a:gd name="connsiteY6-2518" fmla="*/ 3713175 h 6887937"/>
              <a:gd name="connsiteX7-2519" fmla="*/ 4785360 w 4790753"/>
              <a:gd name="connsiteY7-2520" fmla="*/ 3926535 h 6887937"/>
              <a:gd name="connsiteX8-2521" fmla="*/ 4028621 w 4790753"/>
              <a:gd name="connsiteY8-2522" fmla="*/ 6887937 h 6887937"/>
              <a:gd name="connsiteX9-2523" fmla="*/ 0 w 4790753"/>
              <a:gd name="connsiteY9-2524" fmla="*/ 6877051 h 6887937"/>
              <a:gd name="connsiteX10-2525" fmla="*/ 0 w 4790753"/>
              <a:gd name="connsiteY10-2526" fmla="*/ 0 h 6887937"/>
              <a:gd name="connsiteX0-2527" fmla="*/ 0 w 4790753"/>
              <a:gd name="connsiteY0-2528" fmla="*/ 0 h 6887937"/>
              <a:gd name="connsiteX1-2529" fmla="*/ 2310950 w 4790753"/>
              <a:gd name="connsiteY1-2530" fmla="*/ 0 h 6887937"/>
              <a:gd name="connsiteX2-2531" fmla="*/ 3490698 w 4790753"/>
              <a:gd name="connsiteY2-2532" fmla="*/ 3504252 h 6887937"/>
              <a:gd name="connsiteX3-2533" fmla="*/ 3992880 w 4790753"/>
              <a:gd name="connsiteY3-2534" fmla="*/ 4905705 h 6887937"/>
              <a:gd name="connsiteX4-2535" fmla="*/ 4213860 w 4790753"/>
              <a:gd name="connsiteY4-2536" fmla="*/ 4757115 h 6887937"/>
              <a:gd name="connsiteX5-2537" fmla="*/ 4457700 w 4790753"/>
              <a:gd name="connsiteY5-2538" fmla="*/ 3842715 h 6887937"/>
              <a:gd name="connsiteX6-2539" fmla="*/ 4686300 w 4790753"/>
              <a:gd name="connsiteY6-2540" fmla="*/ 3713175 h 6887937"/>
              <a:gd name="connsiteX7-2541" fmla="*/ 4785360 w 4790753"/>
              <a:gd name="connsiteY7-2542" fmla="*/ 3926535 h 6887937"/>
              <a:gd name="connsiteX8-2543" fmla="*/ 4028621 w 4790753"/>
              <a:gd name="connsiteY8-2544" fmla="*/ 6887937 h 6887937"/>
              <a:gd name="connsiteX9-2545" fmla="*/ 0 w 4790753"/>
              <a:gd name="connsiteY9-2546" fmla="*/ 6877051 h 6887937"/>
              <a:gd name="connsiteX10-2547" fmla="*/ 0 w 4790753"/>
              <a:gd name="connsiteY10-2548" fmla="*/ 0 h 6887937"/>
              <a:gd name="connsiteX0-2549" fmla="*/ 0 w 4790753"/>
              <a:gd name="connsiteY0-2550" fmla="*/ 0 h 6887937"/>
              <a:gd name="connsiteX1-2551" fmla="*/ 2487931 w 4790753"/>
              <a:gd name="connsiteY1-2552" fmla="*/ 0 h 6887937"/>
              <a:gd name="connsiteX2-2553" fmla="*/ 3490698 w 4790753"/>
              <a:gd name="connsiteY2-2554" fmla="*/ 3504252 h 6887937"/>
              <a:gd name="connsiteX3-2555" fmla="*/ 3992880 w 4790753"/>
              <a:gd name="connsiteY3-2556" fmla="*/ 4905705 h 6887937"/>
              <a:gd name="connsiteX4-2557" fmla="*/ 4213860 w 4790753"/>
              <a:gd name="connsiteY4-2558" fmla="*/ 4757115 h 6887937"/>
              <a:gd name="connsiteX5-2559" fmla="*/ 4457700 w 4790753"/>
              <a:gd name="connsiteY5-2560" fmla="*/ 3842715 h 6887937"/>
              <a:gd name="connsiteX6-2561" fmla="*/ 4686300 w 4790753"/>
              <a:gd name="connsiteY6-2562" fmla="*/ 3713175 h 6887937"/>
              <a:gd name="connsiteX7-2563" fmla="*/ 4785360 w 4790753"/>
              <a:gd name="connsiteY7-2564" fmla="*/ 3926535 h 6887937"/>
              <a:gd name="connsiteX8-2565" fmla="*/ 4028621 w 4790753"/>
              <a:gd name="connsiteY8-2566" fmla="*/ 6887937 h 6887937"/>
              <a:gd name="connsiteX9-2567" fmla="*/ 0 w 4790753"/>
              <a:gd name="connsiteY9-2568" fmla="*/ 6877051 h 6887937"/>
              <a:gd name="connsiteX10-2569" fmla="*/ 0 w 4790753"/>
              <a:gd name="connsiteY10-2570" fmla="*/ 0 h 6887937"/>
              <a:gd name="connsiteX0-2571" fmla="*/ 0 w 4790753"/>
              <a:gd name="connsiteY0-2572" fmla="*/ 0 h 6887937"/>
              <a:gd name="connsiteX1-2573" fmla="*/ 2487931 w 4790753"/>
              <a:gd name="connsiteY1-2574" fmla="*/ 0 h 6887937"/>
              <a:gd name="connsiteX2-2575" fmla="*/ 3412040 w 4790753"/>
              <a:gd name="connsiteY2-2576" fmla="*/ 3464777 h 6887937"/>
              <a:gd name="connsiteX3-2577" fmla="*/ 3992880 w 4790753"/>
              <a:gd name="connsiteY3-2578" fmla="*/ 4905705 h 6887937"/>
              <a:gd name="connsiteX4-2579" fmla="*/ 4213860 w 4790753"/>
              <a:gd name="connsiteY4-2580" fmla="*/ 4757115 h 6887937"/>
              <a:gd name="connsiteX5-2581" fmla="*/ 4457700 w 4790753"/>
              <a:gd name="connsiteY5-2582" fmla="*/ 3842715 h 6887937"/>
              <a:gd name="connsiteX6-2583" fmla="*/ 4686300 w 4790753"/>
              <a:gd name="connsiteY6-2584" fmla="*/ 3713175 h 6887937"/>
              <a:gd name="connsiteX7-2585" fmla="*/ 4785360 w 4790753"/>
              <a:gd name="connsiteY7-2586" fmla="*/ 3926535 h 6887937"/>
              <a:gd name="connsiteX8-2587" fmla="*/ 4028621 w 4790753"/>
              <a:gd name="connsiteY8-2588" fmla="*/ 6887937 h 6887937"/>
              <a:gd name="connsiteX9-2589" fmla="*/ 0 w 4790753"/>
              <a:gd name="connsiteY9-2590" fmla="*/ 6877051 h 6887937"/>
              <a:gd name="connsiteX10-2591" fmla="*/ 0 w 4790753"/>
              <a:gd name="connsiteY10-2592" fmla="*/ 0 h 6887937"/>
              <a:gd name="connsiteX0-2593" fmla="*/ 0 w 4790753"/>
              <a:gd name="connsiteY0-2594" fmla="*/ 0 h 6887937"/>
              <a:gd name="connsiteX1-2595" fmla="*/ 2487931 w 4790753"/>
              <a:gd name="connsiteY1-2596" fmla="*/ 0 h 6887937"/>
              <a:gd name="connsiteX2-2597" fmla="*/ 3244891 w 4790753"/>
              <a:gd name="connsiteY2-2598" fmla="*/ 3464778 h 6887937"/>
              <a:gd name="connsiteX3-2599" fmla="*/ 3992880 w 4790753"/>
              <a:gd name="connsiteY3-2600" fmla="*/ 4905705 h 6887937"/>
              <a:gd name="connsiteX4-2601" fmla="*/ 4213860 w 4790753"/>
              <a:gd name="connsiteY4-2602" fmla="*/ 4757115 h 6887937"/>
              <a:gd name="connsiteX5-2603" fmla="*/ 4457700 w 4790753"/>
              <a:gd name="connsiteY5-2604" fmla="*/ 3842715 h 6887937"/>
              <a:gd name="connsiteX6-2605" fmla="*/ 4686300 w 4790753"/>
              <a:gd name="connsiteY6-2606" fmla="*/ 3713175 h 6887937"/>
              <a:gd name="connsiteX7-2607" fmla="*/ 4785360 w 4790753"/>
              <a:gd name="connsiteY7-2608" fmla="*/ 3926535 h 6887937"/>
              <a:gd name="connsiteX8-2609" fmla="*/ 4028621 w 4790753"/>
              <a:gd name="connsiteY8-2610" fmla="*/ 6887937 h 6887937"/>
              <a:gd name="connsiteX9-2611" fmla="*/ 0 w 4790753"/>
              <a:gd name="connsiteY9-2612" fmla="*/ 6877051 h 6887937"/>
              <a:gd name="connsiteX10-2613" fmla="*/ 0 w 4790753"/>
              <a:gd name="connsiteY10-2614" fmla="*/ 0 h 6887937"/>
              <a:gd name="connsiteX0-2615" fmla="*/ 0 w 4790753"/>
              <a:gd name="connsiteY0-2616" fmla="*/ 0 h 6887937"/>
              <a:gd name="connsiteX1-2617" fmla="*/ 2487931 w 4790753"/>
              <a:gd name="connsiteY1-2618" fmla="*/ 0 h 6887937"/>
              <a:gd name="connsiteX2-2619" fmla="*/ 3392375 w 4790753"/>
              <a:gd name="connsiteY2-2620" fmla="*/ 3464779 h 6887937"/>
              <a:gd name="connsiteX3-2621" fmla="*/ 3992880 w 4790753"/>
              <a:gd name="connsiteY3-2622" fmla="*/ 4905705 h 6887937"/>
              <a:gd name="connsiteX4-2623" fmla="*/ 4213860 w 4790753"/>
              <a:gd name="connsiteY4-2624" fmla="*/ 4757115 h 6887937"/>
              <a:gd name="connsiteX5-2625" fmla="*/ 4457700 w 4790753"/>
              <a:gd name="connsiteY5-2626" fmla="*/ 3842715 h 6887937"/>
              <a:gd name="connsiteX6-2627" fmla="*/ 4686300 w 4790753"/>
              <a:gd name="connsiteY6-2628" fmla="*/ 3713175 h 6887937"/>
              <a:gd name="connsiteX7-2629" fmla="*/ 4785360 w 4790753"/>
              <a:gd name="connsiteY7-2630" fmla="*/ 3926535 h 6887937"/>
              <a:gd name="connsiteX8-2631" fmla="*/ 4028621 w 4790753"/>
              <a:gd name="connsiteY8-2632" fmla="*/ 6887937 h 6887937"/>
              <a:gd name="connsiteX9-2633" fmla="*/ 0 w 4790753"/>
              <a:gd name="connsiteY9-2634" fmla="*/ 6877051 h 6887937"/>
              <a:gd name="connsiteX10-2635" fmla="*/ 0 w 4790753"/>
              <a:gd name="connsiteY10-2636" fmla="*/ 0 h 6887937"/>
              <a:gd name="connsiteX0-2637" fmla="*/ 0 w 5110169"/>
              <a:gd name="connsiteY0-2638" fmla="*/ 0 h 6887937"/>
              <a:gd name="connsiteX1-2639" fmla="*/ 2487931 w 5110169"/>
              <a:gd name="connsiteY1-2640" fmla="*/ 0 h 6887937"/>
              <a:gd name="connsiteX2-2641" fmla="*/ 3392375 w 5110169"/>
              <a:gd name="connsiteY2-2642" fmla="*/ 3464779 h 6887937"/>
              <a:gd name="connsiteX3-2643" fmla="*/ 3992880 w 5110169"/>
              <a:gd name="connsiteY3-2644" fmla="*/ 4905705 h 6887937"/>
              <a:gd name="connsiteX4-2645" fmla="*/ 4213860 w 5110169"/>
              <a:gd name="connsiteY4-2646" fmla="*/ 4757115 h 6887937"/>
              <a:gd name="connsiteX5-2647" fmla="*/ 4457700 w 5110169"/>
              <a:gd name="connsiteY5-2648" fmla="*/ 3842715 h 6887937"/>
              <a:gd name="connsiteX6-2649" fmla="*/ 4686300 w 5110169"/>
              <a:gd name="connsiteY6-2650" fmla="*/ 3713175 h 6887937"/>
              <a:gd name="connsiteX7-2651" fmla="*/ 4785360 w 5110169"/>
              <a:gd name="connsiteY7-2652" fmla="*/ 3926535 h 6887937"/>
              <a:gd name="connsiteX8-2653" fmla="*/ 5110169 w 5110169"/>
              <a:gd name="connsiteY8-2654" fmla="*/ 6887937 h 6887937"/>
              <a:gd name="connsiteX9-2655" fmla="*/ 0 w 5110169"/>
              <a:gd name="connsiteY9-2656" fmla="*/ 6877051 h 6887937"/>
              <a:gd name="connsiteX10-2657" fmla="*/ 0 w 5110169"/>
              <a:gd name="connsiteY10-2658" fmla="*/ 0 h 6887937"/>
              <a:gd name="connsiteX0-2659" fmla="*/ 0 w 5110169"/>
              <a:gd name="connsiteY0-2660" fmla="*/ 0 h 6887937"/>
              <a:gd name="connsiteX1-2661" fmla="*/ 2487931 w 5110169"/>
              <a:gd name="connsiteY1-2662" fmla="*/ 0 h 6887937"/>
              <a:gd name="connsiteX2-2663" fmla="*/ 3766000 w 5110169"/>
              <a:gd name="connsiteY2-2664" fmla="*/ 4629324 h 6887937"/>
              <a:gd name="connsiteX3-2665" fmla="*/ 3992880 w 5110169"/>
              <a:gd name="connsiteY3-2666" fmla="*/ 4905705 h 6887937"/>
              <a:gd name="connsiteX4-2667" fmla="*/ 4213860 w 5110169"/>
              <a:gd name="connsiteY4-2668" fmla="*/ 4757115 h 6887937"/>
              <a:gd name="connsiteX5-2669" fmla="*/ 4457700 w 5110169"/>
              <a:gd name="connsiteY5-2670" fmla="*/ 3842715 h 6887937"/>
              <a:gd name="connsiteX6-2671" fmla="*/ 4686300 w 5110169"/>
              <a:gd name="connsiteY6-2672" fmla="*/ 3713175 h 6887937"/>
              <a:gd name="connsiteX7-2673" fmla="*/ 4785360 w 5110169"/>
              <a:gd name="connsiteY7-2674" fmla="*/ 3926535 h 6887937"/>
              <a:gd name="connsiteX8-2675" fmla="*/ 5110169 w 5110169"/>
              <a:gd name="connsiteY8-2676" fmla="*/ 6887937 h 6887937"/>
              <a:gd name="connsiteX9-2677" fmla="*/ 0 w 5110169"/>
              <a:gd name="connsiteY9-2678" fmla="*/ 6877051 h 6887937"/>
              <a:gd name="connsiteX10-2679" fmla="*/ 0 w 5110169"/>
              <a:gd name="connsiteY10-2680" fmla="*/ 0 h 6887937"/>
              <a:gd name="connsiteX0-2681" fmla="*/ 0 w 5110169"/>
              <a:gd name="connsiteY0-2682" fmla="*/ 0 h 6887937"/>
              <a:gd name="connsiteX1-2683" fmla="*/ 2487931 w 5110169"/>
              <a:gd name="connsiteY1-2684" fmla="*/ 0 h 6887937"/>
              <a:gd name="connsiteX2-2685" fmla="*/ 3716839 w 5110169"/>
              <a:gd name="connsiteY2-2686" fmla="*/ 4550372 h 6887937"/>
              <a:gd name="connsiteX3-2687" fmla="*/ 3992880 w 5110169"/>
              <a:gd name="connsiteY3-2688" fmla="*/ 4905705 h 6887937"/>
              <a:gd name="connsiteX4-2689" fmla="*/ 4213860 w 5110169"/>
              <a:gd name="connsiteY4-2690" fmla="*/ 4757115 h 6887937"/>
              <a:gd name="connsiteX5-2691" fmla="*/ 4457700 w 5110169"/>
              <a:gd name="connsiteY5-2692" fmla="*/ 3842715 h 6887937"/>
              <a:gd name="connsiteX6-2693" fmla="*/ 4686300 w 5110169"/>
              <a:gd name="connsiteY6-2694" fmla="*/ 3713175 h 6887937"/>
              <a:gd name="connsiteX7-2695" fmla="*/ 4785360 w 5110169"/>
              <a:gd name="connsiteY7-2696" fmla="*/ 3926535 h 6887937"/>
              <a:gd name="connsiteX8-2697" fmla="*/ 5110169 w 5110169"/>
              <a:gd name="connsiteY8-2698" fmla="*/ 6887937 h 6887937"/>
              <a:gd name="connsiteX9-2699" fmla="*/ 0 w 5110169"/>
              <a:gd name="connsiteY9-2700" fmla="*/ 6877051 h 6887937"/>
              <a:gd name="connsiteX10-2701" fmla="*/ 0 w 5110169"/>
              <a:gd name="connsiteY10-2702" fmla="*/ 0 h 6887937"/>
              <a:gd name="connsiteX0-2703" fmla="*/ 0 w 5110169"/>
              <a:gd name="connsiteY0-2704" fmla="*/ 0 h 6887937"/>
              <a:gd name="connsiteX1-2705" fmla="*/ 2487931 w 5110169"/>
              <a:gd name="connsiteY1-2706" fmla="*/ 0 h 6887937"/>
              <a:gd name="connsiteX2-2707" fmla="*/ 3589019 w 5110169"/>
              <a:gd name="connsiteY2-2708" fmla="*/ 4510896 h 6887937"/>
              <a:gd name="connsiteX3-2709" fmla="*/ 3992880 w 5110169"/>
              <a:gd name="connsiteY3-2710" fmla="*/ 4905705 h 6887937"/>
              <a:gd name="connsiteX4-2711" fmla="*/ 4213860 w 5110169"/>
              <a:gd name="connsiteY4-2712" fmla="*/ 4757115 h 6887937"/>
              <a:gd name="connsiteX5-2713" fmla="*/ 4457700 w 5110169"/>
              <a:gd name="connsiteY5-2714" fmla="*/ 3842715 h 6887937"/>
              <a:gd name="connsiteX6-2715" fmla="*/ 4686300 w 5110169"/>
              <a:gd name="connsiteY6-2716" fmla="*/ 3713175 h 6887937"/>
              <a:gd name="connsiteX7-2717" fmla="*/ 4785360 w 5110169"/>
              <a:gd name="connsiteY7-2718" fmla="*/ 3926535 h 6887937"/>
              <a:gd name="connsiteX8-2719" fmla="*/ 5110169 w 5110169"/>
              <a:gd name="connsiteY8-2720" fmla="*/ 6887937 h 6887937"/>
              <a:gd name="connsiteX9-2721" fmla="*/ 0 w 5110169"/>
              <a:gd name="connsiteY9-2722" fmla="*/ 6877051 h 6887937"/>
              <a:gd name="connsiteX10-2723" fmla="*/ 0 w 5110169"/>
              <a:gd name="connsiteY10-2724" fmla="*/ 0 h 6887937"/>
              <a:gd name="connsiteX0-2725" fmla="*/ 0 w 5110169"/>
              <a:gd name="connsiteY0-2726" fmla="*/ 0 h 6887937"/>
              <a:gd name="connsiteX1-2727" fmla="*/ 2487931 w 5110169"/>
              <a:gd name="connsiteY1-2728" fmla="*/ 0 h 6887937"/>
              <a:gd name="connsiteX2-2729" fmla="*/ 3677510 w 5110169"/>
              <a:gd name="connsiteY2-2730" fmla="*/ 4510896 h 6887937"/>
              <a:gd name="connsiteX3-2731" fmla="*/ 3992880 w 5110169"/>
              <a:gd name="connsiteY3-2732" fmla="*/ 4905705 h 6887937"/>
              <a:gd name="connsiteX4-2733" fmla="*/ 4213860 w 5110169"/>
              <a:gd name="connsiteY4-2734" fmla="*/ 4757115 h 6887937"/>
              <a:gd name="connsiteX5-2735" fmla="*/ 4457700 w 5110169"/>
              <a:gd name="connsiteY5-2736" fmla="*/ 3842715 h 6887937"/>
              <a:gd name="connsiteX6-2737" fmla="*/ 4686300 w 5110169"/>
              <a:gd name="connsiteY6-2738" fmla="*/ 3713175 h 6887937"/>
              <a:gd name="connsiteX7-2739" fmla="*/ 4785360 w 5110169"/>
              <a:gd name="connsiteY7-2740" fmla="*/ 3926535 h 6887937"/>
              <a:gd name="connsiteX8-2741" fmla="*/ 5110169 w 5110169"/>
              <a:gd name="connsiteY8-2742" fmla="*/ 6887937 h 6887937"/>
              <a:gd name="connsiteX9-2743" fmla="*/ 0 w 5110169"/>
              <a:gd name="connsiteY9-2744" fmla="*/ 6877051 h 6887937"/>
              <a:gd name="connsiteX10-2745" fmla="*/ 0 w 5110169"/>
              <a:gd name="connsiteY10-2746" fmla="*/ 0 h 6887937"/>
              <a:gd name="connsiteX0-2747" fmla="*/ 0 w 5110169"/>
              <a:gd name="connsiteY0-2748" fmla="*/ 0 h 6887937"/>
              <a:gd name="connsiteX1-2749" fmla="*/ 2487931 w 5110169"/>
              <a:gd name="connsiteY1-2750" fmla="*/ 0 h 6887937"/>
              <a:gd name="connsiteX2-2751" fmla="*/ 3677510 w 5110169"/>
              <a:gd name="connsiteY2-2752" fmla="*/ 4510896 h 6887937"/>
              <a:gd name="connsiteX3-2753" fmla="*/ 3992880 w 5110169"/>
              <a:gd name="connsiteY3-2754" fmla="*/ 4905705 h 6887937"/>
              <a:gd name="connsiteX4-2755" fmla="*/ 4213860 w 5110169"/>
              <a:gd name="connsiteY4-2756" fmla="*/ 4757115 h 6887937"/>
              <a:gd name="connsiteX5-2757" fmla="*/ 4457700 w 5110169"/>
              <a:gd name="connsiteY5-2758" fmla="*/ 3842715 h 6887937"/>
              <a:gd name="connsiteX6-2759" fmla="*/ 4686300 w 5110169"/>
              <a:gd name="connsiteY6-2760" fmla="*/ 3713175 h 6887937"/>
              <a:gd name="connsiteX7-2761" fmla="*/ 4785360 w 5110169"/>
              <a:gd name="connsiteY7-2762" fmla="*/ 3926535 h 6887937"/>
              <a:gd name="connsiteX8-2763" fmla="*/ 5110169 w 5110169"/>
              <a:gd name="connsiteY8-2764" fmla="*/ 6887937 h 6887937"/>
              <a:gd name="connsiteX9-2765" fmla="*/ 0 w 5110169"/>
              <a:gd name="connsiteY9-2766" fmla="*/ 6877051 h 6887937"/>
              <a:gd name="connsiteX10-2767" fmla="*/ 0 w 5110169"/>
              <a:gd name="connsiteY10-2768" fmla="*/ 0 h 6887937"/>
              <a:gd name="connsiteX0-2769" fmla="*/ 0 w 5110169"/>
              <a:gd name="connsiteY0-2770" fmla="*/ 0 h 6887937"/>
              <a:gd name="connsiteX1-2771" fmla="*/ 2487931 w 5110169"/>
              <a:gd name="connsiteY1-2772" fmla="*/ 0 h 6887937"/>
              <a:gd name="connsiteX2-2773" fmla="*/ 3677510 w 5110169"/>
              <a:gd name="connsiteY2-2774" fmla="*/ 4510896 h 6887937"/>
              <a:gd name="connsiteX3-2775" fmla="*/ 3953550 w 5110169"/>
              <a:gd name="connsiteY3-2776" fmla="*/ 5034002 h 6887937"/>
              <a:gd name="connsiteX4-2777" fmla="*/ 4213860 w 5110169"/>
              <a:gd name="connsiteY4-2778" fmla="*/ 4757115 h 6887937"/>
              <a:gd name="connsiteX5-2779" fmla="*/ 4457700 w 5110169"/>
              <a:gd name="connsiteY5-2780" fmla="*/ 3842715 h 6887937"/>
              <a:gd name="connsiteX6-2781" fmla="*/ 4686300 w 5110169"/>
              <a:gd name="connsiteY6-2782" fmla="*/ 3713175 h 6887937"/>
              <a:gd name="connsiteX7-2783" fmla="*/ 4785360 w 5110169"/>
              <a:gd name="connsiteY7-2784" fmla="*/ 3926535 h 6887937"/>
              <a:gd name="connsiteX8-2785" fmla="*/ 5110169 w 5110169"/>
              <a:gd name="connsiteY8-2786" fmla="*/ 6887937 h 6887937"/>
              <a:gd name="connsiteX9-2787" fmla="*/ 0 w 5110169"/>
              <a:gd name="connsiteY9-2788" fmla="*/ 6877051 h 6887937"/>
              <a:gd name="connsiteX10-2789" fmla="*/ 0 w 5110169"/>
              <a:gd name="connsiteY10-2790" fmla="*/ 0 h 6887937"/>
              <a:gd name="connsiteX0-2791" fmla="*/ 0 w 5110169"/>
              <a:gd name="connsiteY0-2792" fmla="*/ 0 h 6887937"/>
              <a:gd name="connsiteX1-2793" fmla="*/ 2487931 w 5110169"/>
              <a:gd name="connsiteY1-2794" fmla="*/ 0 h 6887937"/>
              <a:gd name="connsiteX2-2795" fmla="*/ 3677510 w 5110169"/>
              <a:gd name="connsiteY2-2796" fmla="*/ 4510896 h 6887937"/>
              <a:gd name="connsiteX3-2797" fmla="*/ 3953550 w 5110169"/>
              <a:gd name="connsiteY3-2798" fmla="*/ 5300466 h 6887937"/>
              <a:gd name="connsiteX4-2799" fmla="*/ 4213860 w 5110169"/>
              <a:gd name="connsiteY4-2800" fmla="*/ 4757115 h 6887937"/>
              <a:gd name="connsiteX5-2801" fmla="*/ 4457700 w 5110169"/>
              <a:gd name="connsiteY5-2802" fmla="*/ 3842715 h 6887937"/>
              <a:gd name="connsiteX6-2803" fmla="*/ 4686300 w 5110169"/>
              <a:gd name="connsiteY6-2804" fmla="*/ 3713175 h 6887937"/>
              <a:gd name="connsiteX7-2805" fmla="*/ 4785360 w 5110169"/>
              <a:gd name="connsiteY7-2806" fmla="*/ 3926535 h 6887937"/>
              <a:gd name="connsiteX8-2807" fmla="*/ 5110169 w 5110169"/>
              <a:gd name="connsiteY8-2808" fmla="*/ 6887937 h 6887937"/>
              <a:gd name="connsiteX9-2809" fmla="*/ 0 w 5110169"/>
              <a:gd name="connsiteY9-2810" fmla="*/ 6877051 h 6887937"/>
              <a:gd name="connsiteX10-2811" fmla="*/ 0 w 5110169"/>
              <a:gd name="connsiteY10-2812" fmla="*/ 0 h 6887937"/>
              <a:gd name="connsiteX0-2813" fmla="*/ 0 w 5110169"/>
              <a:gd name="connsiteY0-2814" fmla="*/ 0 h 6887937"/>
              <a:gd name="connsiteX1-2815" fmla="*/ 2487931 w 5110169"/>
              <a:gd name="connsiteY1-2816" fmla="*/ 0 h 6887937"/>
              <a:gd name="connsiteX2-2817" fmla="*/ 3677510 w 5110169"/>
              <a:gd name="connsiteY2-2818" fmla="*/ 4510896 h 6887937"/>
              <a:gd name="connsiteX3-2819" fmla="*/ 4042040 w 5110169"/>
              <a:gd name="connsiteY3-2820" fmla="*/ 5566930 h 6887937"/>
              <a:gd name="connsiteX4-2821" fmla="*/ 4213860 w 5110169"/>
              <a:gd name="connsiteY4-2822" fmla="*/ 4757115 h 6887937"/>
              <a:gd name="connsiteX5-2823" fmla="*/ 4457700 w 5110169"/>
              <a:gd name="connsiteY5-2824" fmla="*/ 3842715 h 6887937"/>
              <a:gd name="connsiteX6-2825" fmla="*/ 4686300 w 5110169"/>
              <a:gd name="connsiteY6-2826" fmla="*/ 3713175 h 6887937"/>
              <a:gd name="connsiteX7-2827" fmla="*/ 4785360 w 5110169"/>
              <a:gd name="connsiteY7-2828" fmla="*/ 3926535 h 6887937"/>
              <a:gd name="connsiteX8-2829" fmla="*/ 5110169 w 5110169"/>
              <a:gd name="connsiteY8-2830" fmla="*/ 6887937 h 6887937"/>
              <a:gd name="connsiteX9-2831" fmla="*/ 0 w 5110169"/>
              <a:gd name="connsiteY9-2832" fmla="*/ 6877051 h 6887937"/>
              <a:gd name="connsiteX10-2833" fmla="*/ 0 w 5110169"/>
              <a:gd name="connsiteY10-2834" fmla="*/ 0 h 6887937"/>
              <a:gd name="connsiteX0-2835" fmla="*/ 0 w 5110169"/>
              <a:gd name="connsiteY0-2836" fmla="*/ 0 h 6887937"/>
              <a:gd name="connsiteX1-2837" fmla="*/ 2487931 w 5110169"/>
              <a:gd name="connsiteY1-2838" fmla="*/ 0 h 6887937"/>
              <a:gd name="connsiteX2-2839" fmla="*/ 3677510 w 5110169"/>
              <a:gd name="connsiteY2-2840" fmla="*/ 4510896 h 6887937"/>
              <a:gd name="connsiteX3-2841" fmla="*/ 4032208 w 5110169"/>
              <a:gd name="connsiteY3-2842" fmla="*/ 5379419 h 6887937"/>
              <a:gd name="connsiteX4-2843" fmla="*/ 4213860 w 5110169"/>
              <a:gd name="connsiteY4-2844" fmla="*/ 4757115 h 6887937"/>
              <a:gd name="connsiteX5-2845" fmla="*/ 4457700 w 5110169"/>
              <a:gd name="connsiteY5-2846" fmla="*/ 3842715 h 6887937"/>
              <a:gd name="connsiteX6-2847" fmla="*/ 4686300 w 5110169"/>
              <a:gd name="connsiteY6-2848" fmla="*/ 3713175 h 6887937"/>
              <a:gd name="connsiteX7-2849" fmla="*/ 4785360 w 5110169"/>
              <a:gd name="connsiteY7-2850" fmla="*/ 3926535 h 6887937"/>
              <a:gd name="connsiteX8-2851" fmla="*/ 5110169 w 5110169"/>
              <a:gd name="connsiteY8-2852" fmla="*/ 6887937 h 6887937"/>
              <a:gd name="connsiteX9-2853" fmla="*/ 0 w 5110169"/>
              <a:gd name="connsiteY9-2854" fmla="*/ 6877051 h 6887937"/>
              <a:gd name="connsiteX10-2855" fmla="*/ 0 w 5110169"/>
              <a:gd name="connsiteY10-2856" fmla="*/ 0 h 6887937"/>
              <a:gd name="connsiteX0-2857" fmla="*/ 0 w 5110169"/>
              <a:gd name="connsiteY0-2858" fmla="*/ 0 h 6887937"/>
              <a:gd name="connsiteX1-2859" fmla="*/ 2487931 w 5110169"/>
              <a:gd name="connsiteY1-2860" fmla="*/ 0 h 6887937"/>
              <a:gd name="connsiteX2-2861" fmla="*/ 3805329 w 5110169"/>
              <a:gd name="connsiteY2-2862" fmla="*/ 4974740 h 6887937"/>
              <a:gd name="connsiteX3-2863" fmla="*/ 4032208 w 5110169"/>
              <a:gd name="connsiteY3-2864" fmla="*/ 5379419 h 6887937"/>
              <a:gd name="connsiteX4-2865" fmla="*/ 4213860 w 5110169"/>
              <a:gd name="connsiteY4-2866" fmla="*/ 4757115 h 6887937"/>
              <a:gd name="connsiteX5-2867" fmla="*/ 4457700 w 5110169"/>
              <a:gd name="connsiteY5-2868" fmla="*/ 3842715 h 6887937"/>
              <a:gd name="connsiteX6-2869" fmla="*/ 4686300 w 5110169"/>
              <a:gd name="connsiteY6-2870" fmla="*/ 3713175 h 6887937"/>
              <a:gd name="connsiteX7-2871" fmla="*/ 4785360 w 5110169"/>
              <a:gd name="connsiteY7-2872" fmla="*/ 3926535 h 6887937"/>
              <a:gd name="connsiteX8-2873" fmla="*/ 5110169 w 5110169"/>
              <a:gd name="connsiteY8-2874" fmla="*/ 6887937 h 6887937"/>
              <a:gd name="connsiteX9-2875" fmla="*/ 0 w 5110169"/>
              <a:gd name="connsiteY9-2876" fmla="*/ 6877051 h 6887937"/>
              <a:gd name="connsiteX10-2877" fmla="*/ 0 w 5110169"/>
              <a:gd name="connsiteY10-2878" fmla="*/ 0 h 6887937"/>
              <a:gd name="connsiteX0-2879" fmla="*/ 0 w 5110169"/>
              <a:gd name="connsiteY0-2880" fmla="*/ 0 h 6887937"/>
              <a:gd name="connsiteX1-2881" fmla="*/ 2487931 w 5110169"/>
              <a:gd name="connsiteY1-2882" fmla="*/ 0 h 6887937"/>
              <a:gd name="connsiteX2-2883" fmla="*/ 3775832 w 5110169"/>
              <a:gd name="connsiteY2-2884" fmla="*/ 5033954 h 6887937"/>
              <a:gd name="connsiteX3-2885" fmla="*/ 4032208 w 5110169"/>
              <a:gd name="connsiteY3-2886" fmla="*/ 5379419 h 6887937"/>
              <a:gd name="connsiteX4-2887" fmla="*/ 4213860 w 5110169"/>
              <a:gd name="connsiteY4-2888" fmla="*/ 4757115 h 6887937"/>
              <a:gd name="connsiteX5-2889" fmla="*/ 4457700 w 5110169"/>
              <a:gd name="connsiteY5-2890" fmla="*/ 3842715 h 6887937"/>
              <a:gd name="connsiteX6-2891" fmla="*/ 4686300 w 5110169"/>
              <a:gd name="connsiteY6-2892" fmla="*/ 3713175 h 6887937"/>
              <a:gd name="connsiteX7-2893" fmla="*/ 4785360 w 5110169"/>
              <a:gd name="connsiteY7-2894" fmla="*/ 3926535 h 6887937"/>
              <a:gd name="connsiteX8-2895" fmla="*/ 5110169 w 5110169"/>
              <a:gd name="connsiteY8-2896" fmla="*/ 6887937 h 6887937"/>
              <a:gd name="connsiteX9-2897" fmla="*/ 0 w 5110169"/>
              <a:gd name="connsiteY9-2898" fmla="*/ 6877051 h 6887937"/>
              <a:gd name="connsiteX10-2899" fmla="*/ 0 w 5110169"/>
              <a:gd name="connsiteY10-2900" fmla="*/ 0 h 6887937"/>
              <a:gd name="connsiteX0-2901" fmla="*/ 0 w 5110169"/>
              <a:gd name="connsiteY0-2902" fmla="*/ 0 h 6887937"/>
              <a:gd name="connsiteX1-2903" fmla="*/ 2487931 w 5110169"/>
              <a:gd name="connsiteY1-2904" fmla="*/ 0 h 6887937"/>
              <a:gd name="connsiteX2-2905" fmla="*/ 3834825 w 5110169"/>
              <a:gd name="connsiteY2-2906" fmla="*/ 5142514 h 6887937"/>
              <a:gd name="connsiteX3-2907" fmla="*/ 4032208 w 5110169"/>
              <a:gd name="connsiteY3-2908" fmla="*/ 5379419 h 6887937"/>
              <a:gd name="connsiteX4-2909" fmla="*/ 4213860 w 5110169"/>
              <a:gd name="connsiteY4-2910" fmla="*/ 4757115 h 6887937"/>
              <a:gd name="connsiteX5-2911" fmla="*/ 4457700 w 5110169"/>
              <a:gd name="connsiteY5-2912" fmla="*/ 3842715 h 6887937"/>
              <a:gd name="connsiteX6-2913" fmla="*/ 4686300 w 5110169"/>
              <a:gd name="connsiteY6-2914" fmla="*/ 3713175 h 6887937"/>
              <a:gd name="connsiteX7-2915" fmla="*/ 4785360 w 5110169"/>
              <a:gd name="connsiteY7-2916" fmla="*/ 3926535 h 6887937"/>
              <a:gd name="connsiteX8-2917" fmla="*/ 5110169 w 5110169"/>
              <a:gd name="connsiteY8-2918" fmla="*/ 6887937 h 6887937"/>
              <a:gd name="connsiteX9-2919" fmla="*/ 0 w 5110169"/>
              <a:gd name="connsiteY9-2920" fmla="*/ 6877051 h 6887937"/>
              <a:gd name="connsiteX10-2921" fmla="*/ 0 w 5110169"/>
              <a:gd name="connsiteY10-2922" fmla="*/ 0 h 6887937"/>
              <a:gd name="connsiteX0-2923" fmla="*/ 0 w 5110169"/>
              <a:gd name="connsiteY0-2924" fmla="*/ 0 h 6887937"/>
              <a:gd name="connsiteX1-2925" fmla="*/ 2487931 w 5110169"/>
              <a:gd name="connsiteY1-2926" fmla="*/ 0 h 6887937"/>
              <a:gd name="connsiteX2-2927" fmla="*/ 3834825 w 5110169"/>
              <a:gd name="connsiteY2-2928" fmla="*/ 5142514 h 6887937"/>
              <a:gd name="connsiteX3-2929" fmla="*/ 4074118 w 5110169"/>
              <a:gd name="connsiteY3-2930" fmla="*/ 5314407 h 6887937"/>
              <a:gd name="connsiteX4-2931" fmla="*/ 4213860 w 5110169"/>
              <a:gd name="connsiteY4-2932" fmla="*/ 4757115 h 6887937"/>
              <a:gd name="connsiteX5-2933" fmla="*/ 4457700 w 5110169"/>
              <a:gd name="connsiteY5-2934" fmla="*/ 3842715 h 6887937"/>
              <a:gd name="connsiteX6-2935" fmla="*/ 4686300 w 5110169"/>
              <a:gd name="connsiteY6-2936" fmla="*/ 3713175 h 6887937"/>
              <a:gd name="connsiteX7-2937" fmla="*/ 4785360 w 5110169"/>
              <a:gd name="connsiteY7-2938" fmla="*/ 3926535 h 6887937"/>
              <a:gd name="connsiteX8-2939" fmla="*/ 5110169 w 5110169"/>
              <a:gd name="connsiteY8-2940" fmla="*/ 6887937 h 6887937"/>
              <a:gd name="connsiteX9-2941" fmla="*/ 0 w 5110169"/>
              <a:gd name="connsiteY9-2942" fmla="*/ 6877051 h 6887937"/>
              <a:gd name="connsiteX10-2943" fmla="*/ 0 w 5110169"/>
              <a:gd name="connsiteY10-2944" fmla="*/ 0 h 6887937"/>
              <a:gd name="connsiteX0-2945" fmla="*/ 0 w 5110169"/>
              <a:gd name="connsiteY0-2946" fmla="*/ 0 h 6887937"/>
              <a:gd name="connsiteX1-2947" fmla="*/ 2487931 w 5110169"/>
              <a:gd name="connsiteY1-2948" fmla="*/ 0 h 6887937"/>
              <a:gd name="connsiteX2-2949" fmla="*/ 3834825 w 5110169"/>
              <a:gd name="connsiteY2-2950" fmla="*/ 5142514 h 6887937"/>
              <a:gd name="connsiteX3-2951" fmla="*/ 4074118 w 5110169"/>
              <a:gd name="connsiteY3-2952" fmla="*/ 5314407 h 6887937"/>
              <a:gd name="connsiteX4-2953" fmla="*/ 4168140 w 5110169"/>
              <a:gd name="connsiteY4-2954" fmla="*/ 5055407 h 6887937"/>
              <a:gd name="connsiteX5-2955" fmla="*/ 4457700 w 5110169"/>
              <a:gd name="connsiteY5-2956" fmla="*/ 3842715 h 6887937"/>
              <a:gd name="connsiteX6-2957" fmla="*/ 4686300 w 5110169"/>
              <a:gd name="connsiteY6-2958" fmla="*/ 3713175 h 6887937"/>
              <a:gd name="connsiteX7-2959" fmla="*/ 4785360 w 5110169"/>
              <a:gd name="connsiteY7-2960" fmla="*/ 3926535 h 6887937"/>
              <a:gd name="connsiteX8-2961" fmla="*/ 5110169 w 5110169"/>
              <a:gd name="connsiteY8-2962" fmla="*/ 6887937 h 6887937"/>
              <a:gd name="connsiteX9-2963" fmla="*/ 0 w 5110169"/>
              <a:gd name="connsiteY9-2964" fmla="*/ 6877051 h 6887937"/>
              <a:gd name="connsiteX10-2965" fmla="*/ 0 w 5110169"/>
              <a:gd name="connsiteY10-2966" fmla="*/ 0 h 6887937"/>
              <a:gd name="connsiteX0-2967" fmla="*/ 0 w 5110169"/>
              <a:gd name="connsiteY0-2968" fmla="*/ 0 h 6887937"/>
              <a:gd name="connsiteX1-2969" fmla="*/ 2487931 w 5110169"/>
              <a:gd name="connsiteY1-2970" fmla="*/ 0 h 6887937"/>
              <a:gd name="connsiteX2-2971" fmla="*/ 3834825 w 5110169"/>
              <a:gd name="connsiteY2-2972" fmla="*/ 5142514 h 6887937"/>
              <a:gd name="connsiteX3-2973" fmla="*/ 4074118 w 5110169"/>
              <a:gd name="connsiteY3-2974" fmla="*/ 5314407 h 6887937"/>
              <a:gd name="connsiteX4-2975" fmla="*/ 4168140 w 5110169"/>
              <a:gd name="connsiteY4-2976" fmla="*/ 5055407 h 6887937"/>
              <a:gd name="connsiteX5-2977" fmla="*/ 3935730 w 5110169"/>
              <a:gd name="connsiteY5-2978" fmla="*/ 4175425 h 6887937"/>
              <a:gd name="connsiteX6-2979" fmla="*/ 4686300 w 5110169"/>
              <a:gd name="connsiteY6-2980" fmla="*/ 3713175 h 6887937"/>
              <a:gd name="connsiteX7-2981" fmla="*/ 4785360 w 5110169"/>
              <a:gd name="connsiteY7-2982" fmla="*/ 3926535 h 6887937"/>
              <a:gd name="connsiteX8-2983" fmla="*/ 5110169 w 5110169"/>
              <a:gd name="connsiteY8-2984" fmla="*/ 6887937 h 6887937"/>
              <a:gd name="connsiteX9-2985" fmla="*/ 0 w 5110169"/>
              <a:gd name="connsiteY9-2986" fmla="*/ 6877051 h 6887937"/>
              <a:gd name="connsiteX10-2987" fmla="*/ 0 w 5110169"/>
              <a:gd name="connsiteY10-2988" fmla="*/ 0 h 6887937"/>
              <a:gd name="connsiteX0-2989" fmla="*/ 0 w 5110169"/>
              <a:gd name="connsiteY0-2990" fmla="*/ 0 h 6887937"/>
              <a:gd name="connsiteX1-2991" fmla="*/ 2487931 w 5110169"/>
              <a:gd name="connsiteY1-2992" fmla="*/ 0 h 6887937"/>
              <a:gd name="connsiteX2-2993" fmla="*/ 3834825 w 5110169"/>
              <a:gd name="connsiteY2-2994" fmla="*/ 5142514 h 6887937"/>
              <a:gd name="connsiteX3-2995" fmla="*/ 4074118 w 5110169"/>
              <a:gd name="connsiteY3-2996" fmla="*/ 5314407 h 6887937"/>
              <a:gd name="connsiteX4-2997" fmla="*/ 4168140 w 5110169"/>
              <a:gd name="connsiteY4-2998" fmla="*/ 5055407 h 6887937"/>
              <a:gd name="connsiteX5-2999" fmla="*/ 3935730 w 5110169"/>
              <a:gd name="connsiteY5-3000" fmla="*/ 4175425 h 6887937"/>
              <a:gd name="connsiteX6-3001" fmla="*/ 4061460 w 5110169"/>
              <a:gd name="connsiteY6-3002" fmla="*/ 3931157 h 6887937"/>
              <a:gd name="connsiteX7-3003" fmla="*/ 4785360 w 5110169"/>
              <a:gd name="connsiteY7-3004" fmla="*/ 3926535 h 6887937"/>
              <a:gd name="connsiteX8-3005" fmla="*/ 5110169 w 5110169"/>
              <a:gd name="connsiteY8-3006" fmla="*/ 6887937 h 6887937"/>
              <a:gd name="connsiteX9-3007" fmla="*/ 0 w 5110169"/>
              <a:gd name="connsiteY9-3008" fmla="*/ 6877051 h 6887937"/>
              <a:gd name="connsiteX10-3009" fmla="*/ 0 w 5110169"/>
              <a:gd name="connsiteY10-3010" fmla="*/ 0 h 6887937"/>
              <a:gd name="connsiteX0-3011" fmla="*/ 0 w 5110169"/>
              <a:gd name="connsiteY0-3012" fmla="*/ 0 h 6887937"/>
              <a:gd name="connsiteX1-3013" fmla="*/ 2487931 w 5110169"/>
              <a:gd name="connsiteY1-3014" fmla="*/ 0 h 6887937"/>
              <a:gd name="connsiteX2-3015" fmla="*/ 3834825 w 5110169"/>
              <a:gd name="connsiteY2-3016" fmla="*/ 5142514 h 6887937"/>
              <a:gd name="connsiteX3-3017" fmla="*/ 4074118 w 5110169"/>
              <a:gd name="connsiteY3-3018" fmla="*/ 5314407 h 6887937"/>
              <a:gd name="connsiteX4-3019" fmla="*/ 4168140 w 5110169"/>
              <a:gd name="connsiteY4-3020" fmla="*/ 5055407 h 6887937"/>
              <a:gd name="connsiteX5-3021" fmla="*/ 3935730 w 5110169"/>
              <a:gd name="connsiteY5-3022" fmla="*/ 4175425 h 6887937"/>
              <a:gd name="connsiteX6-3023" fmla="*/ 4061460 w 5110169"/>
              <a:gd name="connsiteY6-3024" fmla="*/ 3931157 h 6887937"/>
              <a:gd name="connsiteX7-3025" fmla="*/ 4198620 w 5110169"/>
              <a:gd name="connsiteY7-3026" fmla="*/ 4133044 h 6887937"/>
              <a:gd name="connsiteX8-3027" fmla="*/ 5110169 w 5110169"/>
              <a:gd name="connsiteY8-3028" fmla="*/ 6887937 h 6887937"/>
              <a:gd name="connsiteX9-3029" fmla="*/ 0 w 5110169"/>
              <a:gd name="connsiteY9-3030" fmla="*/ 6877051 h 6887937"/>
              <a:gd name="connsiteX10-3031" fmla="*/ 0 w 5110169"/>
              <a:gd name="connsiteY10-3032" fmla="*/ 0 h 6887937"/>
              <a:gd name="connsiteX0-3033" fmla="*/ 0 w 5110169"/>
              <a:gd name="connsiteY0-3034" fmla="*/ 0 h 6887937"/>
              <a:gd name="connsiteX1-3035" fmla="*/ 2487931 w 5110169"/>
              <a:gd name="connsiteY1-3036" fmla="*/ 0 h 6887937"/>
              <a:gd name="connsiteX2-3037" fmla="*/ 3834825 w 5110169"/>
              <a:gd name="connsiteY2-3038" fmla="*/ 5142514 h 6887937"/>
              <a:gd name="connsiteX3-3039" fmla="*/ 4074118 w 5110169"/>
              <a:gd name="connsiteY3-3040" fmla="*/ 5314407 h 6887937"/>
              <a:gd name="connsiteX4-3041" fmla="*/ 4168140 w 5110169"/>
              <a:gd name="connsiteY4-3042" fmla="*/ 5055407 h 6887937"/>
              <a:gd name="connsiteX5-3043" fmla="*/ 3935730 w 5110169"/>
              <a:gd name="connsiteY5-3044" fmla="*/ 4175425 h 6887937"/>
              <a:gd name="connsiteX6-3045" fmla="*/ 4061460 w 5110169"/>
              <a:gd name="connsiteY6-3046" fmla="*/ 3931157 h 6887937"/>
              <a:gd name="connsiteX7-3047" fmla="*/ 4251960 w 5110169"/>
              <a:gd name="connsiteY7-3048" fmla="*/ 4071856 h 6887937"/>
              <a:gd name="connsiteX8-3049" fmla="*/ 5110169 w 5110169"/>
              <a:gd name="connsiteY8-3050" fmla="*/ 6887937 h 6887937"/>
              <a:gd name="connsiteX9-3051" fmla="*/ 0 w 5110169"/>
              <a:gd name="connsiteY9-3052" fmla="*/ 6877051 h 6887937"/>
              <a:gd name="connsiteX10-3053" fmla="*/ 0 w 5110169"/>
              <a:gd name="connsiteY10-3054" fmla="*/ 0 h 6887937"/>
              <a:gd name="connsiteX0-3055" fmla="*/ 0 w 5030921"/>
              <a:gd name="connsiteY0-3056" fmla="*/ 0 h 6877051"/>
              <a:gd name="connsiteX1-3057" fmla="*/ 2487931 w 5030921"/>
              <a:gd name="connsiteY1-3058" fmla="*/ 0 h 6877051"/>
              <a:gd name="connsiteX2-3059" fmla="*/ 3834825 w 5030921"/>
              <a:gd name="connsiteY2-3060" fmla="*/ 5142514 h 6877051"/>
              <a:gd name="connsiteX3-3061" fmla="*/ 4074118 w 5030921"/>
              <a:gd name="connsiteY3-3062" fmla="*/ 5314407 h 6877051"/>
              <a:gd name="connsiteX4-3063" fmla="*/ 4168140 w 5030921"/>
              <a:gd name="connsiteY4-3064" fmla="*/ 5055407 h 6877051"/>
              <a:gd name="connsiteX5-3065" fmla="*/ 3935730 w 5030921"/>
              <a:gd name="connsiteY5-3066" fmla="*/ 4175425 h 6877051"/>
              <a:gd name="connsiteX6-3067" fmla="*/ 4061460 w 5030921"/>
              <a:gd name="connsiteY6-3068" fmla="*/ 3931157 h 6877051"/>
              <a:gd name="connsiteX7-3069" fmla="*/ 4251960 w 5030921"/>
              <a:gd name="connsiteY7-3070" fmla="*/ 4071856 h 6877051"/>
              <a:gd name="connsiteX8-3071" fmla="*/ 5030921 w 5030921"/>
              <a:gd name="connsiteY8-3072" fmla="*/ 6875699 h 6877051"/>
              <a:gd name="connsiteX9-3073" fmla="*/ 0 w 5030921"/>
              <a:gd name="connsiteY9-3074" fmla="*/ 6877051 h 6877051"/>
              <a:gd name="connsiteX10-3075" fmla="*/ 0 w 5030921"/>
              <a:gd name="connsiteY10-3076" fmla="*/ 0 h 6877051"/>
              <a:gd name="connsiteX0-3077" fmla="*/ 0 w 4963865"/>
              <a:gd name="connsiteY0-3078" fmla="*/ 0 h 6877051"/>
              <a:gd name="connsiteX1-3079" fmla="*/ 2487931 w 4963865"/>
              <a:gd name="connsiteY1-3080" fmla="*/ 0 h 6877051"/>
              <a:gd name="connsiteX2-3081" fmla="*/ 3834825 w 4963865"/>
              <a:gd name="connsiteY2-3082" fmla="*/ 5142514 h 6877051"/>
              <a:gd name="connsiteX3-3083" fmla="*/ 4074118 w 4963865"/>
              <a:gd name="connsiteY3-3084" fmla="*/ 5314407 h 6877051"/>
              <a:gd name="connsiteX4-3085" fmla="*/ 4168140 w 4963865"/>
              <a:gd name="connsiteY4-3086" fmla="*/ 5055407 h 6877051"/>
              <a:gd name="connsiteX5-3087" fmla="*/ 3935730 w 4963865"/>
              <a:gd name="connsiteY5-3088" fmla="*/ 4175425 h 6877051"/>
              <a:gd name="connsiteX6-3089" fmla="*/ 4061460 w 4963865"/>
              <a:gd name="connsiteY6-3090" fmla="*/ 3931157 h 6877051"/>
              <a:gd name="connsiteX7-3091" fmla="*/ 4251960 w 4963865"/>
              <a:gd name="connsiteY7-3092" fmla="*/ 4071856 h 6877051"/>
              <a:gd name="connsiteX8-3093" fmla="*/ 4963865 w 4963865"/>
              <a:gd name="connsiteY8-3094" fmla="*/ 6875699 h 6877051"/>
              <a:gd name="connsiteX9-3095" fmla="*/ 0 w 4963865"/>
              <a:gd name="connsiteY9-3096" fmla="*/ 6877051 h 6877051"/>
              <a:gd name="connsiteX10-3097" fmla="*/ 0 w 4963865"/>
              <a:gd name="connsiteY10-3098" fmla="*/ 0 h 6877051"/>
              <a:gd name="connsiteX0-3099" fmla="*/ 0 w 5024825"/>
              <a:gd name="connsiteY0-3100" fmla="*/ 0 h 6881818"/>
              <a:gd name="connsiteX1-3101" fmla="*/ 2487931 w 5024825"/>
              <a:gd name="connsiteY1-3102" fmla="*/ 0 h 6881818"/>
              <a:gd name="connsiteX2-3103" fmla="*/ 3834825 w 5024825"/>
              <a:gd name="connsiteY2-3104" fmla="*/ 5142514 h 6881818"/>
              <a:gd name="connsiteX3-3105" fmla="*/ 4074118 w 5024825"/>
              <a:gd name="connsiteY3-3106" fmla="*/ 5314407 h 6881818"/>
              <a:gd name="connsiteX4-3107" fmla="*/ 4168140 w 5024825"/>
              <a:gd name="connsiteY4-3108" fmla="*/ 5055407 h 6881818"/>
              <a:gd name="connsiteX5-3109" fmla="*/ 3935730 w 5024825"/>
              <a:gd name="connsiteY5-3110" fmla="*/ 4175425 h 6881818"/>
              <a:gd name="connsiteX6-3111" fmla="*/ 4061460 w 5024825"/>
              <a:gd name="connsiteY6-3112" fmla="*/ 3931157 h 6881818"/>
              <a:gd name="connsiteX7-3113" fmla="*/ 4251960 w 5024825"/>
              <a:gd name="connsiteY7-3114" fmla="*/ 4071856 h 6881818"/>
              <a:gd name="connsiteX8-3115" fmla="*/ 5024825 w 5024825"/>
              <a:gd name="connsiteY8-3116" fmla="*/ 6881818 h 6881818"/>
              <a:gd name="connsiteX9-3117" fmla="*/ 0 w 5024825"/>
              <a:gd name="connsiteY9-3118" fmla="*/ 6877051 h 6881818"/>
              <a:gd name="connsiteX10-3119" fmla="*/ 0 w 5024825"/>
              <a:gd name="connsiteY10-3120" fmla="*/ 0 h 6881818"/>
              <a:gd name="connsiteX0-3121" fmla="*/ 0 w 5024825"/>
              <a:gd name="connsiteY0-3122" fmla="*/ 0 h 6881818"/>
              <a:gd name="connsiteX1-3123" fmla="*/ 2487931 w 5024825"/>
              <a:gd name="connsiteY1-3124" fmla="*/ 0 h 6881818"/>
              <a:gd name="connsiteX2-3125" fmla="*/ 3834825 w 5024825"/>
              <a:gd name="connsiteY2-3126" fmla="*/ 5142514 h 6881818"/>
              <a:gd name="connsiteX3-3127" fmla="*/ 4074118 w 5024825"/>
              <a:gd name="connsiteY3-3128" fmla="*/ 5314407 h 6881818"/>
              <a:gd name="connsiteX4-3129" fmla="*/ 4168140 w 5024825"/>
              <a:gd name="connsiteY4-3130" fmla="*/ 5055407 h 6881818"/>
              <a:gd name="connsiteX5-3131" fmla="*/ 3935730 w 5024825"/>
              <a:gd name="connsiteY5-3132" fmla="*/ 4175425 h 6881818"/>
              <a:gd name="connsiteX6-3133" fmla="*/ 4061460 w 5024825"/>
              <a:gd name="connsiteY6-3134" fmla="*/ 3931157 h 6881818"/>
              <a:gd name="connsiteX7-3135" fmla="*/ 4251960 w 5024825"/>
              <a:gd name="connsiteY7-3136" fmla="*/ 4071856 h 6881818"/>
              <a:gd name="connsiteX8-3137" fmla="*/ 5024825 w 5024825"/>
              <a:gd name="connsiteY8-3138" fmla="*/ 6881818 h 6881818"/>
              <a:gd name="connsiteX9-3139" fmla="*/ 0 w 5024825"/>
              <a:gd name="connsiteY9-3140" fmla="*/ 6877051 h 6881818"/>
              <a:gd name="connsiteX10-3141" fmla="*/ 0 w 5024825"/>
              <a:gd name="connsiteY10-3142" fmla="*/ 0 h 6881818"/>
              <a:gd name="connsiteX0-3143" fmla="*/ 0 w 5024825"/>
              <a:gd name="connsiteY0-3144" fmla="*/ 0 h 6881818"/>
              <a:gd name="connsiteX1-3145" fmla="*/ 2487931 w 5024825"/>
              <a:gd name="connsiteY1-3146" fmla="*/ 0 h 6881818"/>
              <a:gd name="connsiteX2-3147" fmla="*/ 3834825 w 5024825"/>
              <a:gd name="connsiteY2-3148" fmla="*/ 5142514 h 6881818"/>
              <a:gd name="connsiteX3-3149" fmla="*/ 4074118 w 5024825"/>
              <a:gd name="connsiteY3-3150" fmla="*/ 5314407 h 6881818"/>
              <a:gd name="connsiteX4-3151" fmla="*/ 4168140 w 5024825"/>
              <a:gd name="connsiteY4-3152" fmla="*/ 5055407 h 6881818"/>
              <a:gd name="connsiteX5-3153" fmla="*/ 3935730 w 5024825"/>
              <a:gd name="connsiteY5-3154" fmla="*/ 4175425 h 6881818"/>
              <a:gd name="connsiteX6-3155" fmla="*/ 4061460 w 5024825"/>
              <a:gd name="connsiteY6-3156" fmla="*/ 3931157 h 6881818"/>
              <a:gd name="connsiteX7-3157" fmla="*/ 4251960 w 5024825"/>
              <a:gd name="connsiteY7-3158" fmla="*/ 4071856 h 6881818"/>
              <a:gd name="connsiteX8-3159" fmla="*/ 5024825 w 5024825"/>
              <a:gd name="connsiteY8-3160" fmla="*/ 6881818 h 6881818"/>
              <a:gd name="connsiteX9-3161" fmla="*/ 0 w 5024825"/>
              <a:gd name="connsiteY9-3162" fmla="*/ 6877051 h 6881818"/>
              <a:gd name="connsiteX10-3163" fmla="*/ 0 w 5024825"/>
              <a:gd name="connsiteY10-3164" fmla="*/ 0 h 6881818"/>
              <a:gd name="connsiteX0-3165" fmla="*/ 0 w 5024825"/>
              <a:gd name="connsiteY0-3166" fmla="*/ 0 h 6881818"/>
              <a:gd name="connsiteX1-3167" fmla="*/ 2487931 w 5024825"/>
              <a:gd name="connsiteY1-3168" fmla="*/ 0 h 6881818"/>
              <a:gd name="connsiteX2-3169" fmla="*/ 3834825 w 5024825"/>
              <a:gd name="connsiteY2-3170" fmla="*/ 5142514 h 6881818"/>
              <a:gd name="connsiteX3-3171" fmla="*/ 4074118 w 5024825"/>
              <a:gd name="connsiteY3-3172" fmla="*/ 5314407 h 6881818"/>
              <a:gd name="connsiteX4-3173" fmla="*/ 4168140 w 5024825"/>
              <a:gd name="connsiteY4-3174" fmla="*/ 5055407 h 6881818"/>
              <a:gd name="connsiteX5-3175" fmla="*/ 3935730 w 5024825"/>
              <a:gd name="connsiteY5-3176" fmla="*/ 4175425 h 6881818"/>
              <a:gd name="connsiteX6-3177" fmla="*/ 4061460 w 5024825"/>
              <a:gd name="connsiteY6-3178" fmla="*/ 3931157 h 6881818"/>
              <a:gd name="connsiteX7-3179" fmla="*/ 4251960 w 5024825"/>
              <a:gd name="connsiteY7-3180" fmla="*/ 4071856 h 6881818"/>
              <a:gd name="connsiteX8-3181" fmla="*/ 5024825 w 5024825"/>
              <a:gd name="connsiteY8-3182" fmla="*/ 6881818 h 6881818"/>
              <a:gd name="connsiteX9-3183" fmla="*/ 0 w 5024825"/>
              <a:gd name="connsiteY9-3184" fmla="*/ 6877051 h 6881818"/>
              <a:gd name="connsiteX10-3185" fmla="*/ 0 w 5024825"/>
              <a:gd name="connsiteY10-3186" fmla="*/ 0 h 6881818"/>
              <a:gd name="connsiteX0-3187" fmla="*/ 0 w 5024825"/>
              <a:gd name="connsiteY0-3188" fmla="*/ 0 h 6881818"/>
              <a:gd name="connsiteX1-3189" fmla="*/ 2487931 w 5024825"/>
              <a:gd name="connsiteY1-3190" fmla="*/ 0 h 6881818"/>
              <a:gd name="connsiteX2-3191" fmla="*/ 3834825 w 5024825"/>
              <a:gd name="connsiteY2-3192" fmla="*/ 5142514 h 6881818"/>
              <a:gd name="connsiteX3-3193" fmla="*/ 4074118 w 5024825"/>
              <a:gd name="connsiteY3-3194" fmla="*/ 5314407 h 6881818"/>
              <a:gd name="connsiteX4-3195" fmla="*/ 4168140 w 5024825"/>
              <a:gd name="connsiteY4-3196" fmla="*/ 5055407 h 6881818"/>
              <a:gd name="connsiteX5-3197" fmla="*/ 3935730 w 5024825"/>
              <a:gd name="connsiteY5-3198" fmla="*/ 4175425 h 6881818"/>
              <a:gd name="connsiteX6-3199" fmla="*/ 4061460 w 5024825"/>
              <a:gd name="connsiteY6-3200" fmla="*/ 3931157 h 6881818"/>
              <a:gd name="connsiteX7-3201" fmla="*/ 4251960 w 5024825"/>
              <a:gd name="connsiteY7-3202" fmla="*/ 4071856 h 6881818"/>
              <a:gd name="connsiteX8-3203" fmla="*/ 5024825 w 5024825"/>
              <a:gd name="connsiteY8-3204" fmla="*/ 6881818 h 6881818"/>
              <a:gd name="connsiteX9-3205" fmla="*/ 0 w 5024825"/>
              <a:gd name="connsiteY9-3206" fmla="*/ 6877051 h 6881818"/>
              <a:gd name="connsiteX10-3207" fmla="*/ 0 w 5024825"/>
              <a:gd name="connsiteY10-3208" fmla="*/ 0 h 6881818"/>
              <a:gd name="connsiteX0-3209" fmla="*/ 0 w 5024825"/>
              <a:gd name="connsiteY0-3210" fmla="*/ 0 h 6881818"/>
              <a:gd name="connsiteX1-3211" fmla="*/ 2487931 w 5024825"/>
              <a:gd name="connsiteY1-3212" fmla="*/ 0 h 6881818"/>
              <a:gd name="connsiteX2-3213" fmla="*/ 3834825 w 5024825"/>
              <a:gd name="connsiteY2-3214" fmla="*/ 5142514 h 6881818"/>
              <a:gd name="connsiteX3-3215" fmla="*/ 4074118 w 5024825"/>
              <a:gd name="connsiteY3-3216" fmla="*/ 5314407 h 6881818"/>
              <a:gd name="connsiteX4-3217" fmla="*/ 4168140 w 5024825"/>
              <a:gd name="connsiteY4-3218" fmla="*/ 5055407 h 6881818"/>
              <a:gd name="connsiteX5-3219" fmla="*/ 3935730 w 5024825"/>
              <a:gd name="connsiteY5-3220" fmla="*/ 4175425 h 6881818"/>
              <a:gd name="connsiteX6-3221" fmla="*/ 4061460 w 5024825"/>
              <a:gd name="connsiteY6-3222" fmla="*/ 3941355 h 6881818"/>
              <a:gd name="connsiteX7-3223" fmla="*/ 4251960 w 5024825"/>
              <a:gd name="connsiteY7-3224" fmla="*/ 4071856 h 6881818"/>
              <a:gd name="connsiteX8-3225" fmla="*/ 5024825 w 5024825"/>
              <a:gd name="connsiteY8-3226" fmla="*/ 6881818 h 6881818"/>
              <a:gd name="connsiteX9-3227" fmla="*/ 0 w 5024825"/>
              <a:gd name="connsiteY9-3228" fmla="*/ 6877051 h 6881818"/>
              <a:gd name="connsiteX10-3229" fmla="*/ 0 w 5024825"/>
              <a:gd name="connsiteY10-3230" fmla="*/ 0 h 6881818"/>
              <a:gd name="connsiteX0-3231" fmla="*/ 0 w 5024825"/>
              <a:gd name="connsiteY0-3232" fmla="*/ 0 h 6881818"/>
              <a:gd name="connsiteX1-3233" fmla="*/ 2487931 w 5024825"/>
              <a:gd name="connsiteY1-3234" fmla="*/ 0 h 6881818"/>
              <a:gd name="connsiteX2-3235" fmla="*/ 3834825 w 5024825"/>
              <a:gd name="connsiteY2-3236" fmla="*/ 5142514 h 6881818"/>
              <a:gd name="connsiteX3-3237" fmla="*/ 4074118 w 5024825"/>
              <a:gd name="connsiteY3-3238" fmla="*/ 5314407 h 6881818"/>
              <a:gd name="connsiteX4-3239" fmla="*/ 4168140 w 5024825"/>
              <a:gd name="connsiteY4-3240" fmla="*/ 5055407 h 6881818"/>
              <a:gd name="connsiteX5-3241" fmla="*/ 3935730 w 5024825"/>
              <a:gd name="connsiteY5-3242" fmla="*/ 4175425 h 6881818"/>
              <a:gd name="connsiteX6-3243" fmla="*/ 4061460 w 5024825"/>
              <a:gd name="connsiteY6-3244" fmla="*/ 3941355 h 6881818"/>
              <a:gd name="connsiteX7-3245" fmla="*/ 4251960 w 5024825"/>
              <a:gd name="connsiteY7-3246" fmla="*/ 4071856 h 6881818"/>
              <a:gd name="connsiteX8-3247" fmla="*/ 5024825 w 5024825"/>
              <a:gd name="connsiteY8-3248" fmla="*/ 6881818 h 6881818"/>
              <a:gd name="connsiteX9-3249" fmla="*/ 0 w 5024825"/>
              <a:gd name="connsiteY9-3250" fmla="*/ 6877051 h 6881818"/>
              <a:gd name="connsiteX10-3251" fmla="*/ 0 w 5024825"/>
              <a:gd name="connsiteY10-3252" fmla="*/ 0 h 6881818"/>
              <a:gd name="connsiteX0-3253" fmla="*/ 0 w 5024825"/>
              <a:gd name="connsiteY0-3254" fmla="*/ 0 h 6881818"/>
              <a:gd name="connsiteX1-3255" fmla="*/ 2487931 w 5024825"/>
              <a:gd name="connsiteY1-3256" fmla="*/ 0 h 6881818"/>
              <a:gd name="connsiteX2-3257" fmla="*/ 3834825 w 5024825"/>
              <a:gd name="connsiteY2-3258" fmla="*/ 5142514 h 6881818"/>
              <a:gd name="connsiteX3-3259" fmla="*/ 4074118 w 5024825"/>
              <a:gd name="connsiteY3-3260" fmla="*/ 5314407 h 6881818"/>
              <a:gd name="connsiteX4-3261" fmla="*/ 4168140 w 5024825"/>
              <a:gd name="connsiteY4-3262" fmla="*/ 5055407 h 6881818"/>
              <a:gd name="connsiteX5-3263" fmla="*/ 3935730 w 5024825"/>
              <a:gd name="connsiteY5-3264" fmla="*/ 4175425 h 6881818"/>
              <a:gd name="connsiteX6-3265" fmla="*/ 4061460 w 5024825"/>
              <a:gd name="connsiteY6-3266" fmla="*/ 3941355 h 6881818"/>
              <a:gd name="connsiteX7-3267" fmla="*/ 4251960 w 5024825"/>
              <a:gd name="connsiteY7-3268" fmla="*/ 4071856 h 6881818"/>
              <a:gd name="connsiteX8-3269" fmla="*/ 5024825 w 5024825"/>
              <a:gd name="connsiteY8-3270" fmla="*/ 6881818 h 6881818"/>
              <a:gd name="connsiteX9-3271" fmla="*/ 0 w 5024825"/>
              <a:gd name="connsiteY9-3272" fmla="*/ 6877051 h 6881818"/>
              <a:gd name="connsiteX10-3273" fmla="*/ 0 w 5024825"/>
              <a:gd name="connsiteY10-3274" fmla="*/ 0 h 6881818"/>
              <a:gd name="connsiteX0-3275" fmla="*/ 0 w 5024825"/>
              <a:gd name="connsiteY0-3276" fmla="*/ 0 h 6881818"/>
              <a:gd name="connsiteX1-3277" fmla="*/ 2487931 w 5024825"/>
              <a:gd name="connsiteY1-3278" fmla="*/ 0 h 6881818"/>
              <a:gd name="connsiteX2-3279" fmla="*/ 3834825 w 5024825"/>
              <a:gd name="connsiteY2-3280" fmla="*/ 5142514 h 6881818"/>
              <a:gd name="connsiteX3-3281" fmla="*/ 4074118 w 5024825"/>
              <a:gd name="connsiteY3-3282" fmla="*/ 5314407 h 6881818"/>
              <a:gd name="connsiteX4-3283" fmla="*/ 4168140 w 5024825"/>
              <a:gd name="connsiteY4-3284" fmla="*/ 5055407 h 6881818"/>
              <a:gd name="connsiteX5-3285" fmla="*/ 3935730 w 5024825"/>
              <a:gd name="connsiteY5-3286" fmla="*/ 4175425 h 6881818"/>
              <a:gd name="connsiteX6-3287" fmla="*/ 4061460 w 5024825"/>
              <a:gd name="connsiteY6-3288" fmla="*/ 3941355 h 6881818"/>
              <a:gd name="connsiteX7-3289" fmla="*/ 4251960 w 5024825"/>
              <a:gd name="connsiteY7-3290" fmla="*/ 4071856 h 6881818"/>
              <a:gd name="connsiteX8-3291" fmla="*/ 5024825 w 5024825"/>
              <a:gd name="connsiteY8-3292" fmla="*/ 6881818 h 6881818"/>
              <a:gd name="connsiteX9-3293" fmla="*/ 0 w 5024825"/>
              <a:gd name="connsiteY9-3294" fmla="*/ 6877051 h 6881818"/>
              <a:gd name="connsiteX10-3295" fmla="*/ 0 w 5024825"/>
              <a:gd name="connsiteY10-3296" fmla="*/ 0 h 6881818"/>
              <a:gd name="connsiteX0-3297" fmla="*/ 0 w 5024825"/>
              <a:gd name="connsiteY0-3298" fmla="*/ 0 h 6881818"/>
              <a:gd name="connsiteX1-3299" fmla="*/ 2487931 w 5024825"/>
              <a:gd name="connsiteY1-3300" fmla="*/ 0 h 6881818"/>
              <a:gd name="connsiteX2-3301" fmla="*/ 3834825 w 5024825"/>
              <a:gd name="connsiteY2-3302" fmla="*/ 5142514 h 6881818"/>
              <a:gd name="connsiteX3-3303" fmla="*/ 4074118 w 5024825"/>
              <a:gd name="connsiteY3-3304" fmla="*/ 5314407 h 6881818"/>
              <a:gd name="connsiteX4-3305" fmla="*/ 4168140 w 5024825"/>
              <a:gd name="connsiteY4-3306" fmla="*/ 5055407 h 6881818"/>
              <a:gd name="connsiteX5-3307" fmla="*/ 3935730 w 5024825"/>
              <a:gd name="connsiteY5-3308" fmla="*/ 4175425 h 6881818"/>
              <a:gd name="connsiteX6-3309" fmla="*/ 4061460 w 5024825"/>
              <a:gd name="connsiteY6-3310" fmla="*/ 3941355 h 6881818"/>
              <a:gd name="connsiteX7-3311" fmla="*/ 4251960 w 5024825"/>
              <a:gd name="connsiteY7-3312" fmla="*/ 4071856 h 6881818"/>
              <a:gd name="connsiteX8-3313" fmla="*/ 5024825 w 5024825"/>
              <a:gd name="connsiteY8-3314" fmla="*/ 6881818 h 6881818"/>
              <a:gd name="connsiteX9-3315" fmla="*/ 0 w 5024825"/>
              <a:gd name="connsiteY9-3316" fmla="*/ 6877051 h 6881818"/>
              <a:gd name="connsiteX10-3317" fmla="*/ 0 w 5024825"/>
              <a:gd name="connsiteY10-3318" fmla="*/ 0 h 6881818"/>
              <a:gd name="connsiteX0-3319" fmla="*/ 0 w 5024825"/>
              <a:gd name="connsiteY0-3320" fmla="*/ 0 h 6881818"/>
              <a:gd name="connsiteX1-3321" fmla="*/ 2487931 w 5024825"/>
              <a:gd name="connsiteY1-3322" fmla="*/ 0 h 6881818"/>
              <a:gd name="connsiteX2-3323" fmla="*/ 3834825 w 5024825"/>
              <a:gd name="connsiteY2-3324" fmla="*/ 5142514 h 6881818"/>
              <a:gd name="connsiteX3-3325" fmla="*/ 4074118 w 5024825"/>
              <a:gd name="connsiteY3-3326" fmla="*/ 5314407 h 6881818"/>
              <a:gd name="connsiteX4-3327" fmla="*/ 4168140 w 5024825"/>
              <a:gd name="connsiteY4-3328" fmla="*/ 5055407 h 6881818"/>
              <a:gd name="connsiteX5-3329" fmla="*/ 3935730 w 5024825"/>
              <a:gd name="connsiteY5-3330" fmla="*/ 4175425 h 6881818"/>
              <a:gd name="connsiteX6-3331" fmla="*/ 4061460 w 5024825"/>
              <a:gd name="connsiteY6-3332" fmla="*/ 3941355 h 6881818"/>
              <a:gd name="connsiteX7-3333" fmla="*/ 4251960 w 5024825"/>
              <a:gd name="connsiteY7-3334" fmla="*/ 4071856 h 6881818"/>
              <a:gd name="connsiteX8-3335" fmla="*/ 5024825 w 5024825"/>
              <a:gd name="connsiteY8-3336" fmla="*/ 6881818 h 6881818"/>
              <a:gd name="connsiteX9-3337" fmla="*/ 0 w 5024825"/>
              <a:gd name="connsiteY9-3338" fmla="*/ 6877051 h 6881818"/>
              <a:gd name="connsiteX10-3339" fmla="*/ 0 w 5024825"/>
              <a:gd name="connsiteY10-3340" fmla="*/ 0 h 6881818"/>
              <a:gd name="connsiteX0-3341" fmla="*/ 0 w 5024825"/>
              <a:gd name="connsiteY0-3342" fmla="*/ 0 h 6881818"/>
              <a:gd name="connsiteX1-3343" fmla="*/ 2487931 w 5024825"/>
              <a:gd name="connsiteY1-3344" fmla="*/ 0 h 6881818"/>
              <a:gd name="connsiteX2-3345" fmla="*/ 3834825 w 5024825"/>
              <a:gd name="connsiteY2-3346" fmla="*/ 5142514 h 6881818"/>
              <a:gd name="connsiteX3-3347" fmla="*/ 4074118 w 5024825"/>
              <a:gd name="connsiteY3-3348" fmla="*/ 5314407 h 6881818"/>
              <a:gd name="connsiteX4-3349" fmla="*/ 4168140 w 5024825"/>
              <a:gd name="connsiteY4-3350" fmla="*/ 5055407 h 6881818"/>
              <a:gd name="connsiteX5-3351" fmla="*/ 3935730 w 5024825"/>
              <a:gd name="connsiteY5-3352" fmla="*/ 4175425 h 6881818"/>
              <a:gd name="connsiteX6-3353" fmla="*/ 4061460 w 5024825"/>
              <a:gd name="connsiteY6-3354" fmla="*/ 3941355 h 6881818"/>
              <a:gd name="connsiteX7-3355" fmla="*/ 4251960 w 5024825"/>
              <a:gd name="connsiteY7-3356" fmla="*/ 4071856 h 6881818"/>
              <a:gd name="connsiteX8-3357" fmla="*/ 5024825 w 5024825"/>
              <a:gd name="connsiteY8-3358" fmla="*/ 6881818 h 6881818"/>
              <a:gd name="connsiteX9-3359" fmla="*/ 0 w 5024825"/>
              <a:gd name="connsiteY9-3360" fmla="*/ 6877051 h 6881818"/>
              <a:gd name="connsiteX10-3361" fmla="*/ 0 w 5024825"/>
              <a:gd name="connsiteY10-3362" fmla="*/ 0 h 6881818"/>
              <a:gd name="connsiteX0-3363" fmla="*/ 0 w 5024825"/>
              <a:gd name="connsiteY0-3364" fmla="*/ 0 h 6881818"/>
              <a:gd name="connsiteX1-3365" fmla="*/ 2487931 w 5024825"/>
              <a:gd name="connsiteY1-3366" fmla="*/ 0 h 6881818"/>
              <a:gd name="connsiteX2-3367" fmla="*/ 3834825 w 5024825"/>
              <a:gd name="connsiteY2-3368" fmla="*/ 5142514 h 6881818"/>
              <a:gd name="connsiteX3-3369" fmla="*/ 4074118 w 5024825"/>
              <a:gd name="connsiteY3-3370" fmla="*/ 5314407 h 6881818"/>
              <a:gd name="connsiteX4-3371" fmla="*/ 4168140 w 5024825"/>
              <a:gd name="connsiteY4-3372" fmla="*/ 5055407 h 6881818"/>
              <a:gd name="connsiteX5-3373" fmla="*/ 3935730 w 5024825"/>
              <a:gd name="connsiteY5-3374" fmla="*/ 4175425 h 6881818"/>
              <a:gd name="connsiteX6-3375" fmla="*/ 4061460 w 5024825"/>
              <a:gd name="connsiteY6-3376" fmla="*/ 3941355 h 6881818"/>
              <a:gd name="connsiteX7-3377" fmla="*/ 4251960 w 5024825"/>
              <a:gd name="connsiteY7-3378" fmla="*/ 4071856 h 6881818"/>
              <a:gd name="connsiteX8-3379" fmla="*/ 5024825 w 5024825"/>
              <a:gd name="connsiteY8-3380" fmla="*/ 6881818 h 6881818"/>
              <a:gd name="connsiteX9-3381" fmla="*/ 0 w 5024825"/>
              <a:gd name="connsiteY9-3382" fmla="*/ 6877051 h 6881818"/>
              <a:gd name="connsiteX10-3383" fmla="*/ 0 w 5024825"/>
              <a:gd name="connsiteY10-3384" fmla="*/ 0 h 6881818"/>
              <a:gd name="connsiteX0-3385" fmla="*/ 0 w 5024825"/>
              <a:gd name="connsiteY0-3386" fmla="*/ 0 h 6881818"/>
              <a:gd name="connsiteX1-3387" fmla="*/ 2487931 w 5024825"/>
              <a:gd name="connsiteY1-3388" fmla="*/ 0 h 6881818"/>
              <a:gd name="connsiteX2-3389" fmla="*/ 3834825 w 5024825"/>
              <a:gd name="connsiteY2-3390" fmla="*/ 5142514 h 6881818"/>
              <a:gd name="connsiteX3-3391" fmla="*/ 4079198 w 5024825"/>
              <a:gd name="connsiteY3-3392" fmla="*/ 5441882 h 6881818"/>
              <a:gd name="connsiteX4-3393" fmla="*/ 4168140 w 5024825"/>
              <a:gd name="connsiteY4-3394" fmla="*/ 5055407 h 6881818"/>
              <a:gd name="connsiteX5-3395" fmla="*/ 3935730 w 5024825"/>
              <a:gd name="connsiteY5-3396" fmla="*/ 4175425 h 6881818"/>
              <a:gd name="connsiteX6-3397" fmla="*/ 4061460 w 5024825"/>
              <a:gd name="connsiteY6-3398" fmla="*/ 3941355 h 6881818"/>
              <a:gd name="connsiteX7-3399" fmla="*/ 4251960 w 5024825"/>
              <a:gd name="connsiteY7-3400" fmla="*/ 4071856 h 6881818"/>
              <a:gd name="connsiteX8-3401" fmla="*/ 5024825 w 5024825"/>
              <a:gd name="connsiteY8-3402" fmla="*/ 6881818 h 6881818"/>
              <a:gd name="connsiteX9-3403" fmla="*/ 0 w 5024825"/>
              <a:gd name="connsiteY9-3404" fmla="*/ 6877051 h 6881818"/>
              <a:gd name="connsiteX10-3405" fmla="*/ 0 w 5024825"/>
              <a:gd name="connsiteY10-3406" fmla="*/ 0 h 6881818"/>
              <a:gd name="connsiteX0-3407" fmla="*/ 0 w 5024825"/>
              <a:gd name="connsiteY0-3408" fmla="*/ 0 h 6881818"/>
              <a:gd name="connsiteX1-3409" fmla="*/ 2487931 w 5024825"/>
              <a:gd name="connsiteY1-3410" fmla="*/ 0 h 6881818"/>
              <a:gd name="connsiteX2-3411" fmla="*/ 3834825 w 5024825"/>
              <a:gd name="connsiteY2-3412" fmla="*/ 5142514 h 6881818"/>
              <a:gd name="connsiteX3-3413" fmla="*/ 4079198 w 5024825"/>
              <a:gd name="connsiteY3-3414" fmla="*/ 5441882 h 6881818"/>
              <a:gd name="connsiteX4-3415" fmla="*/ 4168140 w 5024825"/>
              <a:gd name="connsiteY4-3416" fmla="*/ 5055407 h 6881818"/>
              <a:gd name="connsiteX5-3417" fmla="*/ 3935730 w 5024825"/>
              <a:gd name="connsiteY5-3418" fmla="*/ 4175425 h 6881818"/>
              <a:gd name="connsiteX6-3419" fmla="*/ 4061460 w 5024825"/>
              <a:gd name="connsiteY6-3420" fmla="*/ 3941355 h 6881818"/>
              <a:gd name="connsiteX7-3421" fmla="*/ 4251960 w 5024825"/>
              <a:gd name="connsiteY7-3422" fmla="*/ 4071856 h 6881818"/>
              <a:gd name="connsiteX8-3423" fmla="*/ 5024825 w 5024825"/>
              <a:gd name="connsiteY8-3424" fmla="*/ 6881818 h 6881818"/>
              <a:gd name="connsiteX9-3425" fmla="*/ 0 w 5024825"/>
              <a:gd name="connsiteY9-3426" fmla="*/ 6877051 h 6881818"/>
              <a:gd name="connsiteX10-3427" fmla="*/ 0 w 5024825"/>
              <a:gd name="connsiteY10-3428" fmla="*/ 0 h 6881818"/>
              <a:gd name="connsiteX0-3429" fmla="*/ 0 w 5024825"/>
              <a:gd name="connsiteY0-3430" fmla="*/ 0 h 6881818"/>
              <a:gd name="connsiteX1-3431" fmla="*/ 2487931 w 5024825"/>
              <a:gd name="connsiteY1-3432" fmla="*/ 0 h 6881818"/>
              <a:gd name="connsiteX2-3433" fmla="*/ 3834825 w 5024825"/>
              <a:gd name="connsiteY2-3434" fmla="*/ 5142514 h 6881818"/>
              <a:gd name="connsiteX3-3435" fmla="*/ 4079198 w 5024825"/>
              <a:gd name="connsiteY3-3436" fmla="*/ 5441882 h 6881818"/>
              <a:gd name="connsiteX4-3437" fmla="*/ 4168140 w 5024825"/>
              <a:gd name="connsiteY4-3438" fmla="*/ 5055407 h 6881818"/>
              <a:gd name="connsiteX5-3439" fmla="*/ 3935730 w 5024825"/>
              <a:gd name="connsiteY5-3440" fmla="*/ 4175425 h 6881818"/>
              <a:gd name="connsiteX6-3441" fmla="*/ 4061460 w 5024825"/>
              <a:gd name="connsiteY6-3442" fmla="*/ 3941355 h 6881818"/>
              <a:gd name="connsiteX7-3443" fmla="*/ 4251960 w 5024825"/>
              <a:gd name="connsiteY7-3444" fmla="*/ 4071856 h 6881818"/>
              <a:gd name="connsiteX8-3445" fmla="*/ 5024825 w 5024825"/>
              <a:gd name="connsiteY8-3446" fmla="*/ 6881818 h 6881818"/>
              <a:gd name="connsiteX9-3447" fmla="*/ 0 w 5024825"/>
              <a:gd name="connsiteY9-3448" fmla="*/ 6877051 h 6881818"/>
              <a:gd name="connsiteX10-3449" fmla="*/ 0 w 5024825"/>
              <a:gd name="connsiteY10-3450" fmla="*/ 0 h 6881818"/>
              <a:gd name="connsiteX0-3451" fmla="*/ 0 w 5024825"/>
              <a:gd name="connsiteY0-3452" fmla="*/ 0 h 6881818"/>
              <a:gd name="connsiteX1-3453" fmla="*/ 2487931 w 5024825"/>
              <a:gd name="connsiteY1-3454" fmla="*/ 0 h 6881818"/>
              <a:gd name="connsiteX2-3455" fmla="*/ 3834825 w 5024825"/>
              <a:gd name="connsiteY2-3456" fmla="*/ 5142514 h 6881818"/>
              <a:gd name="connsiteX3-3457" fmla="*/ 4048718 w 5024825"/>
              <a:gd name="connsiteY3-3458" fmla="*/ 5314407 h 6881818"/>
              <a:gd name="connsiteX4-3459" fmla="*/ 4168140 w 5024825"/>
              <a:gd name="connsiteY4-3460" fmla="*/ 5055407 h 6881818"/>
              <a:gd name="connsiteX5-3461" fmla="*/ 3935730 w 5024825"/>
              <a:gd name="connsiteY5-3462" fmla="*/ 4175425 h 6881818"/>
              <a:gd name="connsiteX6-3463" fmla="*/ 4061460 w 5024825"/>
              <a:gd name="connsiteY6-3464" fmla="*/ 3941355 h 6881818"/>
              <a:gd name="connsiteX7-3465" fmla="*/ 4251960 w 5024825"/>
              <a:gd name="connsiteY7-3466" fmla="*/ 4071856 h 6881818"/>
              <a:gd name="connsiteX8-3467" fmla="*/ 5024825 w 5024825"/>
              <a:gd name="connsiteY8-3468" fmla="*/ 6881818 h 6881818"/>
              <a:gd name="connsiteX9-3469" fmla="*/ 0 w 5024825"/>
              <a:gd name="connsiteY9-3470" fmla="*/ 6877051 h 6881818"/>
              <a:gd name="connsiteX10-3471" fmla="*/ 0 w 5024825"/>
              <a:gd name="connsiteY10-3472" fmla="*/ 0 h 6881818"/>
              <a:gd name="connsiteX0-3473" fmla="*/ 0 w 5024825"/>
              <a:gd name="connsiteY0-3474" fmla="*/ 0 h 6881818"/>
              <a:gd name="connsiteX1-3475" fmla="*/ 2487931 w 5024825"/>
              <a:gd name="connsiteY1-3476" fmla="*/ 0 h 6881818"/>
              <a:gd name="connsiteX2-3477" fmla="*/ 3834825 w 5024825"/>
              <a:gd name="connsiteY2-3478" fmla="*/ 5142514 h 6881818"/>
              <a:gd name="connsiteX3-3479" fmla="*/ 4048718 w 5024825"/>
              <a:gd name="connsiteY3-3480" fmla="*/ 5314407 h 6881818"/>
              <a:gd name="connsiteX4-3481" fmla="*/ 4168140 w 5024825"/>
              <a:gd name="connsiteY4-3482" fmla="*/ 5055407 h 6881818"/>
              <a:gd name="connsiteX5-3483" fmla="*/ 3935730 w 5024825"/>
              <a:gd name="connsiteY5-3484" fmla="*/ 4175425 h 6881818"/>
              <a:gd name="connsiteX6-3485" fmla="*/ 4061460 w 5024825"/>
              <a:gd name="connsiteY6-3486" fmla="*/ 3941355 h 6881818"/>
              <a:gd name="connsiteX7-3487" fmla="*/ 4251960 w 5024825"/>
              <a:gd name="connsiteY7-3488" fmla="*/ 4071856 h 6881818"/>
              <a:gd name="connsiteX8-3489" fmla="*/ 5024825 w 5024825"/>
              <a:gd name="connsiteY8-3490" fmla="*/ 6881818 h 6881818"/>
              <a:gd name="connsiteX9-3491" fmla="*/ 0 w 5024825"/>
              <a:gd name="connsiteY9-3492" fmla="*/ 6877051 h 6881818"/>
              <a:gd name="connsiteX10-3493" fmla="*/ 0 w 5024825"/>
              <a:gd name="connsiteY10-3494" fmla="*/ 0 h 6881818"/>
              <a:gd name="connsiteX0-3495" fmla="*/ 0 w 5024825"/>
              <a:gd name="connsiteY0-3496" fmla="*/ 0 h 6881818"/>
              <a:gd name="connsiteX1-3497" fmla="*/ 2487931 w 5024825"/>
              <a:gd name="connsiteY1-3498" fmla="*/ 0 h 6881818"/>
              <a:gd name="connsiteX2-3499" fmla="*/ 3834825 w 5024825"/>
              <a:gd name="connsiteY2-3500" fmla="*/ 5142514 h 6881818"/>
              <a:gd name="connsiteX3-3501" fmla="*/ 4048718 w 5024825"/>
              <a:gd name="connsiteY3-3502" fmla="*/ 5314407 h 6881818"/>
              <a:gd name="connsiteX4-3503" fmla="*/ 4168140 w 5024825"/>
              <a:gd name="connsiteY4-3504" fmla="*/ 5055407 h 6881818"/>
              <a:gd name="connsiteX5-3505" fmla="*/ 3935730 w 5024825"/>
              <a:gd name="connsiteY5-3506" fmla="*/ 4175425 h 6881818"/>
              <a:gd name="connsiteX6-3507" fmla="*/ 4061460 w 5024825"/>
              <a:gd name="connsiteY6-3508" fmla="*/ 3941355 h 6881818"/>
              <a:gd name="connsiteX7-3509" fmla="*/ 4251960 w 5024825"/>
              <a:gd name="connsiteY7-3510" fmla="*/ 4071856 h 6881818"/>
              <a:gd name="connsiteX8-3511" fmla="*/ 5024825 w 5024825"/>
              <a:gd name="connsiteY8-3512" fmla="*/ 6881818 h 6881818"/>
              <a:gd name="connsiteX9-3513" fmla="*/ 0 w 5024825"/>
              <a:gd name="connsiteY9-3514" fmla="*/ 6877051 h 6881818"/>
              <a:gd name="connsiteX10-3515" fmla="*/ 0 w 5024825"/>
              <a:gd name="connsiteY10-3516" fmla="*/ 0 h 6881818"/>
              <a:gd name="connsiteX0-3517" fmla="*/ 0 w 5024825"/>
              <a:gd name="connsiteY0-3518" fmla="*/ 0 h 6881818"/>
              <a:gd name="connsiteX1-3519" fmla="*/ 2487931 w 5024825"/>
              <a:gd name="connsiteY1-3520" fmla="*/ 0 h 6881818"/>
              <a:gd name="connsiteX2-3521" fmla="*/ 3834825 w 5024825"/>
              <a:gd name="connsiteY2-3522" fmla="*/ 5142514 h 6881818"/>
              <a:gd name="connsiteX3-3523" fmla="*/ 4048718 w 5024825"/>
              <a:gd name="connsiteY3-3524" fmla="*/ 5314407 h 6881818"/>
              <a:gd name="connsiteX4-3525" fmla="*/ 4168140 w 5024825"/>
              <a:gd name="connsiteY4-3526" fmla="*/ 5055407 h 6881818"/>
              <a:gd name="connsiteX5-3527" fmla="*/ 3935730 w 5024825"/>
              <a:gd name="connsiteY5-3528" fmla="*/ 4175425 h 6881818"/>
              <a:gd name="connsiteX6-3529" fmla="*/ 4061460 w 5024825"/>
              <a:gd name="connsiteY6-3530" fmla="*/ 3941355 h 6881818"/>
              <a:gd name="connsiteX7-3531" fmla="*/ 4251960 w 5024825"/>
              <a:gd name="connsiteY7-3532" fmla="*/ 4071856 h 6881818"/>
              <a:gd name="connsiteX8-3533" fmla="*/ 5024825 w 5024825"/>
              <a:gd name="connsiteY8-3534" fmla="*/ 6881818 h 6881818"/>
              <a:gd name="connsiteX9-3535" fmla="*/ 0 w 5024825"/>
              <a:gd name="connsiteY9-3536" fmla="*/ 6877051 h 6881818"/>
              <a:gd name="connsiteX10-3537" fmla="*/ 0 w 5024825"/>
              <a:gd name="connsiteY10-3538" fmla="*/ 0 h 6881818"/>
              <a:gd name="connsiteX0-3539" fmla="*/ 0 w 5024825"/>
              <a:gd name="connsiteY0-3540" fmla="*/ 0 h 6881818"/>
              <a:gd name="connsiteX1-3541" fmla="*/ 2487931 w 5024825"/>
              <a:gd name="connsiteY1-3542" fmla="*/ 0 h 6881818"/>
              <a:gd name="connsiteX2-3543" fmla="*/ 3834825 w 5024825"/>
              <a:gd name="connsiteY2-3544" fmla="*/ 5142514 h 6881818"/>
              <a:gd name="connsiteX3-3545" fmla="*/ 4048718 w 5024825"/>
              <a:gd name="connsiteY3-3546" fmla="*/ 5314407 h 6881818"/>
              <a:gd name="connsiteX4-3547" fmla="*/ 4168140 w 5024825"/>
              <a:gd name="connsiteY4-3548" fmla="*/ 5055407 h 6881818"/>
              <a:gd name="connsiteX5-3549" fmla="*/ 3935730 w 5024825"/>
              <a:gd name="connsiteY5-3550" fmla="*/ 4175425 h 6881818"/>
              <a:gd name="connsiteX6-3551" fmla="*/ 4061460 w 5024825"/>
              <a:gd name="connsiteY6-3552" fmla="*/ 3941355 h 6881818"/>
              <a:gd name="connsiteX7-3553" fmla="*/ 4251960 w 5024825"/>
              <a:gd name="connsiteY7-3554" fmla="*/ 4071856 h 6881818"/>
              <a:gd name="connsiteX8-3555" fmla="*/ 5024825 w 5024825"/>
              <a:gd name="connsiteY8-3556" fmla="*/ 6881818 h 6881818"/>
              <a:gd name="connsiteX9-3557" fmla="*/ 0 w 5024825"/>
              <a:gd name="connsiteY9-3558" fmla="*/ 6877051 h 6881818"/>
              <a:gd name="connsiteX10-3559" fmla="*/ 0 w 5024825"/>
              <a:gd name="connsiteY10-3560" fmla="*/ 0 h 6881818"/>
              <a:gd name="connsiteX0-3561" fmla="*/ 0 w 5024825"/>
              <a:gd name="connsiteY0-3562" fmla="*/ 0 h 6881818"/>
              <a:gd name="connsiteX1-3563" fmla="*/ 2487931 w 5024825"/>
              <a:gd name="connsiteY1-3564" fmla="*/ 0 h 6881818"/>
              <a:gd name="connsiteX2-3565" fmla="*/ 3834825 w 5024825"/>
              <a:gd name="connsiteY2-3566" fmla="*/ 5142514 h 6881818"/>
              <a:gd name="connsiteX3-3567" fmla="*/ 4048718 w 5024825"/>
              <a:gd name="connsiteY3-3568" fmla="*/ 5314407 h 6881818"/>
              <a:gd name="connsiteX4-3569" fmla="*/ 4168140 w 5024825"/>
              <a:gd name="connsiteY4-3570" fmla="*/ 5055407 h 6881818"/>
              <a:gd name="connsiteX5-3571" fmla="*/ 3935730 w 5024825"/>
              <a:gd name="connsiteY5-3572" fmla="*/ 4175425 h 6881818"/>
              <a:gd name="connsiteX6-3573" fmla="*/ 4061460 w 5024825"/>
              <a:gd name="connsiteY6-3574" fmla="*/ 3941355 h 6881818"/>
              <a:gd name="connsiteX7-3575" fmla="*/ 4251960 w 5024825"/>
              <a:gd name="connsiteY7-3576" fmla="*/ 4071856 h 6881818"/>
              <a:gd name="connsiteX8-3577" fmla="*/ 5024825 w 5024825"/>
              <a:gd name="connsiteY8-3578" fmla="*/ 6881818 h 6881818"/>
              <a:gd name="connsiteX9-3579" fmla="*/ 0 w 5024825"/>
              <a:gd name="connsiteY9-3580" fmla="*/ 6877051 h 6881818"/>
              <a:gd name="connsiteX10-3581" fmla="*/ 0 w 5024825"/>
              <a:gd name="connsiteY10-3582" fmla="*/ 0 h 6881818"/>
              <a:gd name="connsiteX0-3583" fmla="*/ 0 w 5024825"/>
              <a:gd name="connsiteY0-3584" fmla="*/ 0 h 6881818"/>
              <a:gd name="connsiteX1-3585" fmla="*/ 2487931 w 5024825"/>
              <a:gd name="connsiteY1-3586" fmla="*/ 0 h 6881818"/>
              <a:gd name="connsiteX2-3587" fmla="*/ 3834825 w 5024825"/>
              <a:gd name="connsiteY2-3588" fmla="*/ 5142514 h 6881818"/>
              <a:gd name="connsiteX3-3589" fmla="*/ 4048718 w 5024825"/>
              <a:gd name="connsiteY3-3590" fmla="*/ 5314407 h 6881818"/>
              <a:gd name="connsiteX4-3591" fmla="*/ 4168140 w 5024825"/>
              <a:gd name="connsiteY4-3592" fmla="*/ 5055407 h 6881818"/>
              <a:gd name="connsiteX5-3593" fmla="*/ 3935730 w 5024825"/>
              <a:gd name="connsiteY5-3594" fmla="*/ 4175425 h 6881818"/>
              <a:gd name="connsiteX6-3595" fmla="*/ 4061460 w 5024825"/>
              <a:gd name="connsiteY6-3596" fmla="*/ 3941355 h 6881818"/>
              <a:gd name="connsiteX7-3597" fmla="*/ 4251960 w 5024825"/>
              <a:gd name="connsiteY7-3598" fmla="*/ 4071856 h 6881818"/>
              <a:gd name="connsiteX8-3599" fmla="*/ 5024825 w 5024825"/>
              <a:gd name="connsiteY8-3600" fmla="*/ 6881818 h 6881818"/>
              <a:gd name="connsiteX9-3601" fmla="*/ 0 w 5024825"/>
              <a:gd name="connsiteY9-3602" fmla="*/ 6877051 h 6881818"/>
              <a:gd name="connsiteX10-3603" fmla="*/ 0 w 5024825"/>
              <a:gd name="connsiteY10-3604" fmla="*/ 0 h 6881818"/>
              <a:gd name="connsiteX0-3605" fmla="*/ 0 w 5024825"/>
              <a:gd name="connsiteY0-3606" fmla="*/ 0 h 6881818"/>
              <a:gd name="connsiteX1-3607" fmla="*/ 2487931 w 5024825"/>
              <a:gd name="connsiteY1-3608" fmla="*/ 0 h 6881818"/>
              <a:gd name="connsiteX2-3609" fmla="*/ 3834825 w 5024825"/>
              <a:gd name="connsiteY2-3610" fmla="*/ 5142514 h 6881818"/>
              <a:gd name="connsiteX3-3611" fmla="*/ 4048718 w 5024825"/>
              <a:gd name="connsiteY3-3612" fmla="*/ 5314407 h 6881818"/>
              <a:gd name="connsiteX4-3613" fmla="*/ 4168140 w 5024825"/>
              <a:gd name="connsiteY4-3614" fmla="*/ 5055407 h 6881818"/>
              <a:gd name="connsiteX5-3615" fmla="*/ 3935730 w 5024825"/>
              <a:gd name="connsiteY5-3616" fmla="*/ 4175425 h 6881818"/>
              <a:gd name="connsiteX6-3617" fmla="*/ 4061460 w 5024825"/>
              <a:gd name="connsiteY6-3618" fmla="*/ 3941355 h 6881818"/>
              <a:gd name="connsiteX7-3619" fmla="*/ 4251960 w 5024825"/>
              <a:gd name="connsiteY7-3620" fmla="*/ 4071856 h 6881818"/>
              <a:gd name="connsiteX8-3621" fmla="*/ 5024825 w 5024825"/>
              <a:gd name="connsiteY8-3622" fmla="*/ 6881818 h 6881818"/>
              <a:gd name="connsiteX9-3623" fmla="*/ 0 w 5024825"/>
              <a:gd name="connsiteY9-3624" fmla="*/ 6877051 h 6881818"/>
              <a:gd name="connsiteX10-3625" fmla="*/ 0 w 5024825"/>
              <a:gd name="connsiteY10-3626" fmla="*/ 0 h 6881818"/>
              <a:gd name="connsiteX0-3627" fmla="*/ 0 w 5024825"/>
              <a:gd name="connsiteY0-3628" fmla="*/ 0 h 6881818"/>
              <a:gd name="connsiteX1-3629" fmla="*/ 2487931 w 5024825"/>
              <a:gd name="connsiteY1-3630" fmla="*/ 0 h 6881818"/>
              <a:gd name="connsiteX2-3631" fmla="*/ 3834825 w 5024825"/>
              <a:gd name="connsiteY2-3632" fmla="*/ 5142514 h 6881818"/>
              <a:gd name="connsiteX3-3633" fmla="*/ 4048718 w 5024825"/>
              <a:gd name="connsiteY3-3634" fmla="*/ 5314407 h 6881818"/>
              <a:gd name="connsiteX4-3635" fmla="*/ 4168140 w 5024825"/>
              <a:gd name="connsiteY4-3636" fmla="*/ 5055407 h 6881818"/>
              <a:gd name="connsiteX5-3637" fmla="*/ 3935730 w 5024825"/>
              <a:gd name="connsiteY5-3638" fmla="*/ 4175425 h 6881818"/>
              <a:gd name="connsiteX6-3639" fmla="*/ 4061460 w 5024825"/>
              <a:gd name="connsiteY6-3640" fmla="*/ 3941355 h 6881818"/>
              <a:gd name="connsiteX7-3641" fmla="*/ 4251960 w 5024825"/>
              <a:gd name="connsiteY7-3642" fmla="*/ 4071856 h 6881818"/>
              <a:gd name="connsiteX8-3643" fmla="*/ 5024825 w 5024825"/>
              <a:gd name="connsiteY8-3644" fmla="*/ 6881818 h 6881818"/>
              <a:gd name="connsiteX9-3645" fmla="*/ 0 w 5024825"/>
              <a:gd name="connsiteY9-3646" fmla="*/ 6877051 h 6881818"/>
              <a:gd name="connsiteX10-3647" fmla="*/ 0 w 5024825"/>
              <a:gd name="connsiteY10-3648" fmla="*/ 0 h 688181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41" y="connsiteY5-42"/>
              </a:cxn>
              <a:cxn ang="0">
                <a:pos x="connsiteX6-55" y="connsiteY6-56"/>
              </a:cxn>
              <a:cxn ang="0">
                <a:pos x="connsiteX7-71" y="connsiteY7-72"/>
              </a:cxn>
              <a:cxn ang="0">
                <a:pos x="connsiteX8-89" y="connsiteY8-90"/>
              </a:cxn>
              <a:cxn ang="0">
                <a:pos x="connsiteX9-127" y="connsiteY9-128"/>
              </a:cxn>
              <a:cxn ang="0">
                <a:pos x="connsiteX10-149" y="connsiteY10-150"/>
              </a:cxn>
            </a:cxnLst>
            <a:rect l="l" t="t" r="r" b="b"/>
            <a:pathLst>
              <a:path w="5024825" h="6881818">
                <a:moveTo>
                  <a:pt x="0" y="0"/>
                </a:moveTo>
                <a:lnTo>
                  <a:pt x="2487931" y="0"/>
                </a:lnTo>
                <a:lnTo>
                  <a:pt x="3834825" y="5142514"/>
                </a:lnTo>
                <a:cubicBezTo>
                  <a:pt x="3851116" y="5182666"/>
                  <a:pt x="3878538" y="5351369"/>
                  <a:pt x="4048718" y="5314407"/>
                </a:cubicBezTo>
                <a:cubicBezTo>
                  <a:pt x="4218898" y="5277445"/>
                  <a:pt x="4184015" y="5205230"/>
                  <a:pt x="4168140" y="5055407"/>
                </a:cubicBezTo>
                <a:lnTo>
                  <a:pt x="3935730" y="4175425"/>
                </a:lnTo>
                <a:cubicBezTo>
                  <a:pt x="3924300" y="4083966"/>
                  <a:pt x="3902710" y="3989870"/>
                  <a:pt x="4061460" y="3941355"/>
                </a:cubicBezTo>
                <a:cubicBezTo>
                  <a:pt x="4194810" y="3923207"/>
                  <a:pt x="4213860" y="4007005"/>
                  <a:pt x="4251960" y="4071856"/>
                </a:cubicBezTo>
                <a:lnTo>
                  <a:pt x="5024825" y="6881818"/>
                </a:lnTo>
                <a:lnTo>
                  <a:pt x="0" y="6877051"/>
                </a:lnTo>
                <a:lnTo>
                  <a:pt x="0" y="0"/>
                </a:lnTo>
                <a:close/>
              </a:path>
            </a:pathLst>
          </a:custGeom>
          <a:solidFill>
            <a:schemeClr val="bg2"/>
          </a:solidFill>
        </p:spPr>
        <p:txBody>
          <a:bodyPr anchor="ctr"/>
          <a:lstStyle>
            <a:lvl1pPr algn="ctr">
              <a:defRPr baseline="-25000"/>
            </a:lvl1pPr>
          </a:lstStyle>
          <a:p>
            <a:endParaRPr lang="en-US" dirty="0"/>
          </a:p>
        </p:txBody>
      </p:sp>
      <p:sp>
        <p:nvSpPr>
          <p:cNvPr id="24" name="Footer Placeholder 8"/>
          <p:cNvSpPr>
            <a:spLocks noGrp="1"/>
          </p:cNvSpPr>
          <p:nvPr>
            <p:ph type="ftr" sz="quarter" idx="3"/>
          </p:nvPr>
        </p:nvSpPr>
        <p:spPr>
          <a:xfrm>
            <a:off x="824241" y="6290774"/>
            <a:ext cx="6637071" cy="365125"/>
          </a:xfrm>
          <a:prstGeom prst="rect">
            <a:avLst/>
          </a:prstGeom>
        </p:spPr>
        <p:txBody>
          <a:bodyPr/>
          <a:lstStyle>
            <a:lvl1pPr>
              <a:defRPr sz="1100" b="0" i="0" cap="all" baseline="0">
                <a:solidFill>
                  <a:schemeClr val="tx1"/>
                </a:solidFill>
                <a:latin typeface="+mn-lt"/>
              </a:defRPr>
            </a:lvl1pPr>
          </a:lstStyle>
          <a:p>
            <a:r>
              <a:rPr lang="en-US" dirty="0"/>
              <a:t>Add footer here</a:t>
            </a:r>
            <a:endParaRPr lang="en-US" dirty="0"/>
          </a:p>
        </p:txBody>
      </p:sp>
      <p:sp>
        <p:nvSpPr>
          <p:cNvPr id="21" name="Slide Number Placeholder 9"/>
          <p:cNvSpPr>
            <a:spLocks noGrp="1"/>
          </p:cNvSpPr>
          <p:nvPr>
            <p:ph type="sldNum" sz="quarter" idx="4"/>
          </p:nvPr>
        </p:nvSpPr>
        <p:spPr>
          <a:xfrm>
            <a:off x="10768546" y="6290774"/>
            <a:ext cx="617912" cy="365125"/>
          </a:xfrm>
          <a:prstGeom prst="rect">
            <a:avLst/>
          </a:prstGeom>
        </p:spPr>
        <p:txBody>
          <a:bodyPr/>
          <a:lstStyle>
            <a:lvl1pPr algn="r">
              <a:defRPr sz="1100" b="0" i="0">
                <a:solidFill>
                  <a:schemeClr val="tx1"/>
                </a:solidFill>
                <a:latin typeface="+mn-lt"/>
              </a:defRPr>
            </a:lvl1pPr>
          </a:lstStyle>
          <a:p>
            <a:fld id="{3A98EE3D-8CD1-4C3F-BD1C-C98C9596463C}" type="slidenum">
              <a:rPr lang="en-US" smtClean="0"/>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showMasterSp="0" userDrawn="1">
  <p:cSld name="Title and Content 2">
    <p:spTree>
      <p:nvGrpSpPr>
        <p:cNvPr id="1" name=""/>
        <p:cNvGrpSpPr/>
        <p:nvPr/>
      </p:nvGrpSpPr>
      <p:grpSpPr>
        <a:xfrm>
          <a:off x="0" y="0"/>
          <a:ext cx="0" cy="0"/>
          <a:chOff x="0" y="0"/>
          <a:chExt cx="0" cy="0"/>
        </a:xfrm>
      </p:grpSpPr>
      <p:sp>
        <p:nvSpPr>
          <p:cNvPr id="23" name="Freeform: Shape 22"/>
          <p:cNvSpPr/>
          <p:nvPr userDrawn="1"/>
        </p:nvSpPr>
        <p:spPr>
          <a:xfrm>
            <a:off x="6093537" y="-1946"/>
            <a:ext cx="3601340" cy="6881814"/>
          </a:xfrm>
          <a:custGeom>
            <a:avLst/>
            <a:gdLst>
              <a:gd name="connsiteX0" fmla="*/ 3601340 w 3601340"/>
              <a:gd name="connsiteY0" fmla="*/ 0 h 6881814"/>
              <a:gd name="connsiteX1" fmla="*/ 0 w 3601340"/>
              <a:gd name="connsiteY1" fmla="*/ 0 h 6881814"/>
              <a:gd name="connsiteX2" fmla="*/ 0 w 3601340"/>
              <a:gd name="connsiteY2" fmla="*/ 6881815 h 6881814"/>
              <a:gd name="connsiteX3" fmla="*/ 1064235 w 3601340"/>
              <a:gd name="connsiteY3" fmla="*/ 6881815 h 6881814"/>
              <a:gd name="connsiteX4" fmla="*/ 1441045 w 3601340"/>
              <a:gd name="connsiteY4" fmla="*/ 5490188 h 6881814"/>
              <a:gd name="connsiteX5" fmla="*/ 1835678 w 3601340"/>
              <a:gd name="connsiteY5" fmla="*/ 4034957 h 6881814"/>
              <a:gd name="connsiteX6" fmla="*/ 2045724 w 3601340"/>
              <a:gd name="connsiteY6" fmla="*/ 3914112 h 6881814"/>
              <a:gd name="connsiteX7" fmla="*/ 2166660 w 3601340"/>
              <a:gd name="connsiteY7" fmla="*/ 4124001 h 6881814"/>
              <a:gd name="connsiteX8" fmla="*/ 1906966 w 3601340"/>
              <a:gd name="connsiteY8" fmla="*/ 5081858 h 6881814"/>
              <a:gd name="connsiteX9" fmla="*/ 2027902 w 3601340"/>
              <a:gd name="connsiteY9" fmla="*/ 5291747 h 6881814"/>
              <a:gd name="connsiteX10" fmla="*/ 2227765 w 3601340"/>
              <a:gd name="connsiteY10" fmla="*/ 5198887 h 6881814"/>
              <a:gd name="connsiteX11" fmla="*/ 2570204 w 3601340"/>
              <a:gd name="connsiteY11" fmla="*/ 3923016 h 6881814"/>
              <a:gd name="connsiteX12" fmla="*/ 2602029 w 3601340"/>
              <a:gd name="connsiteY12" fmla="*/ 3799627 h 6881814"/>
              <a:gd name="connsiteX13" fmla="*/ 3601340 w 3601340"/>
              <a:gd name="connsiteY13" fmla="*/ 0 h 6881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01340" h="6881814">
                <a:moveTo>
                  <a:pt x="3601340" y="0"/>
                </a:moveTo>
                <a:lnTo>
                  <a:pt x="0" y="0"/>
                </a:lnTo>
                <a:lnTo>
                  <a:pt x="0" y="6881815"/>
                </a:lnTo>
                <a:lnTo>
                  <a:pt x="1064235" y="6881815"/>
                </a:lnTo>
                <a:lnTo>
                  <a:pt x="1441045" y="5490188"/>
                </a:lnTo>
                <a:lnTo>
                  <a:pt x="1835678" y="4034957"/>
                </a:lnTo>
                <a:cubicBezTo>
                  <a:pt x="1859865" y="3943369"/>
                  <a:pt x="1954068" y="3889943"/>
                  <a:pt x="2045724" y="3914112"/>
                </a:cubicBezTo>
                <a:cubicBezTo>
                  <a:pt x="2137381" y="3938281"/>
                  <a:pt x="2190847" y="4032413"/>
                  <a:pt x="2166660" y="4124001"/>
                </a:cubicBezTo>
                <a:lnTo>
                  <a:pt x="1906966" y="5081858"/>
                </a:lnTo>
                <a:cubicBezTo>
                  <a:pt x="1882779" y="5173446"/>
                  <a:pt x="1936246" y="5267578"/>
                  <a:pt x="2027902" y="5291747"/>
                </a:cubicBezTo>
                <a:cubicBezTo>
                  <a:pt x="2109375" y="5313372"/>
                  <a:pt x="2193393" y="5272666"/>
                  <a:pt x="2227765" y="5198887"/>
                </a:cubicBezTo>
                <a:lnTo>
                  <a:pt x="2570204" y="3923016"/>
                </a:lnTo>
                <a:lnTo>
                  <a:pt x="2602029" y="3799627"/>
                </a:lnTo>
                <a:lnTo>
                  <a:pt x="3601340" y="0"/>
                </a:lnTo>
                <a:close/>
              </a:path>
            </a:pathLst>
          </a:custGeom>
          <a:solidFill>
            <a:srgbClr val="FFFFFF"/>
          </a:solidFill>
          <a:ln w="12700" cap="flat">
            <a:noFill/>
            <a:prstDash val="solid"/>
            <a:miter/>
          </a:ln>
        </p:spPr>
        <p:txBody>
          <a:bodyPr rtlCol="0" anchor="ctr"/>
          <a:lstStyle/>
          <a:p>
            <a:endParaRPr lang="en-US" dirty="0"/>
          </a:p>
        </p:txBody>
      </p:sp>
      <p:sp>
        <p:nvSpPr>
          <p:cNvPr id="2" name="Title 1"/>
          <p:cNvSpPr>
            <a:spLocks noGrp="1"/>
          </p:cNvSpPr>
          <p:nvPr>
            <p:ph type="ctrTitle" hasCustomPrompt="1"/>
          </p:nvPr>
        </p:nvSpPr>
        <p:spPr>
          <a:xfrm>
            <a:off x="796322" y="320040"/>
            <a:ext cx="6732237" cy="1524000"/>
          </a:xfrm>
        </p:spPr>
        <p:txBody>
          <a:bodyPr anchor="b">
            <a:normAutofit/>
          </a:bodyPr>
          <a:lstStyle>
            <a:lvl1pPr algn="l">
              <a:lnSpc>
                <a:spcPct val="90000"/>
              </a:lnSpc>
              <a:defRPr sz="3600" spc="100" baseline="0">
                <a:solidFill>
                  <a:schemeClr val="tx1"/>
                </a:solidFill>
              </a:defRPr>
            </a:lvl1pPr>
          </a:lstStyle>
          <a:p>
            <a:r>
              <a:rPr lang="en-US" dirty="0"/>
              <a:t>Add title here</a:t>
            </a:r>
            <a:endParaRPr lang="en-US" dirty="0"/>
          </a:p>
        </p:txBody>
      </p:sp>
      <p:sp>
        <p:nvSpPr>
          <p:cNvPr id="13" name="Text Placeholder 12"/>
          <p:cNvSpPr>
            <a:spLocks noGrp="1"/>
          </p:cNvSpPr>
          <p:nvPr>
            <p:ph type="body" sz="quarter" idx="16" hasCustomPrompt="1"/>
          </p:nvPr>
        </p:nvSpPr>
        <p:spPr>
          <a:xfrm>
            <a:off x="796322" y="2252394"/>
            <a:ext cx="5797518" cy="2532966"/>
          </a:xfrm>
        </p:spPr>
        <p:txBody>
          <a:bodyPr lIns="91440" bIns="0" anchor="t">
            <a:normAutofit/>
          </a:bodyPr>
          <a:lstStyle>
            <a:lvl1pPr marL="0" indent="0">
              <a:spcBef>
                <a:spcPts val="600"/>
              </a:spcBef>
              <a:spcAft>
                <a:spcPts val="1800"/>
              </a:spcAft>
              <a:buNone/>
              <a:defRPr sz="1400"/>
            </a:lvl1pPr>
            <a:lvl2pPr marL="201295" indent="0">
              <a:buNone/>
              <a:defRPr/>
            </a:lvl2pPr>
            <a:lvl3pPr marL="384175" indent="0">
              <a:buNone/>
              <a:defRPr/>
            </a:lvl3pPr>
            <a:lvl4pPr marL="567055" indent="0">
              <a:buNone/>
              <a:defRPr/>
            </a:lvl4pPr>
            <a:lvl5pPr marL="749935" indent="0">
              <a:buNone/>
              <a:defRPr/>
            </a:lvl5pPr>
          </a:lstStyle>
          <a:p>
            <a:pPr lvl="0"/>
            <a:r>
              <a:rPr lang="en-US" dirty="0"/>
              <a:t>Click to add text</a:t>
            </a:r>
            <a:endParaRPr lang="en-US" dirty="0"/>
          </a:p>
        </p:txBody>
      </p:sp>
      <p:cxnSp>
        <p:nvCxnSpPr>
          <p:cNvPr id="22" name="Straight Connector 21"/>
          <p:cNvCxnSpPr/>
          <p:nvPr userDrawn="1"/>
        </p:nvCxnSpPr>
        <p:spPr>
          <a:xfrm rot="10800000" flipH="1">
            <a:off x="6889763" y="0"/>
            <a:ext cx="1822122" cy="6871447"/>
          </a:xfrm>
          <a:prstGeom prst="line">
            <a:avLst/>
          </a:prstGeom>
          <a:ln w="22225">
            <a:solidFill>
              <a:schemeClr val="tx2"/>
            </a:solidFill>
          </a:ln>
        </p:spPr>
        <p:style>
          <a:lnRef idx="1">
            <a:schemeClr val="accent1"/>
          </a:lnRef>
          <a:fillRef idx="0">
            <a:schemeClr val="accent1"/>
          </a:fillRef>
          <a:effectRef idx="0">
            <a:schemeClr val="accent1"/>
          </a:effectRef>
          <a:fontRef idx="minor">
            <a:schemeClr val="tx1"/>
          </a:fontRef>
        </p:style>
      </p:cxnSp>
      <p:sp>
        <p:nvSpPr>
          <p:cNvPr id="24" name="Footer Placeholder 8"/>
          <p:cNvSpPr>
            <a:spLocks noGrp="1"/>
          </p:cNvSpPr>
          <p:nvPr>
            <p:ph type="ftr" sz="quarter" idx="3"/>
          </p:nvPr>
        </p:nvSpPr>
        <p:spPr>
          <a:xfrm>
            <a:off x="824241" y="6290774"/>
            <a:ext cx="6637071" cy="365125"/>
          </a:xfrm>
          <a:prstGeom prst="rect">
            <a:avLst/>
          </a:prstGeom>
        </p:spPr>
        <p:txBody>
          <a:bodyPr/>
          <a:lstStyle>
            <a:lvl1pPr>
              <a:defRPr sz="1100" b="0" i="0" cap="all" baseline="0">
                <a:solidFill>
                  <a:schemeClr val="tx1"/>
                </a:solidFill>
                <a:latin typeface="+mn-lt"/>
              </a:defRPr>
            </a:lvl1pPr>
          </a:lstStyle>
          <a:p>
            <a:r>
              <a:rPr lang="en-US" dirty="0"/>
              <a:t>Add footer here</a:t>
            </a:r>
            <a:endParaRPr lang="en-US" dirty="0"/>
          </a:p>
        </p:txBody>
      </p:sp>
      <p:sp>
        <p:nvSpPr>
          <p:cNvPr id="14" name="Picture Placeholder 13"/>
          <p:cNvSpPr>
            <a:spLocks noGrp="1"/>
          </p:cNvSpPr>
          <p:nvPr>
            <p:ph type="pic" sz="quarter" idx="11"/>
          </p:nvPr>
        </p:nvSpPr>
        <p:spPr>
          <a:xfrm flipH="1">
            <a:off x="7163691" y="0"/>
            <a:ext cx="5024825" cy="6858000"/>
          </a:xfrm>
          <a:custGeom>
            <a:avLst/>
            <a:gdLst>
              <a:gd name="connsiteX0" fmla="*/ 0 w 6064250"/>
              <a:gd name="connsiteY0" fmla="*/ 0 h 6877051"/>
              <a:gd name="connsiteX1" fmla="*/ 606425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1" fmla="*/ 0 w 6064250"/>
              <a:gd name="connsiteY0-2" fmla="*/ 0 h 6877051"/>
              <a:gd name="connsiteX1-3" fmla="*/ 5840730 w 6064250"/>
              <a:gd name="connsiteY1-4" fmla="*/ 0 h 6877051"/>
              <a:gd name="connsiteX2-5" fmla="*/ 6064250 w 6064250"/>
              <a:gd name="connsiteY2-6" fmla="*/ 6877051 h 6877051"/>
              <a:gd name="connsiteX3-7" fmla="*/ 0 w 6064250"/>
              <a:gd name="connsiteY3-8" fmla="*/ 6877051 h 6877051"/>
              <a:gd name="connsiteX4-9" fmla="*/ 0 w 6064250"/>
              <a:gd name="connsiteY4-10" fmla="*/ 0 h 6877051"/>
              <a:gd name="connsiteX0-11" fmla="*/ 0 w 5840730"/>
              <a:gd name="connsiteY0-12" fmla="*/ 0 h 6887937"/>
              <a:gd name="connsiteX1-13" fmla="*/ 5840730 w 5840730"/>
              <a:gd name="connsiteY1-14" fmla="*/ 0 h 6887937"/>
              <a:gd name="connsiteX2-15" fmla="*/ 4028621 w 5840730"/>
              <a:gd name="connsiteY2-16" fmla="*/ 6887937 h 6887937"/>
              <a:gd name="connsiteX3-17" fmla="*/ 0 w 5840730"/>
              <a:gd name="connsiteY3-18" fmla="*/ 6877051 h 6887937"/>
              <a:gd name="connsiteX4-19" fmla="*/ 0 w 5840730"/>
              <a:gd name="connsiteY4-20" fmla="*/ 0 h 6887937"/>
              <a:gd name="connsiteX0-21" fmla="*/ 0 w 5840730"/>
              <a:gd name="connsiteY0-22" fmla="*/ 0 h 6887937"/>
              <a:gd name="connsiteX1-23" fmla="*/ 5840730 w 5840730"/>
              <a:gd name="connsiteY1-24" fmla="*/ 0 h 6887937"/>
              <a:gd name="connsiteX2-25" fmla="*/ 5090160 w 5840730"/>
              <a:gd name="connsiteY2-26" fmla="*/ 2775915 h 6887937"/>
              <a:gd name="connsiteX3-27" fmla="*/ 4028621 w 5840730"/>
              <a:gd name="connsiteY3-28" fmla="*/ 6887937 h 6887937"/>
              <a:gd name="connsiteX4-29" fmla="*/ 0 w 5840730"/>
              <a:gd name="connsiteY4-30" fmla="*/ 6877051 h 6887937"/>
              <a:gd name="connsiteX5" fmla="*/ 0 w 5840730"/>
              <a:gd name="connsiteY5" fmla="*/ 0 h 6887937"/>
              <a:gd name="connsiteX0-31" fmla="*/ 0 w 5840730"/>
              <a:gd name="connsiteY0-32" fmla="*/ 0 h 6887937"/>
              <a:gd name="connsiteX1-33" fmla="*/ 5840730 w 5840730"/>
              <a:gd name="connsiteY1-34" fmla="*/ 0 h 6887937"/>
              <a:gd name="connsiteX2-35" fmla="*/ 5090160 w 5840730"/>
              <a:gd name="connsiteY2-36" fmla="*/ 2775915 h 6887937"/>
              <a:gd name="connsiteX3-37" fmla="*/ 4991100 w 5840730"/>
              <a:gd name="connsiteY3-38" fmla="*/ 3134055 h 6887937"/>
              <a:gd name="connsiteX4-39" fmla="*/ 4028621 w 5840730"/>
              <a:gd name="connsiteY4-40" fmla="*/ 6887937 h 6887937"/>
              <a:gd name="connsiteX5-41" fmla="*/ 0 w 5840730"/>
              <a:gd name="connsiteY5-42" fmla="*/ 6877051 h 6887937"/>
              <a:gd name="connsiteX6" fmla="*/ 0 w 5840730"/>
              <a:gd name="connsiteY6" fmla="*/ 0 h 6887937"/>
              <a:gd name="connsiteX0-43" fmla="*/ 0 w 5840730"/>
              <a:gd name="connsiteY0-44" fmla="*/ 0 h 6887937"/>
              <a:gd name="connsiteX1-45" fmla="*/ 5840730 w 5840730"/>
              <a:gd name="connsiteY1-46" fmla="*/ 0 h 6887937"/>
              <a:gd name="connsiteX2-47" fmla="*/ 5090160 w 5840730"/>
              <a:gd name="connsiteY2-48" fmla="*/ 2775915 h 6887937"/>
              <a:gd name="connsiteX3-49" fmla="*/ 4991100 w 5840730"/>
              <a:gd name="connsiteY3-50" fmla="*/ 3134055 h 6887937"/>
              <a:gd name="connsiteX4-51" fmla="*/ 4785360 w 5840730"/>
              <a:gd name="connsiteY4-52" fmla="*/ 3926535 h 6887937"/>
              <a:gd name="connsiteX5-53" fmla="*/ 4028621 w 5840730"/>
              <a:gd name="connsiteY5-54" fmla="*/ 6887937 h 6887937"/>
              <a:gd name="connsiteX6-55" fmla="*/ 0 w 5840730"/>
              <a:gd name="connsiteY6-56" fmla="*/ 6877051 h 6887937"/>
              <a:gd name="connsiteX7" fmla="*/ 0 w 5840730"/>
              <a:gd name="connsiteY7" fmla="*/ 0 h 6887937"/>
              <a:gd name="connsiteX0-57" fmla="*/ 0 w 5840730"/>
              <a:gd name="connsiteY0-58" fmla="*/ 0 h 6887937"/>
              <a:gd name="connsiteX1-59" fmla="*/ 5840730 w 5840730"/>
              <a:gd name="connsiteY1-60" fmla="*/ 0 h 6887937"/>
              <a:gd name="connsiteX2-61" fmla="*/ 5090160 w 5840730"/>
              <a:gd name="connsiteY2-62" fmla="*/ 2775915 h 6887937"/>
              <a:gd name="connsiteX3-63" fmla="*/ 4991100 w 5840730"/>
              <a:gd name="connsiteY3-64" fmla="*/ 3134055 h 6887937"/>
              <a:gd name="connsiteX4-65" fmla="*/ 4922520 w 5840730"/>
              <a:gd name="connsiteY4-66" fmla="*/ 3415995 h 6887937"/>
              <a:gd name="connsiteX5-67" fmla="*/ 4785360 w 5840730"/>
              <a:gd name="connsiteY5-68" fmla="*/ 3926535 h 6887937"/>
              <a:gd name="connsiteX6-69" fmla="*/ 4028621 w 5840730"/>
              <a:gd name="connsiteY6-70" fmla="*/ 6887937 h 6887937"/>
              <a:gd name="connsiteX7-71" fmla="*/ 0 w 5840730"/>
              <a:gd name="connsiteY7-72" fmla="*/ 6877051 h 6887937"/>
              <a:gd name="connsiteX8" fmla="*/ 0 w 5840730"/>
              <a:gd name="connsiteY8" fmla="*/ 0 h 6887937"/>
              <a:gd name="connsiteX0-73" fmla="*/ 0 w 5840730"/>
              <a:gd name="connsiteY0-74" fmla="*/ 0 h 6887937"/>
              <a:gd name="connsiteX1-75" fmla="*/ 5840730 w 5840730"/>
              <a:gd name="connsiteY1-76" fmla="*/ 0 h 6887937"/>
              <a:gd name="connsiteX2-77" fmla="*/ 5090160 w 5840730"/>
              <a:gd name="connsiteY2-78" fmla="*/ 2775915 h 6887937"/>
              <a:gd name="connsiteX3-79" fmla="*/ 4754880 w 5840730"/>
              <a:gd name="connsiteY3-80" fmla="*/ 2692095 h 6887937"/>
              <a:gd name="connsiteX4-81" fmla="*/ 4922520 w 5840730"/>
              <a:gd name="connsiteY4-82" fmla="*/ 3415995 h 6887937"/>
              <a:gd name="connsiteX5-83" fmla="*/ 4785360 w 5840730"/>
              <a:gd name="connsiteY5-84" fmla="*/ 3926535 h 6887937"/>
              <a:gd name="connsiteX6-85" fmla="*/ 4028621 w 5840730"/>
              <a:gd name="connsiteY6-86" fmla="*/ 6887937 h 6887937"/>
              <a:gd name="connsiteX7-87" fmla="*/ 0 w 5840730"/>
              <a:gd name="connsiteY7-88" fmla="*/ 6877051 h 6887937"/>
              <a:gd name="connsiteX8-89" fmla="*/ 0 w 5840730"/>
              <a:gd name="connsiteY8-90" fmla="*/ 0 h 6887937"/>
              <a:gd name="connsiteX0-91" fmla="*/ 0 w 5840730"/>
              <a:gd name="connsiteY0-92" fmla="*/ 0 h 6887937"/>
              <a:gd name="connsiteX1-93" fmla="*/ 5840730 w 5840730"/>
              <a:gd name="connsiteY1-94" fmla="*/ 0 h 6887937"/>
              <a:gd name="connsiteX2-95" fmla="*/ 5090160 w 5840730"/>
              <a:gd name="connsiteY2-96" fmla="*/ 2775915 h 6887937"/>
              <a:gd name="connsiteX3-97" fmla="*/ 4754880 w 5840730"/>
              <a:gd name="connsiteY3-98" fmla="*/ 2692095 h 6887937"/>
              <a:gd name="connsiteX4-99" fmla="*/ 5006340 w 5840730"/>
              <a:gd name="connsiteY4-100" fmla="*/ 1823415 h 6887937"/>
              <a:gd name="connsiteX5-101" fmla="*/ 4922520 w 5840730"/>
              <a:gd name="connsiteY5-102" fmla="*/ 3415995 h 6887937"/>
              <a:gd name="connsiteX6-103" fmla="*/ 4785360 w 5840730"/>
              <a:gd name="connsiteY6-104" fmla="*/ 3926535 h 6887937"/>
              <a:gd name="connsiteX7-105" fmla="*/ 4028621 w 5840730"/>
              <a:gd name="connsiteY7-106" fmla="*/ 6887937 h 6887937"/>
              <a:gd name="connsiteX8-107" fmla="*/ 0 w 5840730"/>
              <a:gd name="connsiteY8-108" fmla="*/ 6877051 h 6887937"/>
              <a:gd name="connsiteX9" fmla="*/ 0 w 5840730"/>
              <a:gd name="connsiteY9" fmla="*/ 0 h 6887937"/>
              <a:gd name="connsiteX0-109" fmla="*/ 0 w 5840730"/>
              <a:gd name="connsiteY0-110" fmla="*/ 0 h 6887937"/>
              <a:gd name="connsiteX1-111" fmla="*/ 5840730 w 5840730"/>
              <a:gd name="connsiteY1-112" fmla="*/ 0 h 6887937"/>
              <a:gd name="connsiteX2-113" fmla="*/ 5090160 w 5840730"/>
              <a:gd name="connsiteY2-114" fmla="*/ 2775915 h 6887937"/>
              <a:gd name="connsiteX3-115" fmla="*/ 4754880 w 5840730"/>
              <a:gd name="connsiteY3-116" fmla="*/ 2692095 h 6887937"/>
              <a:gd name="connsiteX4-117" fmla="*/ 5006340 w 5840730"/>
              <a:gd name="connsiteY4-118" fmla="*/ 1823415 h 6887937"/>
              <a:gd name="connsiteX5-119" fmla="*/ 4655820 w 5840730"/>
              <a:gd name="connsiteY5-120" fmla="*/ 1770075 h 6887937"/>
              <a:gd name="connsiteX6-121" fmla="*/ 4922520 w 5840730"/>
              <a:gd name="connsiteY6-122" fmla="*/ 3415995 h 6887937"/>
              <a:gd name="connsiteX7-123" fmla="*/ 4785360 w 5840730"/>
              <a:gd name="connsiteY7-124" fmla="*/ 3926535 h 6887937"/>
              <a:gd name="connsiteX8-125" fmla="*/ 4028621 w 5840730"/>
              <a:gd name="connsiteY8-126" fmla="*/ 6887937 h 6887937"/>
              <a:gd name="connsiteX9-127" fmla="*/ 0 w 5840730"/>
              <a:gd name="connsiteY9-128" fmla="*/ 6877051 h 6887937"/>
              <a:gd name="connsiteX10" fmla="*/ 0 w 5840730"/>
              <a:gd name="connsiteY10" fmla="*/ 0 h 6887937"/>
              <a:gd name="connsiteX0-129" fmla="*/ 0 w 5840730"/>
              <a:gd name="connsiteY0-130" fmla="*/ 0 h 6887937"/>
              <a:gd name="connsiteX1-131" fmla="*/ 5840730 w 5840730"/>
              <a:gd name="connsiteY1-132" fmla="*/ 0 h 6887937"/>
              <a:gd name="connsiteX2-133" fmla="*/ 5090160 w 5840730"/>
              <a:gd name="connsiteY2-134" fmla="*/ 2775915 h 6887937"/>
              <a:gd name="connsiteX3-135" fmla="*/ 4754880 w 5840730"/>
              <a:gd name="connsiteY3-136" fmla="*/ 2692095 h 6887937"/>
              <a:gd name="connsiteX4-137" fmla="*/ 5006340 w 5840730"/>
              <a:gd name="connsiteY4-138" fmla="*/ 1823415 h 6887937"/>
              <a:gd name="connsiteX5-139" fmla="*/ 4655820 w 5840730"/>
              <a:gd name="connsiteY5-140" fmla="*/ 1770075 h 6887937"/>
              <a:gd name="connsiteX6-141" fmla="*/ 3901440 w 5840730"/>
              <a:gd name="connsiteY6-142" fmla="*/ 4696155 h 6887937"/>
              <a:gd name="connsiteX7-143" fmla="*/ 4922520 w 5840730"/>
              <a:gd name="connsiteY7-144" fmla="*/ 3415995 h 6887937"/>
              <a:gd name="connsiteX8-145" fmla="*/ 4785360 w 5840730"/>
              <a:gd name="connsiteY8-146" fmla="*/ 3926535 h 6887937"/>
              <a:gd name="connsiteX9-147" fmla="*/ 4028621 w 5840730"/>
              <a:gd name="connsiteY9-148" fmla="*/ 6887937 h 6887937"/>
              <a:gd name="connsiteX10-149" fmla="*/ 0 w 5840730"/>
              <a:gd name="connsiteY10-150" fmla="*/ 6877051 h 6887937"/>
              <a:gd name="connsiteX11" fmla="*/ 0 w 5840730"/>
              <a:gd name="connsiteY11" fmla="*/ 0 h 6887937"/>
              <a:gd name="connsiteX0-151" fmla="*/ 0 w 5840730"/>
              <a:gd name="connsiteY0-152" fmla="*/ 0 h 6887937"/>
              <a:gd name="connsiteX1-153" fmla="*/ 5840730 w 5840730"/>
              <a:gd name="connsiteY1-154" fmla="*/ 0 h 6887937"/>
              <a:gd name="connsiteX2-155" fmla="*/ 5090160 w 5840730"/>
              <a:gd name="connsiteY2-156" fmla="*/ 2775915 h 6887937"/>
              <a:gd name="connsiteX3-157" fmla="*/ 4754880 w 5840730"/>
              <a:gd name="connsiteY3-158" fmla="*/ 2692095 h 6887937"/>
              <a:gd name="connsiteX4-159" fmla="*/ 5006340 w 5840730"/>
              <a:gd name="connsiteY4-160" fmla="*/ 1823415 h 6887937"/>
              <a:gd name="connsiteX5-161" fmla="*/ 4655820 w 5840730"/>
              <a:gd name="connsiteY5-162" fmla="*/ 1770075 h 6887937"/>
              <a:gd name="connsiteX6-163" fmla="*/ 3901440 w 5840730"/>
              <a:gd name="connsiteY6-164" fmla="*/ 4696155 h 6887937"/>
              <a:gd name="connsiteX7-165" fmla="*/ 4457700 w 5840730"/>
              <a:gd name="connsiteY7-166" fmla="*/ 3842715 h 6887937"/>
              <a:gd name="connsiteX8-167" fmla="*/ 4785360 w 5840730"/>
              <a:gd name="connsiteY8-168" fmla="*/ 3926535 h 6887937"/>
              <a:gd name="connsiteX9-169" fmla="*/ 4028621 w 5840730"/>
              <a:gd name="connsiteY9-170" fmla="*/ 6887937 h 6887937"/>
              <a:gd name="connsiteX10-171" fmla="*/ 0 w 5840730"/>
              <a:gd name="connsiteY10-172" fmla="*/ 6877051 h 6887937"/>
              <a:gd name="connsiteX11-173" fmla="*/ 0 w 5840730"/>
              <a:gd name="connsiteY11-174" fmla="*/ 0 h 6887937"/>
              <a:gd name="connsiteX0-175" fmla="*/ 0 w 5840730"/>
              <a:gd name="connsiteY0-176" fmla="*/ 0 h 6887937"/>
              <a:gd name="connsiteX1-177" fmla="*/ 5840730 w 5840730"/>
              <a:gd name="connsiteY1-178" fmla="*/ 0 h 6887937"/>
              <a:gd name="connsiteX2-179" fmla="*/ 5090160 w 5840730"/>
              <a:gd name="connsiteY2-180" fmla="*/ 2775915 h 6887937"/>
              <a:gd name="connsiteX3-181" fmla="*/ 4754880 w 5840730"/>
              <a:gd name="connsiteY3-182" fmla="*/ 2692095 h 6887937"/>
              <a:gd name="connsiteX4-183" fmla="*/ 5006340 w 5840730"/>
              <a:gd name="connsiteY4-184" fmla="*/ 1823415 h 6887937"/>
              <a:gd name="connsiteX5-185" fmla="*/ 4655820 w 5840730"/>
              <a:gd name="connsiteY5-186" fmla="*/ 1770075 h 6887937"/>
              <a:gd name="connsiteX6-187" fmla="*/ 3901440 w 5840730"/>
              <a:gd name="connsiteY6-188" fmla="*/ 4696155 h 6887937"/>
              <a:gd name="connsiteX7-189" fmla="*/ 4213860 w 5840730"/>
              <a:gd name="connsiteY7-190" fmla="*/ 4757115 h 6887937"/>
              <a:gd name="connsiteX8-191" fmla="*/ 4457700 w 5840730"/>
              <a:gd name="connsiteY8-192" fmla="*/ 3842715 h 6887937"/>
              <a:gd name="connsiteX9-193" fmla="*/ 4785360 w 5840730"/>
              <a:gd name="connsiteY9-194" fmla="*/ 3926535 h 6887937"/>
              <a:gd name="connsiteX10-195" fmla="*/ 4028621 w 5840730"/>
              <a:gd name="connsiteY10-196" fmla="*/ 6887937 h 6887937"/>
              <a:gd name="connsiteX11-197" fmla="*/ 0 w 5840730"/>
              <a:gd name="connsiteY11-198" fmla="*/ 6877051 h 6887937"/>
              <a:gd name="connsiteX12" fmla="*/ 0 w 5840730"/>
              <a:gd name="connsiteY12" fmla="*/ 0 h 6887937"/>
              <a:gd name="connsiteX0-199" fmla="*/ 0 w 5840730"/>
              <a:gd name="connsiteY0-200" fmla="*/ 0 h 6887937"/>
              <a:gd name="connsiteX1-201" fmla="*/ 5840730 w 5840730"/>
              <a:gd name="connsiteY1-202" fmla="*/ 0 h 6887937"/>
              <a:gd name="connsiteX2-203" fmla="*/ 5090160 w 5840730"/>
              <a:gd name="connsiteY2-204" fmla="*/ 2775915 h 6887937"/>
              <a:gd name="connsiteX3-205" fmla="*/ 4754880 w 5840730"/>
              <a:gd name="connsiteY3-206" fmla="*/ 2692095 h 6887937"/>
              <a:gd name="connsiteX4-207" fmla="*/ 5006340 w 5840730"/>
              <a:gd name="connsiteY4-208" fmla="*/ 1823415 h 6887937"/>
              <a:gd name="connsiteX5-209" fmla="*/ 4937760 w 5840730"/>
              <a:gd name="connsiteY5-210" fmla="*/ 1610055 h 6887937"/>
              <a:gd name="connsiteX6-211" fmla="*/ 4655820 w 5840730"/>
              <a:gd name="connsiteY6-212" fmla="*/ 1770075 h 6887937"/>
              <a:gd name="connsiteX7-213" fmla="*/ 3901440 w 5840730"/>
              <a:gd name="connsiteY7-214" fmla="*/ 4696155 h 6887937"/>
              <a:gd name="connsiteX8-215" fmla="*/ 4213860 w 5840730"/>
              <a:gd name="connsiteY8-216" fmla="*/ 4757115 h 6887937"/>
              <a:gd name="connsiteX9-217" fmla="*/ 4457700 w 5840730"/>
              <a:gd name="connsiteY9-218" fmla="*/ 3842715 h 6887937"/>
              <a:gd name="connsiteX10-219" fmla="*/ 4785360 w 5840730"/>
              <a:gd name="connsiteY10-220" fmla="*/ 3926535 h 6887937"/>
              <a:gd name="connsiteX11-221" fmla="*/ 4028621 w 5840730"/>
              <a:gd name="connsiteY11-222" fmla="*/ 6887937 h 6887937"/>
              <a:gd name="connsiteX12-223" fmla="*/ 0 w 5840730"/>
              <a:gd name="connsiteY12-224" fmla="*/ 6877051 h 6887937"/>
              <a:gd name="connsiteX13" fmla="*/ 0 w 5840730"/>
              <a:gd name="connsiteY13" fmla="*/ 0 h 6887937"/>
              <a:gd name="connsiteX0-225" fmla="*/ 0 w 5840730"/>
              <a:gd name="connsiteY0-226" fmla="*/ 0 h 6887937"/>
              <a:gd name="connsiteX1-227" fmla="*/ 5840730 w 5840730"/>
              <a:gd name="connsiteY1-228" fmla="*/ 0 h 6887937"/>
              <a:gd name="connsiteX2-229" fmla="*/ 5090160 w 5840730"/>
              <a:gd name="connsiteY2-230" fmla="*/ 2775915 h 6887937"/>
              <a:gd name="connsiteX3-231" fmla="*/ 4754880 w 5840730"/>
              <a:gd name="connsiteY3-232" fmla="*/ 2692095 h 6887937"/>
              <a:gd name="connsiteX4-233" fmla="*/ 5006340 w 5840730"/>
              <a:gd name="connsiteY4-234" fmla="*/ 1823415 h 6887937"/>
              <a:gd name="connsiteX5-235" fmla="*/ 4895850 w 5840730"/>
              <a:gd name="connsiteY5-236" fmla="*/ 1602435 h 6887937"/>
              <a:gd name="connsiteX6-237" fmla="*/ 4655820 w 5840730"/>
              <a:gd name="connsiteY6-238" fmla="*/ 1770075 h 6887937"/>
              <a:gd name="connsiteX7-239" fmla="*/ 3901440 w 5840730"/>
              <a:gd name="connsiteY7-240" fmla="*/ 4696155 h 6887937"/>
              <a:gd name="connsiteX8-241" fmla="*/ 4213860 w 5840730"/>
              <a:gd name="connsiteY8-242" fmla="*/ 4757115 h 6887937"/>
              <a:gd name="connsiteX9-243" fmla="*/ 4457700 w 5840730"/>
              <a:gd name="connsiteY9-244" fmla="*/ 3842715 h 6887937"/>
              <a:gd name="connsiteX10-245" fmla="*/ 4785360 w 5840730"/>
              <a:gd name="connsiteY10-246" fmla="*/ 3926535 h 6887937"/>
              <a:gd name="connsiteX11-247" fmla="*/ 4028621 w 5840730"/>
              <a:gd name="connsiteY11-248" fmla="*/ 6887937 h 6887937"/>
              <a:gd name="connsiteX12-249" fmla="*/ 0 w 5840730"/>
              <a:gd name="connsiteY12-250" fmla="*/ 6877051 h 6887937"/>
              <a:gd name="connsiteX13-251" fmla="*/ 0 w 5840730"/>
              <a:gd name="connsiteY13-252" fmla="*/ 0 h 6887937"/>
              <a:gd name="connsiteX0-253" fmla="*/ 0 w 5840730"/>
              <a:gd name="connsiteY0-254" fmla="*/ 0 h 6887937"/>
              <a:gd name="connsiteX1-255" fmla="*/ 5840730 w 5840730"/>
              <a:gd name="connsiteY1-256" fmla="*/ 0 h 6887937"/>
              <a:gd name="connsiteX2-257" fmla="*/ 5090160 w 5840730"/>
              <a:gd name="connsiteY2-258" fmla="*/ 2775915 h 6887937"/>
              <a:gd name="connsiteX3-259" fmla="*/ 4754880 w 5840730"/>
              <a:gd name="connsiteY3-260" fmla="*/ 2692095 h 6887937"/>
              <a:gd name="connsiteX4-261" fmla="*/ 5006340 w 5840730"/>
              <a:gd name="connsiteY4-262" fmla="*/ 1823415 h 6887937"/>
              <a:gd name="connsiteX5-263" fmla="*/ 4895850 w 5840730"/>
              <a:gd name="connsiteY5-264" fmla="*/ 1602435 h 6887937"/>
              <a:gd name="connsiteX6-265" fmla="*/ 4655820 w 5840730"/>
              <a:gd name="connsiteY6-266" fmla="*/ 1770075 h 6887937"/>
              <a:gd name="connsiteX7-267" fmla="*/ 3901440 w 5840730"/>
              <a:gd name="connsiteY7-268" fmla="*/ 4696155 h 6887937"/>
              <a:gd name="connsiteX8-269" fmla="*/ 4213860 w 5840730"/>
              <a:gd name="connsiteY8-270" fmla="*/ 4757115 h 6887937"/>
              <a:gd name="connsiteX9-271" fmla="*/ 4457700 w 5840730"/>
              <a:gd name="connsiteY9-272" fmla="*/ 3842715 h 6887937"/>
              <a:gd name="connsiteX10-273" fmla="*/ 4785360 w 5840730"/>
              <a:gd name="connsiteY10-274" fmla="*/ 3926535 h 6887937"/>
              <a:gd name="connsiteX11-275" fmla="*/ 4028621 w 5840730"/>
              <a:gd name="connsiteY11-276" fmla="*/ 6887937 h 6887937"/>
              <a:gd name="connsiteX12-277" fmla="*/ 0 w 5840730"/>
              <a:gd name="connsiteY12-278" fmla="*/ 6877051 h 6887937"/>
              <a:gd name="connsiteX13-279" fmla="*/ 0 w 5840730"/>
              <a:gd name="connsiteY13-280" fmla="*/ 0 h 6887937"/>
              <a:gd name="connsiteX0-281" fmla="*/ 0 w 5840730"/>
              <a:gd name="connsiteY0-282" fmla="*/ 0 h 6887937"/>
              <a:gd name="connsiteX1-283" fmla="*/ 5840730 w 5840730"/>
              <a:gd name="connsiteY1-284" fmla="*/ 0 h 6887937"/>
              <a:gd name="connsiteX2-285" fmla="*/ 5090160 w 5840730"/>
              <a:gd name="connsiteY2-286" fmla="*/ 2775915 h 6887937"/>
              <a:gd name="connsiteX3-287" fmla="*/ 4754880 w 5840730"/>
              <a:gd name="connsiteY3-288" fmla="*/ 2692095 h 6887937"/>
              <a:gd name="connsiteX4-289" fmla="*/ 5006340 w 5840730"/>
              <a:gd name="connsiteY4-290" fmla="*/ 1823415 h 6887937"/>
              <a:gd name="connsiteX5-291" fmla="*/ 4895850 w 5840730"/>
              <a:gd name="connsiteY5-292" fmla="*/ 1602435 h 6887937"/>
              <a:gd name="connsiteX6-293" fmla="*/ 4655820 w 5840730"/>
              <a:gd name="connsiteY6-294" fmla="*/ 1770075 h 6887937"/>
              <a:gd name="connsiteX7-295" fmla="*/ 3901440 w 5840730"/>
              <a:gd name="connsiteY7-296" fmla="*/ 4696155 h 6887937"/>
              <a:gd name="connsiteX8-297" fmla="*/ 4213860 w 5840730"/>
              <a:gd name="connsiteY8-298" fmla="*/ 4757115 h 6887937"/>
              <a:gd name="connsiteX9-299" fmla="*/ 4457700 w 5840730"/>
              <a:gd name="connsiteY9-300" fmla="*/ 3842715 h 6887937"/>
              <a:gd name="connsiteX10-301" fmla="*/ 4785360 w 5840730"/>
              <a:gd name="connsiteY10-302" fmla="*/ 3926535 h 6887937"/>
              <a:gd name="connsiteX11-303" fmla="*/ 4028621 w 5840730"/>
              <a:gd name="connsiteY11-304" fmla="*/ 6887937 h 6887937"/>
              <a:gd name="connsiteX12-305" fmla="*/ 0 w 5840730"/>
              <a:gd name="connsiteY12-306" fmla="*/ 6877051 h 6887937"/>
              <a:gd name="connsiteX13-307" fmla="*/ 0 w 5840730"/>
              <a:gd name="connsiteY13-308" fmla="*/ 0 h 6887937"/>
              <a:gd name="connsiteX0-309" fmla="*/ 0 w 5840730"/>
              <a:gd name="connsiteY0-310" fmla="*/ 0 h 6887937"/>
              <a:gd name="connsiteX1-311" fmla="*/ 5840730 w 5840730"/>
              <a:gd name="connsiteY1-312" fmla="*/ 0 h 6887937"/>
              <a:gd name="connsiteX2-313" fmla="*/ 5090160 w 5840730"/>
              <a:gd name="connsiteY2-314" fmla="*/ 2775915 h 6887937"/>
              <a:gd name="connsiteX3-315" fmla="*/ 4754880 w 5840730"/>
              <a:gd name="connsiteY3-316" fmla="*/ 2692095 h 6887937"/>
              <a:gd name="connsiteX4-317" fmla="*/ 5006340 w 5840730"/>
              <a:gd name="connsiteY4-318" fmla="*/ 1823415 h 6887937"/>
              <a:gd name="connsiteX5-319" fmla="*/ 4872990 w 5840730"/>
              <a:gd name="connsiteY5-320" fmla="*/ 1571955 h 6887937"/>
              <a:gd name="connsiteX6-321" fmla="*/ 4655820 w 5840730"/>
              <a:gd name="connsiteY6-322" fmla="*/ 1770075 h 6887937"/>
              <a:gd name="connsiteX7-323" fmla="*/ 3901440 w 5840730"/>
              <a:gd name="connsiteY7-324" fmla="*/ 4696155 h 6887937"/>
              <a:gd name="connsiteX8-325" fmla="*/ 4213860 w 5840730"/>
              <a:gd name="connsiteY8-326" fmla="*/ 4757115 h 6887937"/>
              <a:gd name="connsiteX9-327" fmla="*/ 4457700 w 5840730"/>
              <a:gd name="connsiteY9-328" fmla="*/ 3842715 h 6887937"/>
              <a:gd name="connsiteX10-329" fmla="*/ 4785360 w 5840730"/>
              <a:gd name="connsiteY10-330" fmla="*/ 3926535 h 6887937"/>
              <a:gd name="connsiteX11-331" fmla="*/ 4028621 w 5840730"/>
              <a:gd name="connsiteY11-332" fmla="*/ 6887937 h 6887937"/>
              <a:gd name="connsiteX12-333" fmla="*/ 0 w 5840730"/>
              <a:gd name="connsiteY12-334" fmla="*/ 6877051 h 6887937"/>
              <a:gd name="connsiteX13-335" fmla="*/ 0 w 5840730"/>
              <a:gd name="connsiteY13-336" fmla="*/ 0 h 6887937"/>
              <a:gd name="connsiteX0-337" fmla="*/ 0 w 5840730"/>
              <a:gd name="connsiteY0-338" fmla="*/ 0 h 6887937"/>
              <a:gd name="connsiteX1-339" fmla="*/ 5840730 w 5840730"/>
              <a:gd name="connsiteY1-340" fmla="*/ 0 h 6887937"/>
              <a:gd name="connsiteX2-341" fmla="*/ 5090160 w 5840730"/>
              <a:gd name="connsiteY2-342" fmla="*/ 2775915 h 6887937"/>
              <a:gd name="connsiteX3-343" fmla="*/ 4754880 w 5840730"/>
              <a:gd name="connsiteY3-344" fmla="*/ 2692095 h 6887937"/>
              <a:gd name="connsiteX4-345" fmla="*/ 5006340 w 5840730"/>
              <a:gd name="connsiteY4-346" fmla="*/ 1823415 h 6887937"/>
              <a:gd name="connsiteX5-347" fmla="*/ 4872990 w 5840730"/>
              <a:gd name="connsiteY5-348" fmla="*/ 1571955 h 6887937"/>
              <a:gd name="connsiteX6-349" fmla="*/ 4655820 w 5840730"/>
              <a:gd name="connsiteY6-350" fmla="*/ 1770075 h 6887937"/>
              <a:gd name="connsiteX7-351" fmla="*/ 3901440 w 5840730"/>
              <a:gd name="connsiteY7-352" fmla="*/ 4696155 h 6887937"/>
              <a:gd name="connsiteX8-353" fmla="*/ 4213860 w 5840730"/>
              <a:gd name="connsiteY8-354" fmla="*/ 4757115 h 6887937"/>
              <a:gd name="connsiteX9-355" fmla="*/ 4457700 w 5840730"/>
              <a:gd name="connsiteY9-356" fmla="*/ 3842715 h 6887937"/>
              <a:gd name="connsiteX10-357" fmla="*/ 4785360 w 5840730"/>
              <a:gd name="connsiteY10-358" fmla="*/ 3926535 h 6887937"/>
              <a:gd name="connsiteX11-359" fmla="*/ 4028621 w 5840730"/>
              <a:gd name="connsiteY11-360" fmla="*/ 6887937 h 6887937"/>
              <a:gd name="connsiteX12-361" fmla="*/ 0 w 5840730"/>
              <a:gd name="connsiteY12-362" fmla="*/ 6877051 h 6887937"/>
              <a:gd name="connsiteX13-363" fmla="*/ 0 w 5840730"/>
              <a:gd name="connsiteY13-364" fmla="*/ 0 h 6887937"/>
              <a:gd name="connsiteX0-365" fmla="*/ 0 w 5840730"/>
              <a:gd name="connsiteY0-366" fmla="*/ 0 h 6887937"/>
              <a:gd name="connsiteX1-367" fmla="*/ 5840730 w 5840730"/>
              <a:gd name="connsiteY1-368" fmla="*/ 0 h 6887937"/>
              <a:gd name="connsiteX2-369" fmla="*/ 5090160 w 5840730"/>
              <a:gd name="connsiteY2-370" fmla="*/ 2775915 h 6887937"/>
              <a:gd name="connsiteX3-371" fmla="*/ 4754880 w 5840730"/>
              <a:gd name="connsiteY3-372" fmla="*/ 2692095 h 6887937"/>
              <a:gd name="connsiteX4-373" fmla="*/ 5006340 w 5840730"/>
              <a:gd name="connsiteY4-374" fmla="*/ 1823415 h 6887937"/>
              <a:gd name="connsiteX5-375" fmla="*/ 4872990 w 5840730"/>
              <a:gd name="connsiteY5-376" fmla="*/ 1571955 h 6887937"/>
              <a:gd name="connsiteX6-377" fmla="*/ 4655820 w 5840730"/>
              <a:gd name="connsiteY6-378" fmla="*/ 1770075 h 6887937"/>
              <a:gd name="connsiteX7-379" fmla="*/ 3901440 w 5840730"/>
              <a:gd name="connsiteY7-380" fmla="*/ 4696155 h 6887937"/>
              <a:gd name="connsiteX8-381" fmla="*/ 4213860 w 5840730"/>
              <a:gd name="connsiteY8-382" fmla="*/ 4757115 h 6887937"/>
              <a:gd name="connsiteX9-383" fmla="*/ 4457700 w 5840730"/>
              <a:gd name="connsiteY9-384" fmla="*/ 3842715 h 6887937"/>
              <a:gd name="connsiteX10-385" fmla="*/ 4785360 w 5840730"/>
              <a:gd name="connsiteY10-386" fmla="*/ 3926535 h 6887937"/>
              <a:gd name="connsiteX11-387" fmla="*/ 4028621 w 5840730"/>
              <a:gd name="connsiteY11-388" fmla="*/ 6887937 h 6887937"/>
              <a:gd name="connsiteX12-389" fmla="*/ 0 w 5840730"/>
              <a:gd name="connsiteY12-390" fmla="*/ 6877051 h 6887937"/>
              <a:gd name="connsiteX13-391" fmla="*/ 0 w 5840730"/>
              <a:gd name="connsiteY13-392" fmla="*/ 0 h 6887937"/>
              <a:gd name="connsiteX0-393" fmla="*/ 0 w 5840730"/>
              <a:gd name="connsiteY0-394" fmla="*/ 0 h 6887937"/>
              <a:gd name="connsiteX1-395" fmla="*/ 5840730 w 5840730"/>
              <a:gd name="connsiteY1-396" fmla="*/ 0 h 6887937"/>
              <a:gd name="connsiteX2-397" fmla="*/ 5090160 w 5840730"/>
              <a:gd name="connsiteY2-398" fmla="*/ 2775915 h 6887937"/>
              <a:gd name="connsiteX3-399" fmla="*/ 4754880 w 5840730"/>
              <a:gd name="connsiteY3-400" fmla="*/ 2692095 h 6887937"/>
              <a:gd name="connsiteX4-401" fmla="*/ 5006340 w 5840730"/>
              <a:gd name="connsiteY4-402" fmla="*/ 1823415 h 6887937"/>
              <a:gd name="connsiteX5-403" fmla="*/ 4872990 w 5840730"/>
              <a:gd name="connsiteY5-404" fmla="*/ 1571955 h 6887937"/>
              <a:gd name="connsiteX6-405" fmla="*/ 4655820 w 5840730"/>
              <a:gd name="connsiteY6-406" fmla="*/ 1770075 h 6887937"/>
              <a:gd name="connsiteX7-407" fmla="*/ 3901440 w 5840730"/>
              <a:gd name="connsiteY7-408" fmla="*/ 4696155 h 6887937"/>
              <a:gd name="connsiteX8-409" fmla="*/ 4213860 w 5840730"/>
              <a:gd name="connsiteY8-410" fmla="*/ 4757115 h 6887937"/>
              <a:gd name="connsiteX9-411" fmla="*/ 4457700 w 5840730"/>
              <a:gd name="connsiteY9-412" fmla="*/ 3842715 h 6887937"/>
              <a:gd name="connsiteX10-413" fmla="*/ 4785360 w 5840730"/>
              <a:gd name="connsiteY10-414" fmla="*/ 3926535 h 6887937"/>
              <a:gd name="connsiteX11-415" fmla="*/ 4028621 w 5840730"/>
              <a:gd name="connsiteY11-416" fmla="*/ 6887937 h 6887937"/>
              <a:gd name="connsiteX12-417" fmla="*/ 0 w 5840730"/>
              <a:gd name="connsiteY12-418" fmla="*/ 6877051 h 6887937"/>
              <a:gd name="connsiteX13-419" fmla="*/ 0 w 5840730"/>
              <a:gd name="connsiteY13-420" fmla="*/ 0 h 6887937"/>
              <a:gd name="connsiteX0-421" fmla="*/ 0 w 5840730"/>
              <a:gd name="connsiteY0-422" fmla="*/ 0 h 6887937"/>
              <a:gd name="connsiteX1-423" fmla="*/ 5840730 w 5840730"/>
              <a:gd name="connsiteY1-424" fmla="*/ 0 h 6887937"/>
              <a:gd name="connsiteX2-425" fmla="*/ 5090160 w 5840730"/>
              <a:gd name="connsiteY2-426" fmla="*/ 2775915 h 6887937"/>
              <a:gd name="connsiteX3-427" fmla="*/ 4754880 w 5840730"/>
              <a:gd name="connsiteY3-428" fmla="*/ 2692095 h 6887937"/>
              <a:gd name="connsiteX4-429" fmla="*/ 5006340 w 5840730"/>
              <a:gd name="connsiteY4-430" fmla="*/ 1823415 h 6887937"/>
              <a:gd name="connsiteX5-431" fmla="*/ 4872990 w 5840730"/>
              <a:gd name="connsiteY5-432" fmla="*/ 1571955 h 6887937"/>
              <a:gd name="connsiteX6-433" fmla="*/ 4655820 w 5840730"/>
              <a:gd name="connsiteY6-434" fmla="*/ 1770075 h 6887937"/>
              <a:gd name="connsiteX7-435" fmla="*/ 3901440 w 5840730"/>
              <a:gd name="connsiteY7-436" fmla="*/ 4696155 h 6887937"/>
              <a:gd name="connsiteX8-437" fmla="*/ 4213860 w 5840730"/>
              <a:gd name="connsiteY8-438" fmla="*/ 4757115 h 6887937"/>
              <a:gd name="connsiteX9-439" fmla="*/ 4457700 w 5840730"/>
              <a:gd name="connsiteY9-440" fmla="*/ 3842715 h 6887937"/>
              <a:gd name="connsiteX10-441" fmla="*/ 4785360 w 5840730"/>
              <a:gd name="connsiteY10-442" fmla="*/ 3926535 h 6887937"/>
              <a:gd name="connsiteX11-443" fmla="*/ 4028621 w 5840730"/>
              <a:gd name="connsiteY11-444" fmla="*/ 6887937 h 6887937"/>
              <a:gd name="connsiteX12-445" fmla="*/ 0 w 5840730"/>
              <a:gd name="connsiteY12-446" fmla="*/ 6877051 h 6887937"/>
              <a:gd name="connsiteX13-447" fmla="*/ 0 w 5840730"/>
              <a:gd name="connsiteY13-448" fmla="*/ 0 h 6887937"/>
              <a:gd name="connsiteX0-449" fmla="*/ 0 w 5840730"/>
              <a:gd name="connsiteY0-450" fmla="*/ 0 h 6887937"/>
              <a:gd name="connsiteX1-451" fmla="*/ 5840730 w 5840730"/>
              <a:gd name="connsiteY1-452" fmla="*/ 0 h 6887937"/>
              <a:gd name="connsiteX2-453" fmla="*/ 5090160 w 5840730"/>
              <a:gd name="connsiteY2-454" fmla="*/ 2775915 h 6887937"/>
              <a:gd name="connsiteX3-455" fmla="*/ 4754880 w 5840730"/>
              <a:gd name="connsiteY3-456" fmla="*/ 2692095 h 6887937"/>
              <a:gd name="connsiteX4-457" fmla="*/ 4994910 w 5840730"/>
              <a:gd name="connsiteY4-458" fmla="*/ 1857705 h 6887937"/>
              <a:gd name="connsiteX5-459" fmla="*/ 4872990 w 5840730"/>
              <a:gd name="connsiteY5-460" fmla="*/ 1571955 h 6887937"/>
              <a:gd name="connsiteX6-461" fmla="*/ 4655820 w 5840730"/>
              <a:gd name="connsiteY6-462" fmla="*/ 1770075 h 6887937"/>
              <a:gd name="connsiteX7-463" fmla="*/ 3901440 w 5840730"/>
              <a:gd name="connsiteY7-464" fmla="*/ 4696155 h 6887937"/>
              <a:gd name="connsiteX8-465" fmla="*/ 4213860 w 5840730"/>
              <a:gd name="connsiteY8-466" fmla="*/ 4757115 h 6887937"/>
              <a:gd name="connsiteX9-467" fmla="*/ 4457700 w 5840730"/>
              <a:gd name="connsiteY9-468" fmla="*/ 3842715 h 6887937"/>
              <a:gd name="connsiteX10-469" fmla="*/ 4785360 w 5840730"/>
              <a:gd name="connsiteY10-470" fmla="*/ 3926535 h 6887937"/>
              <a:gd name="connsiteX11-471" fmla="*/ 4028621 w 5840730"/>
              <a:gd name="connsiteY11-472" fmla="*/ 6887937 h 6887937"/>
              <a:gd name="connsiteX12-473" fmla="*/ 0 w 5840730"/>
              <a:gd name="connsiteY12-474" fmla="*/ 6877051 h 6887937"/>
              <a:gd name="connsiteX13-475" fmla="*/ 0 w 5840730"/>
              <a:gd name="connsiteY13-476" fmla="*/ 0 h 6887937"/>
              <a:gd name="connsiteX0-477" fmla="*/ 0 w 5840730"/>
              <a:gd name="connsiteY0-478" fmla="*/ 0 h 6887937"/>
              <a:gd name="connsiteX1-479" fmla="*/ 5840730 w 5840730"/>
              <a:gd name="connsiteY1-480" fmla="*/ 0 h 6887937"/>
              <a:gd name="connsiteX2-481" fmla="*/ 5090160 w 5840730"/>
              <a:gd name="connsiteY2-482" fmla="*/ 2775915 h 6887937"/>
              <a:gd name="connsiteX3-483" fmla="*/ 4754880 w 5840730"/>
              <a:gd name="connsiteY3-484" fmla="*/ 2692095 h 6887937"/>
              <a:gd name="connsiteX4-485" fmla="*/ 4994910 w 5840730"/>
              <a:gd name="connsiteY4-486" fmla="*/ 1857705 h 6887937"/>
              <a:gd name="connsiteX5-487" fmla="*/ 4872990 w 5840730"/>
              <a:gd name="connsiteY5-488" fmla="*/ 1571955 h 6887937"/>
              <a:gd name="connsiteX6-489" fmla="*/ 4655820 w 5840730"/>
              <a:gd name="connsiteY6-490" fmla="*/ 1770075 h 6887937"/>
              <a:gd name="connsiteX7-491" fmla="*/ 3901440 w 5840730"/>
              <a:gd name="connsiteY7-492" fmla="*/ 4696155 h 6887937"/>
              <a:gd name="connsiteX8-493" fmla="*/ 4213860 w 5840730"/>
              <a:gd name="connsiteY8-494" fmla="*/ 4757115 h 6887937"/>
              <a:gd name="connsiteX9-495" fmla="*/ 4457700 w 5840730"/>
              <a:gd name="connsiteY9-496" fmla="*/ 3842715 h 6887937"/>
              <a:gd name="connsiteX10-497" fmla="*/ 4785360 w 5840730"/>
              <a:gd name="connsiteY10-498" fmla="*/ 3926535 h 6887937"/>
              <a:gd name="connsiteX11-499" fmla="*/ 4028621 w 5840730"/>
              <a:gd name="connsiteY11-500" fmla="*/ 6887937 h 6887937"/>
              <a:gd name="connsiteX12-501" fmla="*/ 0 w 5840730"/>
              <a:gd name="connsiteY12-502" fmla="*/ 6877051 h 6887937"/>
              <a:gd name="connsiteX13-503" fmla="*/ 0 w 5840730"/>
              <a:gd name="connsiteY13-504" fmla="*/ 0 h 6887937"/>
              <a:gd name="connsiteX0-505" fmla="*/ 0 w 5840730"/>
              <a:gd name="connsiteY0-506" fmla="*/ 0 h 6887937"/>
              <a:gd name="connsiteX1-507" fmla="*/ 5840730 w 5840730"/>
              <a:gd name="connsiteY1-508" fmla="*/ 0 h 6887937"/>
              <a:gd name="connsiteX2-509" fmla="*/ 5090160 w 5840730"/>
              <a:gd name="connsiteY2-510" fmla="*/ 2775915 h 6887937"/>
              <a:gd name="connsiteX3-511" fmla="*/ 4754880 w 5840730"/>
              <a:gd name="connsiteY3-512" fmla="*/ 2692095 h 6887937"/>
              <a:gd name="connsiteX4-513" fmla="*/ 4994910 w 5840730"/>
              <a:gd name="connsiteY4-514" fmla="*/ 1857705 h 6887937"/>
              <a:gd name="connsiteX5-515" fmla="*/ 4872990 w 5840730"/>
              <a:gd name="connsiteY5-516" fmla="*/ 1571955 h 6887937"/>
              <a:gd name="connsiteX6-517" fmla="*/ 4655820 w 5840730"/>
              <a:gd name="connsiteY6-518" fmla="*/ 1770075 h 6887937"/>
              <a:gd name="connsiteX7-519" fmla="*/ 3901440 w 5840730"/>
              <a:gd name="connsiteY7-520" fmla="*/ 4696155 h 6887937"/>
              <a:gd name="connsiteX8-521" fmla="*/ 4213860 w 5840730"/>
              <a:gd name="connsiteY8-522" fmla="*/ 4757115 h 6887937"/>
              <a:gd name="connsiteX9-523" fmla="*/ 4457700 w 5840730"/>
              <a:gd name="connsiteY9-524" fmla="*/ 3842715 h 6887937"/>
              <a:gd name="connsiteX10-525" fmla="*/ 4785360 w 5840730"/>
              <a:gd name="connsiteY10-526" fmla="*/ 3926535 h 6887937"/>
              <a:gd name="connsiteX11-527" fmla="*/ 4028621 w 5840730"/>
              <a:gd name="connsiteY11-528" fmla="*/ 6887937 h 6887937"/>
              <a:gd name="connsiteX12-529" fmla="*/ 0 w 5840730"/>
              <a:gd name="connsiteY12-530" fmla="*/ 6877051 h 6887937"/>
              <a:gd name="connsiteX13-531" fmla="*/ 0 w 5840730"/>
              <a:gd name="connsiteY13-532" fmla="*/ 0 h 6887937"/>
              <a:gd name="connsiteX0-533" fmla="*/ 0 w 5840730"/>
              <a:gd name="connsiteY0-534" fmla="*/ 0 h 6887937"/>
              <a:gd name="connsiteX1-535" fmla="*/ 5840730 w 5840730"/>
              <a:gd name="connsiteY1-536" fmla="*/ 0 h 6887937"/>
              <a:gd name="connsiteX2-537" fmla="*/ 5090160 w 5840730"/>
              <a:gd name="connsiteY2-538" fmla="*/ 2775915 h 6887937"/>
              <a:gd name="connsiteX3-539" fmla="*/ 4754880 w 5840730"/>
              <a:gd name="connsiteY3-540" fmla="*/ 2692095 h 6887937"/>
              <a:gd name="connsiteX4-541" fmla="*/ 4994910 w 5840730"/>
              <a:gd name="connsiteY4-542" fmla="*/ 1857705 h 6887937"/>
              <a:gd name="connsiteX5-543" fmla="*/ 4872990 w 5840730"/>
              <a:gd name="connsiteY5-544" fmla="*/ 1571955 h 6887937"/>
              <a:gd name="connsiteX6-545" fmla="*/ 4655820 w 5840730"/>
              <a:gd name="connsiteY6-546" fmla="*/ 1770075 h 6887937"/>
              <a:gd name="connsiteX7-547" fmla="*/ 3901440 w 5840730"/>
              <a:gd name="connsiteY7-548" fmla="*/ 4696155 h 6887937"/>
              <a:gd name="connsiteX8-549" fmla="*/ 4213860 w 5840730"/>
              <a:gd name="connsiteY8-550" fmla="*/ 4757115 h 6887937"/>
              <a:gd name="connsiteX9-551" fmla="*/ 4457700 w 5840730"/>
              <a:gd name="connsiteY9-552" fmla="*/ 3842715 h 6887937"/>
              <a:gd name="connsiteX10-553" fmla="*/ 4785360 w 5840730"/>
              <a:gd name="connsiteY10-554" fmla="*/ 3926535 h 6887937"/>
              <a:gd name="connsiteX11-555" fmla="*/ 4028621 w 5840730"/>
              <a:gd name="connsiteY11-556" fmla="*/ 6887937 h 6887937"/>
              <a:gd name="connsiteX12-557" fmla="*/ 0 w 5840730"/>
              <a:gd name="connsiteY12-558" fmla="*/ 6877051 h 6887937"/>
              <a:gd name="connsiteX13-559" fmla="*/ 0 w 5840730"/>
              <a:gd name="connsiteY13-560" fmla="*/ 0 h 6887937"/>
              <a:gd name="connsiteX0-561" fmla="*/ 0 w 5840730"/>
              <a:gd name="connsiteY0-562" fmla="*/ 0 h 6887937"/>
              <a:gd name="connsiteX1-563" fmla="*/ 5840730 w 5840730"/>
              <a:gd name="connsiteY1-564" fmla="*/ 0 h 6887937"/>
              <a:gd name="connsiteX2-565" fmla="*/ 5090160 w 5840730"/>
              <a:gd name="connsiteY2-566" fmla="*/ 2775915 h 6887937"/>
              <a:gd name="connsiteX3-567" fmla="*/ 4754880 w 5840730"/>
              <a:gd name="connsiteY3-568" fmla="*/ 2692095 h 6887937"/>
              <a:gd name="connsiteX4-569" fmla="*/ 4994910 w 5840730"/>
              <a:gd name="connsiteY4-570" fmla="*/ 1857705 h 6887937"/>
              <a:gd name="connsiteX5-571" fmla="*/ 4872990 w 5840730"/>
              <a:gd name="connsiteY5-572" fmla="*/ 1571955 h 6887937"/>
              <a:gd name="connsiteX6-573" fmla="*/ 4655820 w 5840730"/>
              <a:gd name="connsiteY6-574" fmla="*/ 1770075 h 6887937"/>
              <a:gd name="connsiteX7-575" fmla="*/ 3901440 w 5840730"/>
              <a:gd name="connsiteY7-576" fmla="*/ 4696155 h 6887937"/>
              <a:gd name="connsiteX8-577" fmla="*/ 4213860 w 5840730"/>
              <a:gd name="connsiteY8-578" fmla="*/ 4757115 h 6887937"/>
              <a:gd name="connsiteX9-579" fmla="*/ 4457700 w 5840730"/>
              <a:gd name="connsiteY9-580" fmla="*/ 3842715 h 6887937"/>
              <a:gd name="connsiteX10-581" fmla="*/ 4785360 w 5840730"/>
              <a:gd name="connsiteY10-582" fmla="*/ 3926535 h 6887937"/>
              <a:gd name="connsiteX11-583" fmla="*/ 4028621 w 5840730"/>
              <a:gd name="connsiteY11-584" fmla="*/ 6887937 h 6887937"/>
              <a:gd name="connsiteX12-585" fmla="*/ 0 w 5840730"/>
              <a:gd name="connsiteY12-586" fmla="*/ 6877051 h 6887937"/>
              <a:gd name="connsiteX13-587" fmla="*/ 0 w 5840730"/>
              <a:gd name="connsiteY13-588" fmla="*/ 0 h 6887937"/>
              <a:gd name="connsiteX0-589" fmla="*/ 0 w 5840730"/>
              <a:gd name="connsiteY0-590" fmla="*/ 0 h 6887937"/>
              <a:gd name="connsiteX1-591" fmla="*/ 5840730 w 5840730"/>
              <a:gd name="connsiteY1-592" fmla="*/ 0 h 6887937"/>
              <a:gd name="connsiteX2-593" fmla="*/ 5090160 w 5840730"/>
              <a:gd name="connsiteY2-594" fmla="*/ 2775915 h 6887937"/>
              <a:gd name="connsiteX3-595" fmla="*/ 4754880 w 5840730"/>
              <a:gd name="connsiteY3-596" fmla="*/ 2692095 h 6887937"/>
              <a:gd name="connsiteX4-597" fmla="*/ 4979670 w 5840730"/>
              <a:gd name="connsiteY4-598" fmla="*/ 1865325 h 6887937"/>
              <a:gd name="connsiteX5-599" fmla="*/ 4872990 w 5840730"/>
              <a:gd name="connsiteY5-600" fmla="*/ 1571955 h 6887937"/>
              <a:gd name="connsiteX6-601" fmla="*/ 4655820 w 5840730"/>
              <a:gd name="connsiteY6-602" fmla="*/ 1770075 h 6887937"/>
              <a:gd name="connsiteX7-603" fmla="*/ 3901440 w 5840730"/>
              <a:gd name="connsiteY7-604" fmla="*/ 4696155 h 6887937"/>
              <a:gd name="connsiteX8-605" fmla="*/ 4213860 w 5840730"/>
              <a:gd name="connsiteY8-606" fmla="*/ 4757115 h 6887937"/>
              <a:gd name="connsiteX9-607" fmla="*/ 4457700 w 5840730"/>
              <a:gd name="connsiteY9-608" fmla="*/ 3842715 h 6887937"/>
              <a:gd name="connsiteX10-609" fmla="*/ 4785360 w 5840730"/>
              <a:gd name="connsiteY10-610" fmla="*/ 3926535 h 6887937"/>
              <a:gd name="connsiteX11-611" fmla="*/ 4028621 w 5840730"/>
              <a:gd name="connsiteY11-612" fmla="*/ 6887937 h 6887937"/>
              <a:gd name="connsiteX12-613" fmla="*/ 0 w 5840730"/>
              <a:gd name="connsiteY12-614" fmla="*/ 6877051 h 6887937"/>
              <a:gd name="connsiteX13-615" fmla="*/ 0 w 5840730"/>
              <a:gd name="connsiteY13-616" fmla="*/ 0 h 6887937"/>
              <a:gd name="connsiteX0-617" fmla="*/ 0 w 5840730"/>
              <a:gd name="connsiteY0-618" fmla="*/ 0 h 6887937"/>
              <a:gd name="connsiteX1-619" fmla="*/ 5840730 w 5840730"/>
              <a:gd name="connsiteY1-620" fmla="*/ 0 h 6887937"/>
              <a:gd name="connsiteX2-621" fmla="*/ 5090160 w 5840730"/>
              <a:gd name="connsiteY2-622" fmla="*/ 2775915 h 6887937"/>
              <a:gd name="connsiteX3-623" fmla="*/ 4754880 w 5840730"/>
              <a:gd name="connsiteY3-624" fmla="*/ 2692095 h 6887937"/>
              <a:gd name="connsiteX4-625" fmla="*/ 4956810 w 5840730"/>
              <a:gd name="connsiteY4-626" fmla="*/ 1865325 h 6887937"/>
              <a:gd name="connsiteX5-627" fmla="*/ 4872990 w 5840730"/>
              <a:gd name="connsiteY5-628" fmla="*/ 1571955 h 6887937"/>
              <a:gd name="connsiteX6-629" fmla="*/ 4655820 w 5840730"/>
              <a:gd name="connsiteY6-630" fmla="*/ 1770075 h 6887937"/>
              <a:gd name="connsiteX7-631" fmla="*/ 3901440 w 5840730"/>
              <a:gd name="connsiteY7-632" fmla="*/ 4696155 h 6887937"/>
              <a:gd name="connsiteX8-633" fmla="*/ 4213860 w 5840730"/>
              <a:gd name="connsiteY8-634" fmla="*/ 4757115 h 6887937"/>
              <a:gd name="connsiteX9-635" fmla="*/ 4457700 w 5840730"/>
              <a:gd name="connsiteY9-636" fmla="*/ 3842715 h 6887937"/>
              <a:gd name="connsiteX10-637" fmla="*/ 4785360 w 5840730"/>
              <a:gd name="connsiteY10-638" fmla="*/ 3926535 h 6887937"/>
              <a:gd name="connsiteX11-639" fmla="*/ 4028621 w 5840730"/>
              <a:gd name="connsiteY11-640" fmla="*/ 6887937 h 6887937"/>
              <a:gd name="connsiteX12-641" fmla="*/ 0 w 5840730"/>
              <a:gd name="connsiteY12-642" fmla="*/ 6877051 h 6887937"/>
              <a:gd name="connsiteX13-643" fmla="*/ 0 w 5840730"/>
              <a:gd name="connsiteY13-644" fmla="*/ 0 h 6887937"/>
              <a:gd name="connsiteX0-645" fmla="*/ 0 w 5840730"/>
              <a:gd name="connsiteY0-646" fmla="*/ 0 h 6887937"/>
              <a:gd name="connsiteX1-647" fmla="*/ 5840730 w 5840730"/>
              <a:gd name="connsiteY1-648" fmla="*/ 0 h 6887937"/>
              <a:gd name="connsiteX2-649" fmla="*/ 5090160 w 5840730"/>
              <a:gd name="connsiteY2-650" fmla="*/ 2775915 h 6887937"/>
              <a:gd name="connsiteX3-651" fmla="*/ 4754880 w 5840730"/>
              <a:gd name="connsiteY3-652" fmla="*/ 2692095 h 6887937"/>
              <a:gd name="connsiteX4-653" fmla="*/ 4979670 w 5840730"/>
              <a:gd name="connsiteY4-654" fmla="*/ 1846275 h 6887937"/>
              <a:gd name="connsiteX5-655" fmla="*/ 4872990 w 5840730"/>
              <a:gd name="connsiteY5-656" fmla="*/ 1571955 h 6887937"/>
              <a:gd name="connsiteX6-657" fmla="*/ 4655820 w 5840730"/>
              <a:gd name="connsiteY6-658" fmla="*/ 1770075 h 6887937"/>
              <a:gd name="connsiteX7-659" fmla="*/ 3901440 w 5840730"/>
              <a:gd name="connsiteY7-660" fmla="*/ 4696155 h 6887937"/>
              <a:gd name="connsiteX8-661" fmla="*/ 4213860 w 5840730"/>
              <a:gd name="connsiteY8-662" fmla="*/ 4757115 h 6887937"/>
              <a:gd name="connsiteX9-663" fmla="*/ 4457700 w 5840730"/>
              <a:gd name="connsiteY9-664" fmla="*/ 3842715 h 6887937"/>
              <a:gd name="connsiteX10-665" fmla="*/ 4785360 w 5840730"/>
              <a:gd name="connsiteY10-666" fmla="*/ 3926535 h 6887937"/>
              <a:gd name="connsiteX11-667" fmla="*/ 4028621 w 5840730"/>
              <a:gd name="connsiteY11-668" fmla="*/ 6887937 h 6887937"/>
              <a:gd name="connsiteX12-669" fmla="*/ 0 w 5840730"/>
              <a:gd name="connsiteY12-670" fmla="*/ 6877051 h 6887937"/>
              <a:gd name="connsiteX13-671" fmla="*/ 0 w 5840730"/>
              <a:gd name="connsiteY13-672" fmla="*/ 0 h 6887937"/>
              <a:gd name="connsiteX0-673" fmla="*/ 0 w 5840730"/>
              <a:gd name="connsiteY0-674" fmla="*/ 0 h 6887937"/>
              <a:gd name="connsiteX1-675" fmla="*/ 5840730 w 5840730"/>
              <a:gd name="connsiteY1-676" fmla="*/ 0 h 6887937"/>
              <a:gd name="connsiteX2-677" fmla="*/ 5090160 w 5840730"/>
              <a:gd name="connsiteY2-678" fmla="*/ 2775915 h 6887937"/>
              <a:gd name="connsiteX3-679" fmla="*/ 4754880 w 5840730"/>
              <a:gd name="connsiteY3-680" fmla="*/ 2692095 h 6887937"/>
              <a:gd name="connsiteX4-681" fmla="*/ 4979670 w 5840730"/>
              <a:gd name="connsiteY4-682" fmla="*/ 1846275 h 6887937"/>
              <a:gd name="connsiteX5-683" fmla="*/ 4872990 w 5840730"/>
              <a:gd name="connsiteY5-684" fmla="*/ 1571955 h 6887937"/>
              <a:gd name="connsiteX6-685" fmla="*/ 4655820 w 5840730"/>
              <a:gd name="connsiteY6-686" fmla="*/ 1770075 h 6887937"/>
              <a:gd name="connsiteX7-687" fmla="*/ 3901440 w 5840730"/>
              <a:gd name="connsiteY7-688" fmla="*/ 4696155 h 6887937"/>
              <a:gd name="connsiteX8-689" fmla="*/ 4213860 w 5840730"/>
              <a:gd name="connsiteY8-690" fmla="*/ 4757115 h 6887937"/>
              <a:gd name="connsiteX9-691" fmla="*/ 4457700 w 5840730"/>
              <a:gd name="connsiteY9-692" fmla="*/ 3842715 h 6887937"/>
              <a:gd name="connsiteX10-693" fmla="*/ 4785360 w 5840730"/>
              <a:gd name="connsiteY10-694" fmla="*/ 3926535 h 6887937"/>
              <a:gd name="connsiteX11-695" fmla="*/ 4028621 w 5840730"/>
              <a:gd name="connsiteY11-696" fmla="*/ 6887937 h 6887937"/>
              <a:gd name="connsiteX12-697" fmla="*/ 0 w 5840730"/>
              <a:gd name="connsiteY12-698" fmla="*/ 6877051 h 6887937"/>
              <a:gd name="connsiteX13-699" fmla="*/ 0 w 5840730"/>
              <a:gd name="connsiteY13-700" fmla="*/ 0 h 6887937"/>
              <a:gd name="connsiteX0-701" fmla="*/ 0 w 5840730"/>
              <a:gd name="connsiteY0-702" fmla="*/ 0 h 6887937"/>
              <a:gd name="connsiteX1-703" fmla="*/ 5840730 w 5840730"/>
              <a:gd name="connsiteY1-704" fmla="*/ 0 h 6887937"/>
              <a:gd name="connsiteX2-705" fmla="*/ 5090160 w 5840730"/>
              <a:gd name="connsiteY2-706" fmla="*/ 2775915 h 6887937"/>
              <a:gd name="connsiteX3-707" fmla="*/ 4754880 w 5840730"/>
              <a:gd name="connsiteY3-708" fmla="*/ 2692095 h 6887937"/>
              <a:gd name="connsiteX4-709" fmla="*/ 4979670 w 5840730"/>
              <a:gd name="connsiteY4-710" fmla="*/ 1846275 h 6887937"/>
              <a:gd name="connsiteX5-711" fmla="*/ 4872990 w 5840730"/>
              <a:gd name="connsiteY5-712" fmla="*/ 1571955 h 6887937"/>
              <a:gd name="connsiteX6-713" fmla="*/ 4655820 w 5840730"/>
              <a:gd name="connsiteY6-714" fmla="*/ 1770075 h 6887937"/>
              <a:gd name="connsiteX7-715" fmla="*/ 3901440 w 5840730"/>
              <a:gd name="connsiteY7-716" fmla="*/ 4696155 h 6887937"/>
              <a:gd name="connsiteX8-717" fmla="*/ 4213860 w 5840730"/>
              <a:gd name="connsiteY8-718" fmla="*/ 4757115 h 6887937"/>
              <a:gd name="connsiteX9-719" fmla="*/ 4457700 w 5840730"/>
              <a:gd name="connsiteY9-720" fmla="*/ 3842715 h 6887937"/>
              <a:gd name="connsiteX10-721" fmla="*/ 4785360 w 5840730"/>
              <a:gd name="connsiteY10-722" fmla="*/ 3926535 h 6887937"/>
              <a:gd name="connsiteX11-723" fmla="*/ 4028621 w 5840730"/>
              <a:gd name="connsiteY11-724" fmla="*/ 6887937 h 6887937"/>
              <a:gd name="connsiteX12-725" fmla="*/ 0 w 5840730"/>
              <a:gd name="connsiteY12-726" fmla="*/ 6877051 h 6887937"/>
              <a:gd name="connsiteX13-727" fmla="*/ 0 w 5840730"/>
              <a:gd name="connsiteY13-728" fmla="*/ 0 h 6887937"/>
              <a:gd name="connsiteX0-729" fmla="*/ 0 w 5840730"/>
              <a:gd name="connsiteY0-730" fmla="*/ 0 h 6887937"/>
              <a:gd name="connsiteX1-731" fmla="*/ 5840730 w 5840730"/>
              <a:gd name="connsiteY1-732" fmla="*/ 0 h 6887937"/>
              <a:gd name="connsiteX2-733" fmla="*/ 5090160 w 5840730"/>
              <a:gd name="connsiteY2-734" fmla="*/ 2775915 h 6887937"/>
              <a:gd name="connsiteX3-735" fmla="*/ 4754880 w 5840730"/>
              <a:gd name="connsiteY3-736" fmla="*/ 2692095 h 6887937"/>
              <a:gd name="connsiteX4-737" fmla="*/ 4979670 w 5840730"/>
              <a:gd name="connsiteY4-738" fmla="*/ 1846275 h 6887937"/>
              <a:gd name="connsiteX5-739" fmla="*/ 4872990 w 5840730"/>
              <a:gd name="connsiteY5-740" fmla="*/ 1571955 h 6887937"/>
              <a:gd name="connsiteX6-741" fmla="*/ 4655820 w 5840730"/>
              <a:gd name="connsiteY6-742" fmla="*/ 1770075 h 6887937"/>
              <a:gd name="connsiteX7-743" fmla="*/ 3901440 w 5840730"/>
              <a:gd name="connsiteY7-744" fmla="*/ 4696155 h 6887937"/>
              <a:gd name="connsiteX8-745" fmla="*/ 4213860 w 5840730"/>
              <a:gd name="connsiteY8-746" fmla="*/ 4757115 h 6887937"/>
              <a:gd name="connsiteX9-747" fmla="*/ 4457700 w 5840730"/>
              <a:gd name="connsiteY9-748" fmla="*/ 3842715 h 6887937"/>
              <a:gd name="connsiteX10-749" fmla="*/ 4785360 w 5840730"/>
              <a:gd name="connsiteY10-750" fmla="*/ 3926535 h 6887937"/>
              <a:gd name="connsiteX11-751" fmla="*/ 4028621 w 5840730"/>
              <a:gd name="connsiteY11-752" fmla="*/ 6887937 h 6887937"/>
              <a:gd name="connsiteX12-753" fmla="*/ 0 w 5840730"/>
              <a:gd name="connsiteY12-754" fmla="*/ 6877051 h 6887937"/>
              <a:gd name="connsiteX13-755" fmla="*/ 0 w 5840730"/>
              <a:gd name="connsiteY13-756" fmla="*/ 0 h 6887937"/>
              <a:gd name="connsiteX0-757" fmla="*/ 0 w 5840730"/>
              <a:gd name="connsiteY0-758" fmla="*/ 0 h 6887937"/>
              <a:gd name="connsiteX1-759" fmla="*/ 5840730 w 5840730"/>
              <a:gd name="connsiteY1-760" fmla="*/ 0 h 6887937"/>
              <a:gd name="connsiteX2-761" fmla="*/ 5090160 w 5840730"/>
              <a:gd name="connsiteY2-762" fmla="*/ 2775915 h 6887937"/>
              <a:gd name="connsiteX3-763" fmla="*/ 4754880 w 5840730"/>
              <a:gd name="connsiteY3-764" fmla="*/ 2692095 h 6887937"/>
              <a:gd name="connsiteX4-765" fmla="*/ 4979670 w 5840730"/>
              <a:gd name="connsiteY4-766" fmla="*/ 1846275 h 6887937"/>
              <a:gd name="connsiteX5-767" fmla="*/ 4872990 w 5840730"/>
              <a:gd name="connsiteY5-768" fmla="*/ 1571955 h 6887937"/>
              <a:gd name="connsiteX6-769" fmla="*/ 4655820 w 5840730"/>
              <a:gd name="connsiteY6-770" fmla="*/ 1770075 h 6887937"/>
              <a:gd name="connsiteX7-771" fmla="*/ 3901440 w 5840730"/>
              <a:gd name="connsiteY7-772" fmla="*/ 4696155 h 6887937"/>
              <a:gd name="connsiteX8-773" fmla="*/ 4213860 w 5840730"/>
              <a:gd name="connsiteY8-774" fmla="*/ 4757115 h 6887937"/>
              <a:gd name="connsiteX9-775" fmla="*/ 4457700 w 5840730"/>
              <a:gd name="connsiteY9-776" fmla="*/ 3842715 h 6887937"/>
              <a:gd name="connsiteX10-777" fmla="*/ 4785360 w 5840730"/>
              <a:gd name="connsiteY10-778" fmla="*/ 3926535 h 6887937"/>
              <a:gd name="connsiteX11-779" fmla="*/ 4028621 w 5840730"/>
              <a:gd name="connsiteY11-780" fmla="*/ 6887937 h 6887937"/>
              <a:gd name="connsiteX12-781" fmla="*/ 0 w 5840730"/>
              <a:gd name="connsiteY12-782" fmla="*/ 6877051 h 6887937"/>
              <a:gd name="connsiteX13-783" fmla="*/ 0 w 5840730"/>
              <a:gd name="connsiteY13-784" fmla="*/ 0 h 6887937"/>
              <a:gd name="connsiteX0-785" fmla="*/ 0 w 5840730"/>
              <a:gd name="connsiteY0-786" fmla="*/ 0 h 6887937"/>
              <a:gd name="connsiteX1-787" fmla="*/ 5840730 w 5840730"/>
              <a:gd name="connsiteY1-788" fmla="*/ 0 h 6887937"/>
              <a:gd name="connsiteX2-789" fmla="*/ 5090160 w 5840730"/>
              <a:gd name="connsiteY2-790" fmla="*/ 2775915 h 6887937"/>
              <a:gd name="connsiteX3-791" fmla="*/ 4754880 w 5840730"/>
              <a:gd name="connsiteY3-792" fmla="*/ 2692095 h 6887937"/>
              <a:gd name="connsiteX4-793" fmla="*/ 4979670 w 5840730"/>
              <a:gd name="connsiteY4-794" fmla="*/ 1846275 h 6887937"/>
              <a:gd name="connsiteX5-795" fmla="*/ 4872990 w 5840730"/>
              <a:gd name="connsiteY5-796" fmla="*/ 1571955 h 6887937"/>
              <a:gd name="connsiteX6-797" fmla="*/ 4655820 w 5840730"/>
              <a:gd name="connsiteY6-798" fmla="*/ 1770075 h 6887937"/>
              <a:gd name="connsiteX7-799" fmla="*/ 3901440 w 5840730"/>
              <a:gd name="connsiteY7-800" fmla="*/ 4696155 h 6887937"/>
              <a:gd name="connsiteX8-801" fmla="*/ 4213860 w 5840730"/>
              <a:gd name="connsiteY8-802" fmla="*/ 4757115 h 6887937"/>
              <a:gd name="connsiteX9-803" fmla="*/ 4457700 w 5840730"/>
              <a:gd name="connsiteY9-804" fmla="*/ 3842715 h 6887937"/>
              <a:gd name="connsiteX10-805" fmla="*/ 4785360 w 5840730"/>
              <a:gd name="connsiteY10-806" fmla="*/ 3926535 h 6887937"/>
              <a:gd name="connsiteX11-807" fmla="*/ 4028621 w 5840730"/>
              <a:gd name="connsiteY11-808" fmla="*/ 6887937 h 6887937"/>
              <a:gd name="connsiteX12-809" fmla="*/ 0 w 5840730"/>
              <a:gd name="connsiteY12-810" fmla="*/ 6877051 h 6887937"/>
              <a:gd name="connsiteX13-811" fmla="*/ 0 w 5840730"/>
              <a:gd name="connsiteY13-812" fmla="*/ 0 h 6887937"/>
              <a:gd name="connsiteX0-813" fmla="*/ 0 w 5840730"/>
              <a:gd name="connsiteY0-814" fmla="*/ 0 h 6887937"/>
              <a:gd name="connsiteX1-815" fmla="*/ 5840730 w 5840730"/>
              <a:gd name="connsiteY1-816" fmla="*/ 0 h 6887937"/>
              <a:gd name="connsiteX2-817" fmla="*/ 5090160 w 5840730"/>
              <a:gd name="connsiteY2-818" fmla="*/ 2775915 h 6887937"/>
              <a:gd name="connsiteX3-819" fmla="*/ 4933950 w 5840730"/>
              <a:gd name="connsiteY3-820" fmla="*/ 2737815 h 6887937"/>
              <a:gd name="connsiteX4-821" fmla="*/ 4754880 w 5840730"/>
              <a:gd name="connsiteY4-822" fmla="*/ 2692095 h 6887937"/>
              <a:gd name="connsiteX5-823" fmla="*/ 4979670 w 5840730"/>
              <a:gd name="connsiteY5-824" fmla="*/ 1846275 h 6887937"/>
              <a:gd name="connsiteX6-825" fmla="*/ 4872990 w 5840730"/>
              <a:gd name="connsiteY6-826" fmla="*/ 1571955 h 6887937"/>
              <a:gd name="connsiteX7-827" fmla="*/ 4655820 w 5840730"/>
              <a:gd name="connsiteY7-828" fmla="*/ 1770075 h 6887937"/>
              <a:gd name="connsiteX8-829" fmla="*/ 3901440 w 5840730"/>
              <a:gd name="connsiteY8-830" fmla="*/ 4696155 h 6887937"/>
              <a:gd name="connsiteX9-831" fmla="*/ 4213860 w 5840730"/>
              <a:gd name="connsiteY9-832" fmla="*/ 4757115 h 6887937"/>
              <a:gd name="connsiteX10-833" fmla="*/ 4457700 w 5840730"/>
              <a:gd name="connsiteY10-834" fmla="*/ 3842715 h 6887937"/>
              <a:gd name="connsiteX11-835" fmla="*/ 4785360 w 5840730"/>
              <a:gd name="connsiteY11-836" fmla="*/ 3926535 h 6887937"/>
              <a:gd name="connsiteX12-837" fmla="*/ 4028621 w 5840730"/>
              <a:gd name="connsiteY12-838" fmla="*/ 6887937 h 6887937"/>
              <a:gd name="connsiteX13-839" fmla="*/ 0 w 5840730"/>
              <a:gd name="connsiteY13-840" fmla="*/ 6877051 h 6887937"/>
              <a:gd name="connsiteX14" fmla="*/ 0 w 5840730"/>
              <a:gd name="connsiteY14" fmla="*/ 0 h 6887937"/>
              <a:gd name="connsiteX0-841" fmla="*/ 0 w 5840730"/>
              <a:gd name="connsiteY0-842" fmla="*/ 0 h 6887937"/>
              <a:gd name="connsiteX1-843" fmla="*/ 5840730 w 5840730"/>
              <a:gd name="connsiteY1-844" fmla="*/ 0 h 6887937"/>
              <a:gd name="connsiteX2-845" fmla="*/ 5090160 w 5840730"/>
              <a:gd name="connsiteY2-846" fmla="*/ 2775915 h 6887937"/>
              <a:gd name="connsiteX3-847" fmla="*/ 4861560 w 5840730"/>
              <a:gd name="connsiteY3-848" fmla="*/ 2943555 h 6887937"/>
              <a:gd name="connsiteX4-849" fmla="*/ 4754880 w 5840730"/>
              <a:gd name="connsiteY4-850" fmla="*/ 2692095 h 6887937"/>
              <a:gd name="connsiteX5-851" fmla="*/ 4979670 w 5840730"/>
              <a:gd name="connsiteY5-852" fmla="*/ 1846275 h 6887937"/>
              <a:gd name="connsiteX6-853" fmla="*/ 4872990 w 5840730"/>
              <a:gd name="connsiteY6-854" fmla="*/ 1571955 h 6887937"/>
              <a:gd name="connsiteX7-855" fmla="*/ 4655820 w 5840730"/>
              <a:gd name="connsiteY7-856" fmla="*/ 1770075 h 6887937"/>
              <a:gd name="connsiteX8-857" fmla="*/ 3901440 w 5840730"/>
              <a:gd name="connsiteY8-858" fmla="*/ 4696155 h 6887937"/>
              <a:gd name="connsiteX9-859" fmla="*/ 4213860 w 5840730"/>
              <a:gd name="connsiteY9-860" fmla="*/ 4757115 h 6887937"/>
              <a:gd name="connsiteX10-861" fmla="*/ 4457700 w 5840730"/>
              <a:gd name="connsiteY10-862" fmla="*/ 3842715 h 6887937"/>
              <a:gd name="connsiteX11-863" fmla="*/ 4785360 w 5840730"/>
              <a:gd name="connsiteY11-864" fmla="*/ 3926535 h 6887937"/>
              <a:gd name="connsiteX12-865" fmla="*/ 4028621 w 5840730"/>
              <a:gd name="connsiteY12-866" fmla="*/ 6887937 h 6887937"/>
              <a:gd name="connsiteX13-867" fmla="*/ 0 w 5840730"/>
              <a:gd name="connsiteY13-868" fmla="*/ 6877051 h 6887937"/>
              <a:gd name="connsiteX14-869" fmla="*/ 0 w 5840730"/>
              <a:gd name="connsiteY14-870" fmla="*/ 0 h 6887937"/>
              <a:gd name="connsiteX0-871" fmla="*/ 0 w 5840730"/>
              <a:gd name="connsiteY0-872" fmla="*/ 0 h 6887937"/>
              <a:gd name="connsiteX1-873" fmla="*/ 5840730 w 5840730"/>
              <a:gd name="connsiteY1-874" fmla="*/ 0 h 6887937"/>
              <a:gd name="connsiteX2-875" fmla="*/ 5090160 w 5840730"/>
              <a:gd name="connsiteY2-876" fmla="*/ 2775915 h 6887937"/>
              <a:gd name="connsiteX3-877" fmla="*/ 4842510 w 5840730"/>
              <a:gd name="connsiteY3-878" fmla="*/ 3019755 h 6887937"/>
              <a:gd name="connsiteX4-879" fmla="*/ 4754880 w 5840730"/>
              <a:gd name="connsiteY4-880" fmla="*/ 2692095 h 6887937"/>
              <a:gd name="connsiteX5-881" fmla="*/ 4979670 w 5840730"/>
              <a:gd name="connsiteY5-882" fmla="*/ 1846275 h 6887937"/>
              <a:gd name="connsiteX6-883" fmla="*/ 4872990 w 5840730"/>
              <a:gd name="connsiteY6-884" fmla="*/ 1571955 h 6887937"/>
              <a:gd name="connsiteX7-885" fmla="*/ 4655820 w 5840730"/>
              <a:gd name="connsiteY7-886" fmla="*/ 1770075 h 6887937"/>
              <a:gd name="connsiteX8-887" fmla="*/ 3901440 w 5840730"/>
              <a:gd name="connsiteY8-888" fmla="*/ 4696155 h 6887937"/>
              <a:gd name="connsiteX9-889" fmla="*/ 4213860 w 5840730"/>
              <a:gd name="connsiteY9-890" fmla="*/ 4757115 h 6887937"/>
              <a:gd name="connsiteX10-891" fmla="*/ 4457700 w 5840730"/>
              <a:gd name="connsiteY10-892" fmla="*/ 3842715 h 6887937"/>
              <a:gd name="connsiteX11-893" fmla="*/ 4785360 w 5840730"/>
              <a:gd name="connsiteY11-894" fmla="*/ 3926535 h 6887937"/>
              <a:gd name="connsiteX12-895" fmla="*/ 4028621 w 5840730"/>
              <a:gd name="connsiteY12-896" fmla="*/ 6887937 h 6887937"/>
              <a:gd name="connsiteX13-897" fmla="*/ 0 w 5840730"/>
              <a:gd name="connsiteY13-898" fmla="*/ 6877051 h 6887937"/>
              <a:gd name="connsiteX14-899" fmla="*/ 0 w 5840730"/>
              <a:gd name="connsiteY14-900" fmla="*/ 0 h 6887937"/>
              <a:gd name="connsiteX0-901" fmla="*/ 0 w 5840730"/>
              <a:gd name="connsiteY0-902" fmla="*/ 0 h 6887937"/>
              <a:gd name="connsiteX1-903" fmla="*/ 5840730 w 5840730"/>
              <a:gd name="connsiteY1-904" fmla="*/ 0 h 6887937"/>
              <a:gd name="connsiteX2-905" fmla="*/ 5090160 w 5840730"/>
              <a:gd name="connsiteY2-906" fmla="*/ 2775915 h 6887937"/>
              <a:gd name="connsiteX3-907" fmla="*/ 4853940 w 5840730"/>
              <a:gd name="connsiteY3-908" fmla="*/ 2962605 h 6887937"/>
              <a:gd name="connsiteX4-909" fmla="*/ 4754880 w 5840730"/>
              <a:gd name="connsiteY4-910" fmla="*/ 2692095 h 6887937"/>
              <a:gd name="connsiteX5-911" fmla="*/ 4979670 w 5840730"/>
              <a:gd name="connsiteY5-912" fmla="*/ 1846275 h 6887937"/>
              <a:gd name="connsiteX6-913" fmla="*/ 4872990 w 5840730"/>
              <a:gd name="connsiteY6-914" fmla="*/ 1571955 h 6887937"/>
              <a:gd name="connsiteX7-915" fmla="*/ 4655820 w 5840730"/>
              <a:gd name="connsiteY7-916" fmla="*/ 1770075 h 6887937"/>
              <a:gd name="connsiteX8-917" fmla="*/ 3901440 w 5840730"/>
              <a:gd name="connsiteY8-918" fmla="*/ 4696155 h 6887937"/>
              <a:gd name="connsiteX9-919" fmla="*/ 4213860 w 5840730"/>
              <a:gd name="connsiteY9-920" fmla="*/ 4757115 h 6887937"/>
              <a:gd name="connsiteX10-921" fmla="*/ 4457700 w 5840730"/>
              <a:gd name="connsiteY10-922" fmla="*/ 3842715 h 6887937"/>
              <a:gd name="connsiteX11-923" fmla="*/ 4785360 w 5840730"/>
              <a:gd name="connsiteY11-924" fmla="*/ 3926535 h 6887937"/>
              <a:gd name="connsiteX12-925" fmla="*/ 4028621 w 5840730"/>
              <a:gd name="connsiteY12-926" fmla="*/ 6887937 h 6887937"/>
              <a:gd name="connsiteX13-927" fmla="*/ 0 w 5840730"/>
              <a:gd name="connsiteY13-928" fmla="*/ 6877051 h 6887937"/>
              <a:gd name="connsiteX14-929" fmla="*/ 0 w 5840730"/>
              <a:gd name="connsiteY14-930" fmla="*/ 0 h 6887937"/>
              <a:gd name="connsiteX0-931" fmla="*/ 0 w 5840730"/>
              <a:gd name="connsiteY0-932" fmla="*/ 0 h 6887937"/>
              <a:gd name="connsiteX1-933" fmla="*/ 5840730 w 5840730"/>
              <a:gd name="connsiteY1-934" fmla="*/ 0 h 6887937"/>
              <a:gd name="connsiteX2-935" fmla="*/ 5090160 w 5840730"/>
              <a:gd name="connsiteY2-936" fmla="*/ 2775915 h 6887937"/>
              <a:gd name="connsiteX3-937" fmla="*/ 4853940 w 5840730"/>
              <a:gd name="connsiteY3-938" fmla="*/ 2962605 h 6887937"/>
              <a:gd name="connsiteX4-939" fmla="*/ 4754880 w 5840730"/>
              <a:gd name="connsiteY4-940" fmla="*/ 2692095 h 6887937"/>
              <a:gd name="connsiteX5-941" fmla="*/ 4979670 w 5840730"/>
              <a:gd name="connsiteY5-942" fmla="*/ 1846275 h 6887937"/>
              <a:gd name="connsiteX6-943" fmla="*/ 4872990 w 5840730"/>
              <a:gd name="connsiteY6-944" fmla="*/ 1571955 h 6887937"/>
              <a:gd name="connsiteX7-945" fmla="*/ 4655820 w 5840730"/>
              <a:gd name="connsiteY7-946" fmla="*/ 1770075 h 6887937"/>
              <a:gd name="connsiteX8-947" fmla="*/ 3901440 w 5840730"/>
              <a:gd name="connsiteY8-948" fmla="*/ 4696155 h 6887937"/>
              <a:gd name="connsiteX9-949" fmla="*/ 4213860 w 5840730"/>
              <a:gd name="connsiteY9-950" fmla="*/ 4757115 h 6887937"/>
              <a:gd name="connsiteX10-951" fmla="*/ 4457700 w 5840730"/>
              <a:gd name="connsiteY10-952" fmla="*/ 3842715 h 6887937"/>
              <a:gd name="connsiteX11-953" fmla="*/ 4785360 w 5840730"/>
              <a:gd name="connsiteY11-954" fmla="*/ 3926535 h 6887937"/>
              <a:gd name="connsiteX12-955" fmla="*/ 4028621 w 5840730"/>
              <a:gd name="connsiteY12-956" fmla="*/ 6887937 h 6887937"/>
              <a:gd name="connsiteX13-957" fmla="*/ 0 w 5840730"/>
              <a:gd name="connsiteY13-958" fmla="*/ 6877051 h 6887937"/>
              <a:gd name="connsiteX14-959" fmla="*/ 0 w 5840730"/>
              <a:gd name="connsiteY14-960" fmla="*/ 0 h 6887937"/>
              <a:gd name="connsiteX0-961" fmla="*/ 0 w 5840730"/>
              <a:gd name="connsiteY0-962" fmla="*/ 0 h 6887937"/>
              <a:gd name="connsiteX1-963" fmla="*/ 5840730 w 5840730"/>
              <a:gd name="connsiteY1-964" fmla="*/ 0 h 6887937"/>
              <a:gd name="connsiteX2-965" fmla="*/ 5090160 w 5840730"/>
              <a:gd name="connsiteY2-966" fmla="*/ 2775915 h 6887937"/>
              <a:gd name="connsiteX3-967" fmla="*/ 4853940 w 5840730"/>
              <a:gd name="connsiteY3-968" fmla="*/ 2962605 h 6887937"/>
              <a:gd name="connsiteX4-969" fmla="*/ 4754880 w 5840730"/>
              <a:gd name="connsiteY4-970" fmla="*/ 2692095 h 6887937"/>
              <a:gd name="connsiteX5-971" fmla="*/ 4979670 w 5840730"/>
              <a:gd name="connsiteY5-972" fmla="*/ 1846275 h 6887937"/>
              <a:gd name="connsiteX6-973" fmla="*/ 4872990 w 5840730"/>
              <a:gd name="connsiteY6-974" fmla="*/ 1571955 h 6887937"/>
              <a:gd name="connsiteX7-975" fmla="*/ 4655820 w 5840730"/>
              <a:gd name="connsiteY7-976" fmla="*/ 1770075 h 6887937"/>
              <a:gd name="connsiteX8-977" fmla="*/ 3901440 w 5840730"/>
              <a:gd name="connsiteY8-978" fmla="*/ 4696155 h 6887937"/>
              <a:gd name="connsiteX9-979" fmla="*/ 4213860 w 5840730"/>
              <a:gd name="connsiteY9-980" fmla="*/ 4757115 h 6887937"/>
              <a:gd name="connsiteX10-981" fmla="*/ 4457700 w 5840730"/>
              <a:gd name="connsiteY10-982" fmla="*/ 3842715 h 6887937"/>
              <a:gd name="connsiteX11-983" fmla="*/ 4785360 w 5840730"/>
              <a:gd name="connsiteY11-984" fmla="*/ 3926535 h 6887937"/>
              <a:gd name="connsiteX12-985" fmla="*/ 4028621 w 5840730"/>
              <a:gd name="connsiteY12-986" fmla="*/ 6887937 h 6887937"/>
              <a:gd name="connsiteX13-987" fmla="*/ 0 w 5840730"/>
              <a:gd name="connsiteY13-988" fmla="*/ 6877051 h 6887937"/>
              <a:gd name="connsiteX14-989" fmla="*/ 0 w 5840730"/>
              <a:gd name="connsiteY14-990" fmla="*/ 0 h 6887937"/>
              <a:gd name="connsiteX0-991" fmla="*/ 0 w 5840730"/>
              <a:gd name="connsiteY0-992" fmla="*/ 0 h 6887937"/>
              <a:gd name="connsiteX1-993" fmla="*/ 5840730 w 5840730"/>
              <a:gd name="connsiteY1-994" fmla="*/ 0 h 6887937"/>
              <a:gd name="connsiteX2-995" fmla="*/ 5090160 w 5840730"/>
              <a:gd name="connsiteY2-996" fmla="*/ 2775915 h 6887937"/>
              <a:gd name="connsiteX3-997" fmla="*/ 4853940 w 5840730"/>
              <a:gd name="connsiteY3-998" fmla="*/ 2962605 h 6887937"/>
              <a:gd name="connsiteX4-999" fmla="*/ 4754880 w 5840730"/>
              <a:gd name="connsiteY4-1000" fmla="*/ 2692095 h 6887937"/>
              <a:gd name="connsiteX5-1001" fmla="*/ 4979670 w 5840730"/>
              <a:gd name="connsiteY5-1002" fmla="*/ 1846275 h 6887937"/>
              <a:gd name="connsiteX6-1003" fmla="*/ 4872990 w 5840730"/>
              <a:gd name="connsiteY6-1004" fmla="*/ 1571955 h 6887937"/>
              <a:gd name="connsiteX7-1005" fmla="*/ 4655820 w 5840730"/>
              <a:gd name="connsiteY7-1006" fmla="*/ 1770075 h 6887937"/>
              <a:gd name="connsiteX8-1007" fmla="*/ 3901440 w 5840730"/>
              <a:gd name="connsiteY8-1008" fmla="*/ 4696155 h 6887937"/>
              <a:gd name="connsiteX9-1009" fmla="*/ 4213860 w 5840730"/>
              <a:gd name="connsiteY9-1010" fmla="*/ 4757115 h 6887937"/>
              <a:gd name="connsiteX10-1011" fmla="*/ 4457700 w 5840730"/>
              <a:gd name="connsiteY10-1012" fmla="*/ 3842715 h 6887937"/>
              <a:gd name="connsiteX11-1013" fmla="*/ 4785360 w 5840730"/>
              <a:gd name="connsiteY11-1014" fmla="*/ 3926535 h 6887937"/>
              <a:gd name="connsiteX12-1015" fmla="*/ 4028621 w 5840730"/>
              <a:gd name="connsiteY12-1016" fmla="*/ 6887937 h 6887937"/>
              <a:gd name="connsiteX13-1017" fmla="*/ 0 w 5840730"/>
              <a:gd name="connsiteY13-1018" fmla="*/ 6877051 h 6887937"/>
              <a:gd name="connsiteX14-1019" fmla="*/ 0 w 5840730"/>
              <a:gd name="connsiteY14-1020" fmla="*/ 0 h 6887937"/>
              <a:gd name="connsiteX0-1021" fmla="*/ 0 w 5840730"/>
              <a:gd name="connsiteY0-1022" fmla="*/ 0 h 6887937"/>
              <a:gd name="connsiteX1-1023" fmla="*/ 5840730 w 5840730"/>
              <a:gd name="connsiteY1-1024" fmla="*/ 0 h 6887937"/>
              <a:gd name="connsiteX2-1025" fmla="*/ 5090160 w 5840730"/>
              <a:gd name="connsiteY2-1026" fmla="*/ 2775915 h 6887937"/>
              <a:gd name="connsiteX3-1027" fmla="*/ 4853940 w 5840730"/>
              <a:gd name="connsiteY3-1028" fmla="*/ 2962605 h 6887937"/>
              <a:gd name="connsiteX4-1029" fmla="*/ 4754880 w 5840730"/>
              <a:gd name="connsiteY4-1030" fmla="*/ 2692095 h 6887937"/>
              <a:gd name="connsiteX5-1031" fmla="*/ 4979670 w 5840730"/>
              <a:gd name="connsiteY5-1032" fmla="*/ 1846275 h 6887937"/>
              <a:gd name="connsiteX6-1033" fmla="*/ 4872990 w 5840730"/>
              <a:gd name="connsiteY6-1034" fmla="*/ 1571955 h 6887937"/>
              <a:gd name="connsiteX7-1035" fmla="*/ 4655820 w 5840730"/>
              <a:gd name="connsiteY7-1036" fmla="*/ 1770075 h 6887937"/>
              <a:gd name="connsiteX8-1037" fmla="*/ 3901440 w 5840730"/>
              <a:gd name="connsiteY8-1038" fmla="*/ 4696155 h 6887937"/>
              <a:gd name="connsiteX9-1039" fmla="*/ 4213860 w 5840730"/>
              <a:gd name="connsiteY9-1040" fmla="*/ 4757115 h 6887937"/>
              <a:gd name="connsiteX10-1041" fmla="*/ 4457700 w 5840730"/>
              <a:gd name="connsiteY10-1042" fmla="*/ 3842715 h 6887937"/>
              <a:gd name="connsiteX11-1043" fmla="*/ 4785360 w 5840730"/>
              <a:gd name="connsiteY11-1044" fmla="*/ 3926535 h 6887937"/>
              <a:gd name="connsiteX12-1045" fmla="*/ 4028621 w 5840730"/>
              <a:gd name="connsiteY12-1046" fmla="*/ 6887937 h 6887937"/>
              <a:gd name="connsiteX13-1047" fmla="*/ 0 w 5840730"/>
              <a:gd name="connsiteY13-1048" fmla="*/ 6877051 h 6887937"/>
              <a:gd name="connsiteX14-1049" fmla="*/ 0 w 5840730"/>
              <a:gd name="connsiteY14-1050" fmla="*/ 0 h 6887937"/>
              <a:gd name="connsiteX0-1051" fmla="*/ 0 w 5840730"/>
              <a:gd name="connsiteY0-1052" fmla="*/ 0 h 6887937"/>
              <a:gd name="connsiteX1-1053" fmla="*/ 5840730 w 5840730"/>
              <a:gd name="connsiteY1-1054" fmla="*/ 0 h 6887937"/>
              <a:gd name="connsiteX2-1055" fmla="*/ 5090160 w 5840730"/>
              <a:gd name="connsiteY2-1056" fmla="*/ 2775915 h 6887937"/>
              <a:gd name="connsiteX3-1057" fmla="*/ 4853940 w 5840730"/>
              <a:gd name="connsiteY3-1058" fmla="*/ 2962605 h 6887937"/>
              <a:gd name="connsiteX4-1059" fmla="*/ 4754880 w 5840730"/>
              <a:gd name="connsiteY4-1060" fmla="*/ 2692095 h 6887937"/>
              <a:gd name="connsiteX5-1061" fmla="*/ 4979670 w 5840730"/>
              <a:gd name="connsiteY5-1062" fmla="*/ 1846275 h 6887937"/>
              <a:gd name="connsiteX6-1063" fmla="*/ 4872990 w 5840730"/>
              <a:gd name="connsiteY6-1064" fmla="*/ 1571955 h 6887937"/>
              <a:gd name="connsiteX7-1065" fmla="*/ 4655820 w 5840730"/>
              <a:gd name="connsiteY7-1066" fmla="*/ 1770075 h 6887937"/>
              <a:gd name="connsiteX8-1067" fmla="*/ 3901440 w 5840730"/>
              <a:gd name="connsiteY8-1068" fmla="*/ 4696155 h 6887937"/>
              <a:gd name="connsiteX9-1069" fmla="*/ 4213860 w 5840730"/>
              <a:gd name="connsiteY9-1070" fmla="*/ 4757115 h 6887937"/>
              <a:gd name="connsiteX10-1071" fmla="*/ 4457700 w 5840730"/>
              <a:gd name="connsiteY10-1072" fmla="*/ 3842715 h 6887937"/>
              <a:gd name="connsiteX11-1073" fmla="*/ 4785360 w 5840730"/>
              <a:gd name="connsiteY11-1074" fmla="*/ 3926535 h 6887937"/>
              <a:gd name="connsiteX12-1075" fmla="*/ 4028621 w 5840730"/>
              <a:gd name="connsiteY12-1076" fmla="*/ 6887937 h 6887937"/>
              <a:gd name="connsiteX13-1077" fmla="*/ 0 w 5840730"/>
              <a:gd name="connsiteY13-1078" fmla="*/ 6877051 h 6887937"/>
              <a:gd name="connsiteX14-1079" fmla="*/ 0 w 5840730"/>
              <a:gd name="connsiteY14-1080" fmla="*/ 0 h 6887937"/>
              <a:gd name="connsiteX0-1081" fmla="*/ 0 w 5840730"/>
              <a:gd name="connsiteY0-1082" fmla="*/ 0 h 6887937"/>
              <a:gd name="connsiteX1-1083" fmla="*/ 5840730 w 5840730"/>
              <a:gd name="connsiteY1-1084" fmla="*/ 0 h 6887937"/>
              <a:gd name="connsiteX2-1085" fmla="*/ 5090160 w 5840730"/>
              <a:gd name="connsiteY2-1086" fmla="*/ 2775915 h 6887937"/>
              <a:gd name="connsiteX3-1087" fmla="*/ 4853940 w 5840730"/>
              <a:gd name="connsiteY3-1088" fmla="*/ 2962605 h 6887937"/>
              <a:gd name="connsiteX4-1089" fmla="*/ 4754880 w 5840730"/>
              <a:gd name="connsiteY4-1090" fmla="*/ 2692095 h 6887937"/>
              <a:gd name="connsiteX5-1091" fmla="*/ 4979670 w 5840730"/>
              <a:gd name="connsiteY5-1092" fmla="*/ 1846275 h 6887937"/>
              <a:gd name="connsiteX6-1093" fmla="*/ 4872990 w 5840730"/>
              <a:gd name="connsiteY6-1094" fmla="*/ 1571955 h 6887937"/>
              <a:gd name="connsiteX7-1095" fmla="*/ 4655820 w 5840730"/>
              <a:gd name="connsiteY7-1096" fmla="*/ 1770075 h 6887937"/>
              <a:gd name="connsiteX8-1097" fmla="*/ 3901440 w 5840730"/>
              <a:gd name="connsiteY8-1098" fmla="*/ 4696155 h 6887937"/>
              <a:gd name="connsiteX9-1099" fmla="*/ 4213860 w 5840730"/>
              <a:gd name="connsiteY9-1100" fmla="*/ 4757115 h 6887937"/>
              <a:gd name="connsiteX10-1101" fmla="*/ 4457700 w 5840730"/>
              <a:gd name="connsiteY10-1102" fmla="*/ 3842715 h 6887937"/>
              <a:gd name="connsiteX11-1103" fmla="*/ 4785360 w 5840730"/>
              <a:gd name="connsiteY11-1104" fmla="*/ 3926535 h 6887937"/>
              <a:gd name="connsiteX12-1105" fmla="*/ 4028621 w 5840730"/>
              <a:gd name="connsiteY12-1106" fmla="*/ 6887937 h 6887937"/>
              <a:gd name="connsiteX13-1107" fmla="*/ 0 w 5840730"/>
              <a:gd name="connsiteY13-1108" fmla="*/ 6877051 h 6887937"/>
              <a:gd name="connsiteX14-1109" fmla="*/ 0 w 5840730"/>
              <a:gd name="connsiteY14-1110" fmla="*/ 0 h 6887937"/>
              <a:gd name="connsiteX0-1111" fmla="*/ 0 w 5840730"/>
              <a:gd name="connsiteY0-1112" fmla="*/ 0 h 6887937"/>
              <a:gd name="connsiteX1-1113" fmla="*/ 5840730 w 5840730"/>
              <a:gd name="connsiteY1-1114" fmla="*/ 0 h 6887937"/>
              <a:gd name="connsiteX2-1115" fmla="*/ 5090160 w 5840730"/>
              <a:gd name="connsiteY2-1116" fmla="*/ 2775915 h 6887937"/>
              <a:gd name="connsiteX3-1117" fmla="*/ 4853940 w 5840730"/>
              <a:gd name="connsiteY3-1118" fmla="*/ 2962605 h 6887937"/>
              <a:gd name="connsiteX4-1119" fmla="*/ 4754880 w 5840730"/>
              <a:gd name="connsiteY4-1120" fmla="*/ 2692095 h 6887937"/>
              <a:gd name="connsiteX5-1121" fmla="*/ 4979670 w 5840730"/>
              <a:gd name="connsiteY5-1122" fmla="*/ 1846275 h 6887937"/>
              <a:gd name="connsiteX6-1123" fmla="*/ 4872990 w 5840730"/>
              <a:gd name="connsiteY6-1124" fmla="*/ 1571955 h 6887937"/>
              <a:gd name="connsiteX7-1125" fmla="*/ 4655820 w 5840730"/>
              <a:gd name="connsiteY7-1126" fmla="*/ 1770075 h 6887937"/>
              <a:gd name="connsiteX8-1127" fmla="*/ 3901440 w 5840730"/>
              <a:gd name="connsiteY8-1128" fmla="*/ 4696155 h 6887937"/>
              <a:gd name="connsiteX9-1129" fmla="*/ 4213860 w 5840730"/>
              <a:gd name="connsiteY9-1130" fmla="*/ 4757115 h 6887937"/>
              <a:gd name="connsiteX10-1131" fmla="*/ 4457700 w 5840730"/>
              <a:gd name="connsiteY10-1132" fmla="*/ 3842715 h 6887937"/>
              <a:gd name="connsiteX11-1133" fmla="*/ 4785360 w 5840730"/>
              <a:gd name="connsiteY11-1134" fmla="*/ 3926535 h 6887937"/>
              <a:gd name="connsiteX12-1135" fmla="*/ 4028621 w 5840730"/>
              <a:gd name="connsiteY12-1136" fmla="*/ 6887937 h 6887937"/>
              <a:gd name="connsiteX13-1137" fmla="*/ 0 w 5840730"/>
              <a:gd name="connsiteY13-1138" fmla="*/ 6877051 h 6887937"/>
              <a:gd name="connsiteX14-1139" fmla="*/ 0 w 5840730"/>
              <a:gd name="connsiteY14-1140" fmla="*/ 0 h 6887937"/>
              <a:gd name="connsiteX0-1141" fmla="*/ 0 w 5840730"/>
              <a:gd name="connsiteY0-1142" fmla="*/ 0 h 6887937"/>
              <a:gd name="connsiteX1-1143" fmla="*/ 5840730 w 5840730"/>
              <a:gd name="connsiteY1-1144" fmla="*/ 0 h 6887937"/>
              <a:gd name="connsiteX2-1145" fmla="*/ 5090160 w 5840730"/>
              <a:gd name="connsiteY2-1146" fmla="*/ 2775915 h 6887937"/>
              <a:gd name="connsiteX3-1147" fmla="*/ 4853940 w 5840730"/>
              <a:gd name="connsiteY3-1148" fmla="*/ 2962605 h 6887937"/>
              <a:gd name="connsiteX4-1149" fmla="*/ 4754880 w 5840730"/>
              <a:gd name="connsiteY4-1150" fmla="*/ 2692095 h 6887937"/>
              <a:gd name="connsiteX5-1151" fmla="*/ 4979670 w 5840730"/>
              <a:gd name="connsiteY5-1152" fmla="*/ 1846275 h 6887937"/>
              <a:gd name="connsiteX6-1153" fmla="*/ 4872990 w 5840730"/>
              <a:gd name="connsiteY6-1154" fmla="*/ 1571955 h 6887937"/>
              <a:gd name="connsiteX7-1155" fmla="*/ 4655820 w 5840730"/>
              <a:gd name="connsiteY7-1156" fmla="*/ 1770075 h 6887937"/>
              <a:gd name="connsiteX8-1157" fmla="*/ 3901440 w 5840730"/>
              <a:gd name="connsiteY8-1158" fmla="*/ 4696155 h 6887937"/>
              <a:gd name="connsiteX9-1159" fmla="*/ 4213860 w 5840730"/>
              <a:gd name="connsiteY9-1160" fmla="*/ 4757115 h 6887937"/>
              <a:gd name="connsiteX10-1161" fmla="*/ 4457700 w 5840730"/>
              <a:gd name="connsiteY10-1162" fmla="*/ 3842715 h 6887937"/>
              <a:gd name="connsiteX11-1163" fmla="*/ 4785360 w 5840730"/>
              <a:gd name="connsiteY11-1164" fmla="*/ 3926535 h 6887937"/>
              <a:gd name="connsiteX12-1165" fmla="*/ 4028621 w 5840730"/>
              <a:gd name="connsiteY12-1166" fmla="*/ 6887937 h 6887937"/>
              <a:gd name="connsiteX13-1167" fmla="*/ 0 w 5840730"/>
              <a:gd name="connsiteY13-1168" fmla="*/ 6877051 h 6887937"/>
              <a:gd name="connsiteX14-1169" fmla="*/ 0 w 5840730"/>
              <a:gd name="connsiteY14-1170" fmla="*/ 0 h 6887937"/>
              <a:gd name="connsiteX0-1171" fmla="*/ 0 w 5840730"/>
              <a:gd name="connsiteY0-1172" fmla="*/ 0 h 6887937"/>
              <a:gd name="connsiteX1-1173" fmla="*/ 5840730 w 5840730"/>
              <a:gd name="connsiteY1-1174" fmla="*/ 0 h 6887937"/>
              <a:gd name="connsiteX2-1175" fmla="*/ 5090160 w 5840730"/>
              <a:gd name="connsiteY2-1176" fmla="*/ 2775915 h 6887937"/>
              <a:gd name="connsiteX3-1177" fmla="*/ 4853940 w 5840730"/>
              <a:gd name="connsiteY3-1178" fmla="*/ 2962605 h 6887937"/>
              <a:gd name="connsiteX4-1179" fmla="*/ 4754880 w 5840730"/>
              <a:gd name="connsiteY4-1180" fmla="*/ 2692095 h 6887937"/>
              <a:gd name="connsiteX5-1181" fmla="*/ 4979670 w 5840730"/>
              <a:gd name="connsiteY5-1182" fmla="*/ 1846275 h 6887937"/>
              <a:gd name="connsiteX6-1183" fmla="*/ 4872990 w 5840730"/>
              <a:gd name="connsiteY6-1184" fmla="*/ 1571955 h 6887937"/>
              <a:gd name="connsiteX7-1185" fmla="*/ 4655820 w 5840730"/>
              <a:gd name="connsiteY7-1186" fmla="*/ 1770075 h 6887937"/>
              <a:gd name="connsiteX8-1187" fmla="*/ 3901440 w 5840730"/>
              <a:gd name="connsiteY8-1188" fmla="*/ 4696155 h 6887937"/>
              <a:gd name="connsiteX9-1189" fmla="*/ 4213860 w 5840730"/>
              <a:gd name="connsiteY9-1190" fmla="*/ 4757115 h 6887937"/>
              <a:gd name="connsiteX10-1191" fmla="*/ 4457700 w 5840730"/>
              <a:gd name="connsiteY10-1192" fmla="*/ 3842715 h 6887937"/>
              <a:gd name="connsiteX11-1193" fmla="*/ 4785360 w 5840730"/>
              <a:gd name="connsiteY11-1194" fmla="*/ 3926535 h 6887937"/>
              <a:gd name="connsiteX12-1195" fmla="*/ 4028621 w 5840730"/>
              <a:gd name="connsiteY12-1196" fmla="*/ 6887937 h 6887937"/>
              <a:gd name="connsiteX13-1197" fmla="*/ 0 w 5840730"/>
              <a:gd name="connsiteY13-1198" fmla="*/ 6877051 h 6887937"/>
              <a:gd name="connsiteX14-1199" fmla="*/ 0 w 5840730"/>
              <a:gd name="connsiteY14-1200" fmla="*/ 0 h 6887937"/>
              <a:gd name="connsiteX0-1201" fmla="*/ 0 w 5840730"/>
              <a:gd name="connsiteY0-1202" fmla="*/ 0 h 6887937"/>
              <a:gd name="connsiteX1-1203" fmla="*/ 5840730 w 5840730"/>
              <a:gd name="connsiteY1-1204" fmla="*/ 0 h 6887937"/>
              <a:gd name="connsiteX2-1205" fmla="*/ 5090160 w 5840730"/>
              <a:gd name="connsiteY2-1206" fmla="*/ 2775915 h 6887937"/>
              <a:gd name="connsiteX3-1207" fmla="*/ 4853940 w 5840730"/>
              <a:gd name="connsiteY3-1208" fmla="*/ 2962605 h 6887937"/>
              <a:gd name="connsiteX4-1209" fmla="*/ 4754880 w 5840730"/>
              <a:gd name="connsiteY4-1210" fmla="*/ 2692095 h 6887937"/>
              <a:gd name="connsiteX5-1211" fmla="*/ 4979670 w 5840730"/>
              <a:gd name="connsiteY5-1212" fmla="*/ 1846275 h 6887937"/>
              <a:gd name="connsiteX6-1213" fmla="*/ 4872990 w 5840730"/>
              <a:gd name="connsiteY6-1214" fmla="*/ 1571955 h 6887937"/>
              <a:gd name="connsiteX7-1215" fmla="*/ 4655820 w 5840730"/>
              <a:gd name="connsiteY7-1216" fmla="*/ 1770075 h 6887937"/>
              <a:gd name="connsiteX8-1217" fmla="*/ 3901440 w 5840730"/>
              <a:gd name="connsiteY8-1218" fmla="*/ 4696155 h 6887937"/>
              <a:gd name="connsiteX9-1219" fmla="*/ 4213860 w 5840730"/>
              <a:gd name="connsiteY9-1220" fmla="*/ 4757115 h 6887937"/>
              <a:gd name="connsiteX10-1221" fmla="*/ 4457700 w 5840730"/>
              <a:gd name="connsiteY10-1222" fmla="*/ 3842715 h 6887937"/>
              <a:gd name="connsiteX11-1223" fmla="*/ 4785360 w 5840730"/>
              <a:gd name="connsiteY11-1224" fmla="*/ 3926535 h 6887937"/>
              <a:gd name="connsiteX12-1225" fmla="*/ 4028621 w 5840730"/>
              <a:gd name="connsiteY12-1226" fmla="*/ 6887937 h 6887937"/>
              <a:gd name="connsiteX13-1227" fmla="*/ 0 w 5840730"/>
              <a:gd name="connsiteY13-1228" fmla="*/ 6877051 h 6887937"/>
              <a:gd name="connsiteX14-1229" fmla="*/ 0 w 5840730"/>
              <a:gd name="connsiteY14-1230" fmla="*/ 0 h 6887937"/>
              <a:gd name="connsiteX0-1231" fmla="*/ 0 w 5840730"/>
              <a:gd name="connsiteY0-1232" fmla="*/ 0 h 6887937"/>
              <a:gd name="connsiteX1-1233" fmla="*/ 5840730 w 5840730"/>
              <a:gd name="connsiteY1-1234" fmla="*/ 0 h 6887937"/>
              <a:gd name="connsiteX2-1235" fmla="*/ 5090160 w 5840730"/>
              <a:gd name="connsiteY2-1236" fmla="*/ 2775915 h 6887937"/>
              <a:gd name="connsiteX3-1237" fmla="*/ 4853940 w 5840730"/>
              <a:gd name="connsiteY3-1238" fmla="*/ 2962605 h 6887937"/>
              <a:gd name="connsiteX4-1239" fmla="*/ 4754880 w 5840730"/>
              <a:gd name="connsiteY4-1240" fmla="*/ 2692095 h 6887937"/>
              <a:gd name="connsiteX5-1241" fmla="*/ 4979670 w 5840730"/>
              <a:gd name="connsiteY5-1242" fmla="*/ 1846275 h 6887937"/>
              <a:gd name="connsiteX6-1243" fmla="*/ 4872990 w 5840730"/>
              <a:gd name="connsiteY6-1244" fmla="*/ 1571955 h 6887937"/>
              <a:gd name="connsiteX7-1245" fmla="*/ 4655820 w 5840730"/>
              <a:gd name="connsiteY7-1246" fmla="*/ 1770075 h 6887937"/>
              <a:gd name="connsiteX8-1247" fmla="*/ 3901440 w 5840730"/>
              <a:gd name="connsiteY8-1248" fmla="*/ 4696155 h 6887937"/>
              <a:gd name="connsiteX9-1249" fmla="*/ 4213860 w 5840730"/>
              <a:gd name="connsiteY9-1250" fmla="*/ 4757115 h 6887937"/>
              <a:gd name="connsiteX10-1251" fmla="*/ 4457700 w 5840730"/>
              <a:gd name="connsiteY10-1252" fmla="*/ 3842715 h 6887937"/>
              <a:gd name="connsiteX11-1253" fmla="*/ 4785360 w 5840730"/>
              <a:gd name="connsiteY11-1254" fmla="*/ 3926535 h 6887937"/>
              <a:gd name="connsiteX12-1255" fmla="*/ 4028621 w 5840730"/>
              <a:gd name="connsiteY12-1256" fmla="*/ 6887937 h 6887937"/>
              <a:gd name="connsiteX13-1257" fmla="*/ 0 w 5840730"/>
              <a:gd name="connsiteY13-1258" fmla="*/ 6877051 h 6887937"/>
              <a:gd name="connsiteX14-1259" fmla="*/ 0 w 5840730"/>
              <a:gd name="connsiteY14-1260" fmla="*/ 0 h 6887937"/>
              <a:gd name="connsiteX0-1261" fmla="*/ 0 w 5840730"/>
              <a:gd name="connsiteY0-1262" fmla="*/ 0 h 6887937"/>
              <a:gd name="connsiteX1-1263" fmla="*/ 5840730 w 5840730"/>
              <a:gd name="connsiteY1-1264" fmla="*/ 0 h 6887937"/>
              <a:gd name="connsiteX2-1265" fmla="*/ 5090160 w 5840730"/>
              <a:gd name="connsiteY2-1266" fmla="*/ 2775915 h 6887937"/>
              <a:gd name="connsiteX3-1267" fmla="*/ 4853940 w 5840730"/>
              <a:gd name="connsiteY3-1268" fmla="*/ 2962605 h 6887937"/>
              <a:gd name="connsiteX4-1269" fmla="*/ 4754880 w 5840730"/>
              <a:gd name="connsiteY4-1270" fmla="*/ 2692095 h 6887937"/>
              <a:gd name="connsiteX5-1271" fmla="*/ 4979670 w 5840730"/>
              <a:gd name="connsiteY5-1272" fmla="*/ 1846275 h 6887937"/>
              <a:gd name="connsiteX6-1273" fmla="*/ 4872990 w 5840730"/>
              <a:gd name="connsiteY6-1274" fmla="*/ 1571955 h 6887937"/>
              <a:gd name="connsiteX7-1275" fmla="*/ 4655820 w 5840730"/>
              <a:gd name="connsiteY7-1276" fmla="*/ 1770075 h 6887937"/>
              <a:gd name="connsiteX8-1277" fmla="*/ 3901440 w 5840730"/>
              <a:gd name="connsiteY8-1278" fmla="*/ 4696155 h 6887937"/>
              <a:gd name="connsiteX9-1279" fmla="*/ 4213860 w 5840730"/>
              <a:gd name="connsiteY9-1280" fmla="*/ 4757115 h 6887937"/>
              <a:gd name="connsiteX10-1281" fmla="*/ 4457700 w 5840730"/>
              <a:gd name="connsiteY10-1282" fmla="*/ 3842715 h 6887937"/>
              <a:gd name="connsiteX11-1283" fmla="*/ 4785360 w 5840730"/>
              <a:gd name="connsiteY11-1284" fmla="*/ 3926535 h 6887937"/>
              <a:gd name="connsiteX12-1285" fmla="*/ 4028621 w 5840730"/>
              <a:gd name="connsiteY12-1286" fmla="*/ 6887937 h 6887937"/>
              <a:gd name="connsiteX13-1287" fmla="*/ 0 w 5840730"/>
              <a:gd name="connsiteY13-1288" fmla="*/ 6877051 h 6887937"/>
              <a:gd name="connsiteX14-1289" fmla="*/ 0 w 5840730"/>
              <a:gd name="connsiteY14-1290" fmla="*/ 0 h 6887937"/>
              <a:gd name="connsiteX0-1291" fmla="*/ 0 w 5840730"/>
              <a:gd name="connsiteY0-1292" fmla="*/ 0 h 6887937"/>
              <a:gd name="connsiteX1-1293" fmla="*/ 5840730 w 5840730"/>
              <a:gd name="connsiteY1-1294" fmla="*/ 0 h 6887937"/>
              <a:gd name="connsiteX2-1295" fmla="*/ 5090160 w 5840730"/>
              <a:gd name="connsiteY2-1296" fmla="*/ 2775915 h 6887937"/>
              <a:gd name="connsiteX3-1297" fmla="*/ 4853940 w 5840730"/>
              <a:gd name="connsiteY3-1298" fmla="*/ 2962605 h 6887937"/>
              <a:gd name="connsiteX4-1299" fmla="*/ 4754880 w 5840730"/>
              <a:gd name="connsiteY4-1300" fmla="*/ 2692095 h 6887937"/>
              <a:gd name="connsiteX5-1301" fmla="*/ 4979670 w 5840730"/>
              <a:gd name="connsiteY5-1302" fmla="*/ 1846275 h 6887937"/>
              <a:gd name="connsiteX6-1303" fmla="*/ 4872990 w 5840730"/>
              <a:gd name="connsiteY6-1304" fmla="*/ 1571955 h 6887937"/>
              <a:gd name="connsiteX7-1305" fmla="*/ 4655820 w 5840730"/>
              <a:gd name="connsiteY7-1306" fmla="*/ 1770075 h 6887937"/>
              <a:gd name="connsiteX8-1307" fmla="*/ 3901440 w 5840730"/>
              <a:gd name="connsiteY8-1308" fmla="*/ 4696155 h 6887937"/>
              <a:gd name="connsiteX9-1309" fmla="*/ 4213860 w 5840730"/>
              <a:gd name="connsiteY9-1310" fmla="*/ 4757115 h 6887937"/>
              <a:gd name="connsiteX10-1311" fmla="*/ 4457700 w 5840730"/>
              <a:gd name="connsiteY10-1312" fmla="*/ 3842715 h 6887937"/>
              <a:gd name="connsiteX11-1313" fmla="*/ 4785360 w 5840730"/>
              <a:gd name="connsiteY11-1314" fmla="*/ 3926535 h 6887937"/>
              <a:gd name="connsiteX12-1315" fmla="*/ 4028621 w 5840730"/>
              <a:gd name="connsiteY12-1316" fmla="*/ 6887937 h 6887937"/>
              <a:gd name="connsiteX13-1317" fmla="*/ 0 w 5840730"/>
              <a:gd name="connsiteY13-1318" fmla="*/ 6877051 h 6887937"/>
              <a:gd name="connsiteX14-1319" fmla="*/ 0 w 5840730"/>
              <a:gd name="connsiteY14-1320" fmla="*/ 0 h 6887937"/>
              <a:gd name="connsiteX0-1321" fmla="*/ 0 w 5840730"/>
              <a:gd name="connsiteY0-1322" fmla="*/ 0 h 6887937"/>
              <a:gd name="connsiteX1-1323" fmla="*/ 5840730 w 5840730"/>
              <a:gd name="connsiteY1-1324" fmla="*/ 0 h 6887937"/>
              <a:gd name="connsiteX2-1325" fmla="*/ 5090160 w 5840730"/>
              <a:gd name="connsiteY2-1326" fmla="*/ 2775915 h 6887937"/>
              <a:gd name="connsiteX3-1327" fmla="*/ 4853940 w 5840730"/>
              <a:gd name="connsiteY3-1328" fmla="*/ 2962605 h 6887937"/>
              <a:gd name="connsiteX4-1329" fmla="*/ 4754880 w 5840730"/>
              <a:gd name="connsiteY4-1330" fmla="*/ 2692095 h 6887937"/>
              <a:gd name="connsiteX5-1331" fmla="*/ 4979670 w 5840730"/>
              <a:gd name="connsiteY5-1332" fmla="*/ 1846275 h 6887937"/>
              <a:gd name="connsiteX6-1333" fmla="*/ 4872990 w 5840730"/>
              <a:gd name="connsiteY6-1334" fmla="*/ 1571955 h 6887937"/>
              <a:gd name="connsiteX7-1335" fmla="*/ 4655820 w 5840730"/>
              <a:gd name="connsiteY7-1336" fmla="*/ 1770075 h 6887937"/>
              <a:gd name="connsiteX8-1337" fmla="*/ 3901440 w 5840730"/>
              <a:gd name="connsiteY8-1338" fmla="*/ 4696155 h 6887937"/>
              <a:gd name="connsiteX9-1339" fmla="*/ 4213860 w 5840730"/>
              <a:gd name="connsiteY9-1340" fmla="*/ 4757115 h 6887937"/>
              <a:gd name="connsiteX10-1341" fmla="*/ 4457700 w 5840730"/>
              <a:gd name="connsiteY10-1342" fmla="*/ 3842715 h 6887937"/>
              <a:gd name="connsiteX11-1343" fmla="*/ 4785360 w 5840730"/>
              <a:gd name="connsiteY11-1344" fmla="*/ 3926535 h 6887937"/>
              <a:gd name="connsiteX12-1345" fmla="*/ 4028621 w 5840730"/>
              <a:gd name="connsiteY12-1346" fmla="*/ 6887937 h 6887937"/>
              <a:gd name="connsiteX13-1347" fmla="*/ 0 w 5840730"/>
              <a:gd name="connsiteY13-1348" fmla="*/ 6877051 h 6887937"/>
              <a:gd name="connsiteX14-1349" fmla="*/ 0 w 5840730"/>
              <a:gd name="connsiteY14-1350" fmla="*/ 0 h 6887937"/>
              <a:gd name="connsiteX0-1351" fmla="*/ 0 w 5840730"/>
              <a:gd name="connsiteY0-1352" fmla="*/ 0 h 6887937"/>
              <a:gd name="connsiteX1-1353" fmla="*/ 5840730 w 5840730"/>
              <a:gd name="connsiteY1-1354" fmla="*/ 0 h 6887937"/>
              <a:gd name="connsiteX2-1355" fmla="*/ 5090160 w 5840730"/>
              <a:gd name="connsiteY2-1356" fmla="*/ 2775915 h 6887937"/>
              <a:gd name="connsiteX3-1357" fmla="*/ 4853940 w 5840730"/>
              <a:gd name="connsiteY3-1358" fmla="*/ 2962605 h 6887937"/>
              <a:gd name="connsiteX4-1359" fmla="*/ 4754880 w 5840730"/>
              <a:gd name="connsiteY4-1360" fmla="*/ 2692095 h 6887937"/>
              <a:gd name="connsiteX5-1361" fmla="*/ 4979670 w 5840730"/>
              <a:gd name="connsiteY5-1362" fmla="*/ 1846275 h 6887937"/>
              <a:gd name="connsiteX6-1363" fmla="*/ 4872990 w 5840730"/>
              <a:gd name="connsiteY6-1364" fmla="*/ 1571955 h 6887937"/>
              <a:gd name="connsiteX7-1365" fmla="*/ 4655820 w 5840730"/>
              <a:gd name="connsiteY7-1366" fmla="*/ 1770075 h 6887937"/>
              <a:gd name="connsiteX8-1367" fmla="*/ 3901440 w 5840730"/>
              <a:gd name="connsiteY8-1368" fmla="*/ 4696155 h 6887937"/>
              <a:gd name="connsiteX9-1369" fmla="*/ 4213860 w 5840730"/>
              <a:gd name="connsiteY9-1370" fmla="*/ 4757115 h 6887937"/>
              <a:gd name="connsiteX10-1371" fmla="*/ 4457700 w 5840730"/>
              <a:gd name="connsiteY10-1372" fmla="*/ 3842715 h 6887937"/>
              <a:gd name="connsiteX11-1373" fmla="*/ 4560570 w 5840730"/>
              <a:gd name="connsiteY11-1374" fmla="*/ 4120845 h 6887937"/>
              <a:gd name="connsiteX12-1375" fmla="*/ 4785360 w 5840730"/>
              <a:gd name="connsiteY12-1376" fmla="*/ 3926535 h 6887937"/>
              <a:gd name="connsiteX13-1377" fmla="*/ 4028621 w 5840730"/>
              <a:gd name="connsiteY13-1378" fmla="*/ 6887937 h 6887937"/>
              <a:gd name="connsiteX14-1379" fmla="*/ 0 w 5840730"/>
              <a:gd name="connsiteY14-1380" fmla="*/ 6877051 h 6887937"/>
              <a:gd name="connsiteX15" fmla="*/ 0 w 5840730"/>
              <a:gd name="connsiteY15" fmla="*/ 0 h 6887937"/>
              <a:gd name="connsiteX0-1381" fmla="*/ 0 w 5840730"/>
              <a:gd name="connsiteY0-1382" fmla="*/ 0 h 6887937"/>
              <a:gd name="connsiteX1-1383" fmla="*/ 5840730 w 5840730"/>
              <a:gd name="connsiteY1-1384" fmla="*/ 0 h 6887937"/>
              <a:gd name="connsiteX2-1385" fmla="*/ 5090160 w 5840730"/>
              <a:gd name="connsiteY2-1386" fmla="*/ 2775915 h 6887937"/>
              <a:gd name="connsiteX3-1387" fmla="*/ 4853940 w 5840730"/>
              <a:gd name="connsiteY3-1388" fmla="*/ 2962605 h 6887937"/>
              <a:gd name="connsiteX4-1389" fmla="*/ 4754880 w 5840730"/>
              <a:gd name="connsiteY4-1390" fmla="*/ 2692095 h 6887937"/>
              <a:gd name="connsiteX5-1391" fmla="*/ 4979670 w 5840730"/>
              <a:gd name="connsiteY5-1392" fmla="*/ 1846275 h 6887937"/>
              <a:gd name="connsiteX6-1393" fmla="*/ 4872990 w 5840730"/>
              <a:gd name="connsiteY6-1394" fmla="*/ 1571955 h 6887937"/>
              <a:gd name="connsiteX7-1395" fmla="*/ 4655820 w 5840730"/>
              <a:gd name="connsiteY7-1396" fmla="*/ 1770075 h 6887937"/>
              <a:gd name="connsiteX8-1397" fmla="*/ 3901440 w 5840730"/>
              <a:gd name="connsiteY8-1398" fmla="*/ 4696155 h 6887937"/>
              <a:gd name="connsiteX9-1399" fmla="*/ 4213860 w 5840730"/>
              <a:gd name="connsiteY9-1400" fmla="*/ 4757115 h 6887937"/>
              <a:gd name="connsiteX10-1401" fmla="*/ 4457700 w 5840730"/>
              <a:gd name="connsiteY10-1402" fmla="*/ 3842715 h 6887937"/>
              <a:gd name="connsiteX11-1403" fmla="*/ 4709160 w 5840730"/>
              <a:gd name="connsiteY11-1404" fmla="*/ 3633165 h 6887937"/>
              <a:gd name="connsiteX12-1405" fmla="*/ 4785360 w 5840730"/>
              <a:gd name="connsiteY12-1406" fmla="*/ 3926535 h 6887937"/>
              <a:gd name="connsiteX13-1407" fmla="*/ 4028621 w 5840730"/>
              <a:gd name="connsiteY13-1408" fmla="*/ 6887937 h 6887937"/>
              <a:gd name="connsiteX14-1409" fmla="*/ 0 w 5840730"/>
              <a:gd name="connsiteY14-1410" fmla="*/ 6877051 h 6887937"/>
              <a:gd name="connsiteX15-1411" fmla="*/ 0 w 5840730"/>
              <a:gd name="connsiteY15-1412" fmla="*/ 0 h 6887937"/>
              <a:gd name="connsiteX0-1413" fmla="*/ 0 w 5840730"/>
              <a:gd name="connsiteY0-1414" fmla="*/ 0 h 6887937"/>
              <a:gd name="connsiteX1-1415" fmla="*/ 5840730 w 5840730"/>
              <a:gd name="connsiteY1-1416" fmla="*/ 0 h 6887937"/>
              <a:gd name="connsiteX2-1417" fmla="*/ 5090160 w 5840730"/>
              <a:gd name="connsiteY2-1418" fmla="*/ 2775915 h 6887937"/>
              <a:gd name="connsiteX3-1419" fmla="*/ 4853940 w 5840730"/>
              <a:gd name="connsiteY3-1420" fmla="*/ 2962605 h 6887937"/>
              <a:gd name="connsiteX4-1421" fmla="*/ 4754880 w 5840730"/>
              <a:gd name="connsiteY4-1422" fmla="*/ 2692095 h 6887937"/>
              <a:gd name="connsiteX5-1423" fmla="*/ 4979670 w 5840730"/>
              <a:gd name="connsiteY5-1424" fmla="*/ 1846275 h 6887937"/>
              <a:gd name="connsiteX6-1425" fmla="*/ 4872990 w 5840730"/>
              <a:gd name="connsiteY6-1426" fmla="*/ 1571955 h 6887937"/>
              <a:gd name="connsiteX7-1427" fmla="*/ 4655820 w 5840730"/>
              <a:gd name="connsiteY7-1428" fmla="*/ 1770075 h 6887937"/>
              <a:gd name="connsiteX8-1429" fmla="*/ 3901440 w 5840730"/>
              <a:gd name="connsiteY8-1430" fmla="*/ 4696155 h 6887937"/>
              <a:gd name="connsiteX9-1431" fmla="*/ 4213860 w 5840730"/>
              <a:gd name="connsiteY9-1432" fmla="*/ 4757115 h 6887937"/>
              <a:gd name="connsiteX10-1433" fmla="*/ 4457700 w 5840730"/>
              <a:gd name="connsiteY10-1434" fmla="*/ 3842715 h 6887937"/>
              <a:gd name="connsiteX11-1435" fmla="*/ 4686300 w 5840730"/>
              <a:gd name="connsiteY11-1436" fmla="*/ 3713175 h 6887937"/>
              <a:gd name="connsiteX12-1437" fmla="*/ 4785360 w 5840730"/>
              <a:gd name="connsiteY12-1438" fmla="*/ 3926535 h 6887937"/>
              <a:gd name="connsiteX13-1439" fmla="*/ 4028621 w 5840730"/>
              <a:gd name="connsiteY13-1440" fmla="*/ 6887937 h 6887937"/>
              <a:gd name="connsiteX14-1441" fmla="*/ 0 w 5840730"/>
              <a:gd name="connsiteY14-1442" fmla="*/ 6877051 h 6887937"/>
              <a:gd name="connsiteX15-1443" fmla="*/ 0 w 5840730"/>
              <a:gd name="connsiteY15-1444" fmla="*/ 0 h 6887937"/>
              <a:gd name="connsiteX0-1445" fmla="*/ 0 w 5840730"/>
              <a:gd name="connsiteY0-1446" fmla="*/ 0 h 6887937"/>
              <a:gd name="connsiteX1-1447" fmla="*/ 5840730 w 5840730"/>
              <a:gd name="connsiteY1-1448" fmla="*/ 0 h 6887937"/>
              <a:gd name="connsiteX2-1449" fmla="*/ 5090160 w 5840730"/>
              <a:gd name="connsiteY2-1450" fmla="*/ 2775915 h 6887937"/>
              <a:gd name="connsiteX3-1451" fmla="*/ 4853940 w 5840730"/>
              <a:gd name="connsiteY3-1452" fmla="*/ 2962605 h 6887937"/>
              <a:gd name="connsiteX4-1453" fmla="*/ 4754880 w 5840730"/>
              <a:gd name="connsiteY4-1454" fmla="*/ 2692095 h 6887937"/>
              <a:gd name="connsiteX5-1455" fmla="*/ 4979670 w 5840730"/>
              <a:gd name="connsiteY5-1456" fmla="*/ 1846275 h 6887937"/>
              <a:gd name="connsiteX6-1457" fmla="*/ 4872990 w 5840730"/>
              <a:gd name="connsiteY6-1458" fmla="*/ 1571955 h 6887937"/>
              <a:gd name="connsiteX7-1459" fmla="*/ 4655820 w 5840730"/>
              <a:gd name="connsiteY7-1460" fmla="*/ 1770075 h 6887937"/>
              <a:gd name="connsiteX8-1461" fmla="*/ 3901440 w 5840730"/>
              <a:gd name="connsiteY8-1462" fmla="*/ 4696155 h 6887937"/>
              <a:gd name="connsiteX9-1463" fmla="*/ 4213860 w 5840730"/>
              <a:gd name="connsiteY9-1464" fmla="*/ 4757115 h 6887937"/>
              <a:gd name="connsiteX10-1465" fmla="*/ 4457700 w 5840730"/>
              <a:gd name="connsiteY10-1466" fmla="*/ 3842715 h 6887937"/>
              <a:gd name="connsiteX11-1467" fmla="*/ 4686300 w 5840730"/>
              <a:gd name="connsiteY11-1468" fmla="*/ 3713175 h 6887937"/>
              <a:gd name="connsiteX12-1469" fmla="*/ 4785360 w 5840730"/>
              <a:gd name="connsiteY12-1470" fmla="*/ 3926535 h 6887937"/>
              <a:gd name="connsiteX13-1471" fmla="*/ 4028621 w 5840730"/>
              <a:gd name="connsiteY13-1472" fmla="*/ 6887937 h 6887937"/>
              <a:gd name="connsiteX14-1473" fmla="*/ 0 w 5840730"/>
              <a:gd name="connsiteY14-1474" fmla="*/ 6877051 h 6887937"/>
              <a:gd name="connsiteX15-1475" fmla="*/ 0 w 5840730"/>
              <a:gd name="connsiteY15-1476" fmla="*/ 0 h 6887937"/>
              <a:gd name="connsiteX0-1477" fmla="*/ 0 w 5840730"/>
              <a:gd name="connsiteY0-1478" fmla="*/ 0 h 6887937"/>
              <a:gd name="connsiteX1-1479" fmla="*/ 5840730 w 5840730"/>
              <a:gd name="connsiteY1-1480" fmla="*/ 0 h 6887937"/>
              <a:gd name="connsiteX2-1481" fmla="*/ 5090160 w 5840730"/>
              <a:gd name="connsiteY2-1482" fmla="*/ 2775915 h 6887937"/>
              <a:gd name="connsiteX3-1483" fmla="*/ 4853940 w 5840730"/>
              <a:gd name="connsiteY3-1484" fmla="*/ 2962605 h 6887937"/>
              <a:gd name="connsiteX4-1485" fmla="*/ 4754880 w 5840730"/>
              <a:gd name="connsiteY4-1486" fmla="*/ 2692095 h 6887937"/>
              <a:gd name="connsiteX5-1487" fmla="*/ 4979670 w 5840730"/>
              <a:gd name="connsiteY5-1488" fmla="*/ 1846275 h 6887937"/>
              <a:gd name="connsiteX6-1489" fmla="*/ 4872990 w 5840730"/>
              <a:gd name="connsiteY6-1490" fmla="*/ 1571955 h 6887937"/>
              <a:gd name="connsiteX7-1491" fmla="*/ 4655820 w 5840730"/>
              <a:gd name="connsiteY7-1492" fmla="*/ 1770075 h 6887937"/>
              <a:gd name="connsiteX8-1493" fmla="*/ 3901440 w 5840730"/>
              <a:gd name="connsiteY8-1494" fmla="*/ 4696155 h 6887937"/>
              <a:gd name="connsiteX9-1495" fmla="*/ 4213860 w 5840730"/>
              <a:gd name="connsiteY9-1496" fmla="*/ 4757115 h 6887937"/>
              <a:gd name="connsiteX10-1497" fmla="*/ 4457700 w 5840730"/>
              <a:gd name="connsiteY10-1498" fmla="*/ 3842715 h 6887937"/>
              <a:gd name="connsiteX11-1499" fmla="*/ 4686300 w 5840730"/>
              <a:gd name="connsiteY11-1500" fmla="*/ 3713175 h 6887937"/>
              <a:gd name="connsiteX12-1501" fmla="*/ 4785360 w 5840730"/>
              <a:gd name="connsiteY12-1502" fmla="*/ 3926535 h 6887937"/>
              <a:gd name="connsiteX13-1503" fmla="*/ 4028621 w 5840730"/>
              <a:gd name="connsiteY13-1504" fmla="*/ 6887937 h 6887937"/>
              <a:gd name="connsiteX14-1505" fmla="*/ 0 w 5840730"/>
              <a:gd name="connsiteY14-1506" fmla="*/ 6877051 h 6887937"/>
              <a:gd name="connsiteX15-1507" fmla="*/ 0 w 5840730"/>
              <a:gd name="connsiteY15-1508" fmla="*/ 0 h 6887937"/>
              <a:gd name="connsiteX0-1509" fmla="*/ 0 w 5840730"/>
              <a:gd name="connsiteY0-1510" fmla="*/ 0 h 6887937"/>
              <a:gd name="connsiteX1-1511" fmla="*/ 5840730 w 5840730"/>
              <a:gd name="connsiteY1-1512" fmla="*/ 0 h 6887937"/>
              <a:gd name="connsiteX2-1513" fmla="*/ 5090160 w 5840730"/>
              <a:gd name="connsiteY2-1514" fmla="*/ 2775915 h 6887937"/>
              <a:gd name="connsiteX3-1515" fmla="*/ 4853940 w 5840730"/>
              <a:gd name="connsiteY3-1516" fmla="*/ 2962605 h 6887937"/>
              <a:gd name="connsiteX4-1517" fmla="*/ 4754880 w 5840730"/>
              <a:gd name="connsiteY4-1518" fmla="*/ 2692095 h 6887937"/>
              <a:gd name="connsiteX5-1519" fmla="*/ 4979670 w 5840730"/>
              <a:gd name="connsiteY5-1520" fmla="*/ 1846275 h 6887937"/>
              <a:gd name="connsiteX6-1521" fmla="*/ 4872990 w 5840730"/>
              <a:gd name="connsiteY6-1522" fmla="*/ 1571955 h 6887937"/>
              <a:gd name="connsiteX7-1523" fmla="*/ 4655820 w 5840730"/>
              <a:gd name="connsiteY7-1524" fmla="*/ 1770075 h 6887937"/>
              <a:gd name="connsiteX8-1525" fmla="*/ 3901440 w 5840730"/>
              <a:gd name="connsiteY8-1526" fmla="*/ 4696155 h 6887937"/>
              <a:gd name="connsiteX9-1527" fmla="*/ 4213860 w 5840730"/>
              <a:gd name="connsiteY9-1528" fmla="*/ 4757115 h 6887937"/>
              <a:gd name="connsiteX10-1529" fmla="*/ 4457700 w 5840730"/>
              <a:gd name="connsiteY10-1530" fmla="*/ 3842715 h 6887937"/>
              <a:gd name="connsiteX11-1531" fmla="*/ 4686300 w 5840730"/>
              <a:gd name="connsiteY11-1532" fmla="*/ 3713175 h 6887937"/>
              <a:gd name="connsiteX12-1533" fmla="*/ 4785360 w 5840730"/>
              <a:gd name="connsiteY12-1534" fmla="*/ 3926535 h 6887937"/>
              <a:gd name="connsiteX13-1535" fmla="*/ 4028621 w 5840730"/>
              <a:gd name="connsiteY13-1536" fmla="*/ 6887937 h 6887937"/>
              <a:gd name="connsiteX14-1537" fmla="*/ 0 w 5840730"/>
              <a:gd name="connsiteY14-1538" fmla="*/ 6877051 h 6887937"/>
              <a:gd name="connsiteX15-1539" fmla="*/ 0 w 5840730"/>
              <a:gd name="connsiteY15-1540" fmla="*/ 0 h 6887937"/>
              <a:gd name="connsiteX0-1541" fmla="*/ 0 w 5840730"/>
              <a:gd name="connsiteY0-1542" fmla="*/ 0 h 6887937"/>
              <a:gd name="connsiteX1-1543" fmla="*/ 5840730 w 5840730"/>
              <a:gd name="connsiteY1-1544" fmla="*/ 0 h 6887937"/>
              <a:gd name="connsiteX2-1545" fmla="*/ 5090160 w 5840730"/>
              <a:gd name="connsiteY2-1546" fmla="*/ 2775915 h 6887937"/>
              <a:gd name="connsiteX3-1547" fmla="*/ 4853940 w 5840730"/>
              <a:gd name="connsiteY3-1548" fmla="*/ 2962605 h 6887937"/>
              <a:gd name="connsiteX4-1549" fmla="*/ 4754880 w 5840730"/>
              <a:gd name="connsiteY4-1550" fmla="*/ 2692095 h 6887937"/>
              <a:gd name="connsiteX5-1551" fmla="*/ 4979670 w 5840730"/>
              <a:gd name="connsiteY5-1552" fmla="*/ 1846275 h 6887937"/>
              <a:gd name="connsiteX6-1553" fmla="*/ 4872990 w 5840730"/>
              <a:gd name="connsiteY6-1554" fmla="*/ 1571955 h 6887937"/>
              <a:gd name="connsiteX7-1555" fmla="*/ 4655820 w 5840730"/>
              <a:gd name="connsiteY7-1556" fmla="*/ 1770075 h 6887937"/>
              <a:gd name="connsiteX8-1557" fmla="*/ 3901440 w 5840730"/>
              <a:gd name="connsiteY8-1558" fmla="*/ 4696155 h 6887937"/>
              <a:gd name="connsiteX9-1559" fmla="*/ 4213860 w 5840730"/>
              <a:gd name="connsiteY9-1560" fmla="*/ 4757115 h 6887937"/>
              <a:gd name="connsiteX10-1561" fmla="*/ 4457700 w 5840730"/>
              <a:gd name="connsiteY10-1562" fmla="*/ 3842715 h 6887937"/>
              <a:gd name="connsiteX11-1563" fmla="*/ 4686300 w 5840730"/>
              <a:gd name="connsiteY11-1564" fmla="*/ 3713175 h 6887937"/>
              <a:gd name="connsiteX12-1565" fmla="*/ 4785360 w 5840730"/>
              <a:gd name="connsiteY12-1566" fmla="*/ 3926535 h 6887937"/>
              <a:gd name="connsiteX13-1567" fmla="*/ 4028621 w 5840730"/>
              <a:gd name="connsiteY13-1568" fmla="*/ 6887937 h 6887937"/>
              <a:gd name="connsiteX14-1569" fmla="*/ 0 w 5840730"/>
              <a:gd name="connsiteY14-1570" fmla="*/ 6877051 h 6887937"/>
              <a:gd name="connsiteX15-1571" fmla="*/ 0 w 5840730"/>
              <a:gd name="connsiteY15-1572" fmla="*/ 0 h 6887937"/>
              <a:gd name="connsiteX0-1573" fmla="*/ 0 w 5840730"/>
              <a:gd name="connsiteY0-1574" fmla="*/ 0 h 6887937"/>
              <a:gd name="connsiteX1-1575" fmla="*/ 5840730 w 5840730"/>
              <a:gd name="connsiteY1-1576" fmla="*/ 0 h 6887937"/>
              <a:gd name="connsiteX2-1577" fmla="*/ 5090160 w 5840730"/>
              <a:gd name="connsiteY2-1578" fmla="*/ 2775915 h 6887937"/>
              <a:gd name="connsiteX3-1579" fmla="*/ 4853940 w 5840730"/>
              <a:gd name="connsiteY3-1580" fmla="*/ 2962605 h 6887937"/>
              <a:gd name="connsiteX4-1581" fmla="*/ 4754880 w 5840730"/>
              <a:gd name="connsiteY4-1582" fmla="*/ 2692095 h 6887937"/>
              <a:gd name="connsiteX5-1583" fmla="*/ 4979670 w 5840730"/>
              <a:gd name="connsiteY5-1584" fmla="*/ 1846275 h 6887937"/>
              <a:gd name="connsiteX6-1585" fmla="*/ 4872990 w 5840730"/>
              <a:gd name="connsiteY6-1586" fmla="*/ 1571955 h 6887937"/>
              <a:gd name="connsiteX7-1587" fmla="*/ 4655820 w 5840730"/>
              <a:gd name="connsiteY7-1588" fmla="*/ 1770075 h 6887937"/>
              <a:gd name="connsiteX8-1589" fmla="*/ 3901440 w 5840730"/>
              <a:gd name="connsiteY8-1590" fmla="*/ 4696155 h 6887937"/>
              <a:gd name="connsiteX9-1591" fmla="*/ 4213860 w 5840730"/>
              <a:gd name="connsiteY9-1592" fmla="*/ 4757115 h 6887937"/>
              <a:gd name="connsiteX10-1593" fmla="*/ 4457700 w 5840730"/>
              <a:gd name="connsiteY10-1594" fmla="*/ 3842715 h 6887937"/>
              <a:gd name="connsiteX11-1595" fmla="*/ 4686300 w 5840730"/>
              <a:gd name="connsiteY11-1596" fmla="*/ 3713175 h 6887937"/>
              <a:gd name="connsiteX12-1597" fmla="*/ 4785360 w 5840730"/>
              <a:gd name="connsiteY12-1598" fmla="*/ 3926535 h 6887937"/>
              <a:gd name="connsiteX13-1599" fmla="*/ 4028621 w 5840730"/>
              <a:gd name="connsiteY13-1600" fmla="*/ 6887937 h 6887937"/>
              <a:gd name="connsiteX14-1601" fmla="*/ 0 w 5840730"/>
              <a:gd name="connsiteY14-1602" fmla="*/ 6877051 h 6887937"/>
              <a:gd name="connsiteX15-1603" fmla="*/ 0 w 5840730"/>
              <a:gd name="connsiteY15-1604" fmla="*/ 0 h 6887937"/>
              <a:gd name="connsiteX0-1605" fmla="*/ 0 w 5840730"/>
              <a:gd name="connsiteY0-1606" fmla="*/ 0 h 6887937"/>
              <a:gd name="connsiteX1-1607" fmla="*/ 5840730 w 5840730"/>
              <a:gd name="connsiteY1-1608" fmla="*/ 0 h 6887937"/>
              <a:gd name="connsiteX2-1609" fmla="*/ 5090160 w 5840730"/>
              <a:gd name="connsiteY2-1610" fmla="*/ 2775915 h 6887937"/>
              <a:gd name="connsiteX3-1611" fmla="*/ 4853940 w 5840730"/>
              <a:gd name="connsiteY3-1612" fmla="*/ 2962605 h 6887937"/>
              <a:gd name="connsiteX4-1613" fmla="*/ 4754880 w 5840730"/>
              <a:gd name="connsiteY4-1614" fmla="*/ 2692095 h 6887937"/>
              <a:gd name="connsiteX5-1615" fmla="*/ 4979670 w 5840730"/>
              <a:gd name="connsiteY5-1616" fmla="*/ 1846275 h 6887937"/>
              <a:gd name="connsiteX6-1617" fmla="*/ 4872990 w 5840730"/>
              <a:gd name="connsiteY6-1618" fmla="*/ 1571955 h 6887937"/>
              <a:gd name="connsiteX7-1619" fmla="*/ 4655820 w 5840730"/>
              <a:gd name="connsiteY7-1620" fmla="*/ 1770075 h 6887937"/>
              <a:gd name="connsiteX8-1621" fmla="*/ 3901440 w 5840730"/>
              <a:gd name="connsiteY8-1622" fmla="*/ 4696155 h 6887937"/>
              <a:gd name="connsiteX9-1623" fmla="*/ 4213860 w 5840730"/>
              <a:gd name="connsiteY9-1624" fmla="*/ 4757115 h 6887937"/>
              <a:gd name="connsiteX10-1625" fmla="*/ 4457700 w 5840730"/>
              <a:gd name="connsiteY10-1626" fmla="*/ 3842715 h 6887937"/>
              <a:gd name="connsiteX11-1627" fmla="*/ 4686300 w 5840730"/>
              <a:gd name="connsiteY11-1628" fmla="*/ 3713175 h 6887937"/>
              <a:gd name="connsiteX12-1629" fmla="*/ 4785360 w 5840730"/>
              <a:gd name="connsiteY12-1630" fmla="*/ 3926535 h 6887937"/>
              <a:gd name="connsiteX13-1631" fmla="*/ 4028621 w 5840730"/>
              <a:gd name="connsiteY13-1632" fmla="*/ 6887937 h 6887937"/>
              <a:gd name="connsiteX14-1633" fmla="*/ 0 w 5840730"/>
              <a:gd name="connsiteY14-1634" fmla="*/ 6877051 h 6887937"/>
              <a:gd name="connsiteX15-1635" fmla="*/ 0 w 5840730"/>
              <a:gd name="connsiteY15-1636" fmla="*/ 0 h 6887937"/>
              <a:gd name="connsiteX0-1637" fmla="*/ 0 w 5840730"/>
              <a:gd name="connsiteY0-1638" fmla="*/ 0 h 6887937"/>
              <a:gd name="connsiteX1-1639" fmla="*/ 5840730 w 5840730"/>
              <a:gd name="connsiteY1-1640" fmla="*/ 0 h 6887937"/>
              <a:gd name="connsiteX2-1641" fmla="*/ 5090160 w 5840730"/>
              <a:gd name="connsiteY2-1642" fmla="*/ 2775915 h 6887937"/>
              <a:gd name="connsiteX3-1643" fmla="*/ 4853940 w 5840730"/>
              <a:gd name="connsiteY3-1644" fmla="*/ 2962605 h 6887937"/>
              <a:gd name="connsiteX4-1645" fmla="*/ 4754880 w 5840730"/>
              <a:gd name="connsiteY4-1646" fmla="*/ 2692095 h 6887937"/>
              <a:gd name="connsiteX5-1647" fmla="*/ 4979670 w 5840730"/>
              <a:gd name="connsiteY5-1648" fmla="*/ 1846275 h 6887937"/>
              <a:gd name="connsiteX6-1649" fmla="*/ 4872990 w 5840730"/>
              <a:gd name="connsiteY6-1650" fmla="*/ 1571955 h 6887937"/>
              <a:gd name="connsiteX7-1651" fmla="*/ 4655820 w 5840730"/>
              <a:gd name="connsiteY7-1652" fmla="*/ 1770075 h 6887937"/>
              <a:gd name="connsiteX8-1653" fmla="*/ 3901440 w 5840730"/>
              <a:gd name="connsiteY8-1654" fmla="*/ 4696155 h 6887937"/>
              <a:gd name="connsiteX9-1655" fmla="*/ 4213860 w 5840730"/>
              <a:gd name="connsiteY9-1656" fmla="*/ 4757115 h 6887937"/>
              <a:gd name="connsiteX10-1657" fmla="*/ 4457700 w 5840730"/>
              <a:gd name="connsiteY10-1658" fmla="*/ 3842715 h 6887937"/>
              <a:gd name="connsiteX11-1659" fmla="*/ 4686300 w 5840730"/>
              <a:gd name="connsiteY11-1660" fmla="*/ 3713175 h 6887937"/>
              <a:gd name="connsiteX12-1661" fmla="*/ 4785360 w 5840730"/>
              <a:gd name="connsiteY12-1662" fmla="*/ 3926535 h 6887937"/>
              <a:gd name="connsiteX13-1663" fmla="*/ 4028621 w 5840730"/>
              <a:gd name="connsiteY13-1664" fmla="*/ 6887937 h 6887937"/>
              <a:gd name="connsiteX14-1665" fmla="*/ 0 w 5840730"/>
              <a:gd name="connsiteY14-1666" fmla="*/ 6877051 h 6887937"/>
              <a:gd name="connsiteX15-1667" fmla="*/ 0 w 5840730"/>
              <a:gd name="connsiteY15-1668" fmla="*/ 0 h 6887937"/>
              <a:gd name="connsiteX0-1669" fmla="*/ 0 w 5840730"/>
              <a:gd name="connsiteY0-1670" fmla="*/ 0 h 6887937"/>
              <a:gd name="connsiteX1-1671" fmla="*/ 5840730 w 5840730"/>
              <a:gd name="connsiteY1-1672" fmla="*/ 0 h 6887937"/>
              <a:gd name="connsiteX2-1673" fmla="*/ 5090160 w 5840730"/>
              <a:gd name="connsiteY2-1674" fmla="*/ 2775915 h 6887937"/>
              <a:gd name="connsiteX3-1675" fmla="*/ 4853940 w 5840730"/>
              <a:gd name="connsiteY3-1676" fmla="*/ 2962605 h 6887937"/>
              <a:gd name="connsiteX4-1677" fmla="*/ 4754880 w 5840730"/>
              <a:gd name="connsiteY4-1678" fmla="*/ 2692095 h 6887937"/>
              <a:gd name="connsiteX5-1679" fmla="*/ 4979670 w 5840730"/>
              <a:gd name="connsiteY5-1680" fmla="*/ 1846275 h 6887937"/>
              <a:gd name="connsiteX6-1681" fmla="*/ 4872990 w 5840730"/>
              <a:gd name="connsiteY6-1682" fmla="*/ 1571955 h 6887937"/>
              <a:gd name="connsiteX7-1683" fmla="*/ 4655820 w 5840730"/>
              <a:gd name="connsiteY7-1684" fmla="*/ 1770075 h 6887937"/>
              <a:gd name="connsiteX8-1685" fmla="*/ 3901440 w 5840730"/>
              <a:gd name="connsiteY8-1686" fmla="*/ 4696155 h 6887937"/>
              <a:gd name="connsiteX9-1687" fmla="*/ 4213860 w 5840730"/>
              <a:gd name="connsiteY9-1688" fmla="*/ 4757115 h 6887937"/>
              <a:gd name="connsiteX10-1689" fmla="*/ 4457700 w 5840730"/>
              <a:gd name="connsiteY10-1690" fmla="*/ 3842715 h 6887937"/>
              <a:gd name="connsiteX11-1691" fmla="*/ 4686300 w 5840730"/>
              <a:gd name="connsiteY11-1692" fmla="*/ 3713175 h 6887937"/>
              <a:gd name="connsiteX12-1693" fmla="*/ 4785360 w 5840730"/>
              <a:gd name="connsiteY12-1694" fmla="*/ 3926535 h 6887937"/>
              <a:gd name="connsiteX13-1695" fmla="*/ 4028621 w 5840730"/>
              <a:gd name="connsiteY13-1696" fmla="*/ 6887937 h 6887937"/>
              <a:gd name="connsiteX14-1697" fmla="*/ 0 w 5840730"/>
              <a:gd name="connsiteY14-1698" fmla="*/ 6877051 h 6887937"/>
              <a:gd name="connsiteX15-1699" fmla="*/ 0 w 5840730"/>
              <a:gd name="connsiteY15-1700" fmla="*/ 0 h 6887937"/>
              <a:gd name="connsiteX0-1701" fmla="*/ 0 w 5840730"/>
              <a:gd name="connsiteY0-1702" fmla="*/ 0 h 6887937"/>
              <a:gd name="connsiteX1-1703" fmla="*/ 5840730 w 5840730"/>
              <a:gd name="connsiteY1-1704" fmla="*/ 0 h 6887937"/>
              <a:gd name="connsiteX2-1705" fmla="*/ 5090160 w 5840730"/>
              <a:gd name="connsiteY2-1706" fmla="*/ 2775915 h 6887937"/>
              <a:gd name="connsiteX3-1707" fmla="*/ 4853940 w 5840730"/>
              <a:gd name="connsiteY3-1708" fmla="*/ 2962605 h 6887937"/>
              <a:gd name="connsiteX4-1709" fmla="*/ 4754880 w 5840730"/>
              <a:gd name="connsiteY4-1710" fmla="*/ 2692095 h 6887937"/>
              <a:gd name="connsiteX5-1711" fmla="*/ 4979670 w 5840730"/>
              <a:gd name="connsiteY5-1712" fmla="*/ 1846275 h 6887937"/>
              <a:gd name="connsiteX6-1713" fmla="*/ 4872990 w 5840730"/>
              <a:gd name="connsiteY6-1714" fmla="*/ 1571955 h 6887937"/>
              <a:gd name="connsiteX7-1715" fmla="*/ 4655820 w 5840730"/>
              <a:gd name="connsiteY7-1716" fmla="*/ 1770075 h 6887937"/>
              <a:gd name="connsiteX8-1717" fmla="*/ 3901440 w 5840730"/>
              <a:gd name="connsiteY8-1718" fmla="*/ 4696155 h 6887937"/>
              <a:gd name="connsiteX9-1719" fmla="*/ 4213860 w 5840730"/>
              <a:gd name="connsiteY9-1720" fmla="*/ 4757115 h 6887937"/>
              <a:gd name="connsiteX10-1721" fmla="*/ 4457700 w 5840730"/>
              <a:gd name="connsiteY10-1722" fmla="*/ 3842715 h 6887937"/>
              <a:gd name="connsiteX11-1723" fmla="*/ 4686300 w 5840730"/>
              <a:gd name="connsiteY11-1724" fmla="*/ 3713175 h 6887937"/>
              <a:gd name="connsiteX12-1725" fmla="*/ 4785360 w 5840730"/>
              <a:gd name="connsiteY12-1726" fmla="*/ 3926535 h 6887937"/>
              <a:gd name="connsiteX13-1727" fmla="*/ 4028621 w 5840730"/>
              <a:gd name="connsiteY13-1728" fmla="*/ 6887937 h 6887937"/>
              <a:gd name="connsiteX14-1729" fmla="*/ 0 w 5840730"/>
              <a:gd name="connsiteY14-1730" fmla="*/ 6877051 h 6887937"/>
              <a:gd name="connsiteX15-1731" fmla="*/ 0 w 5840730"/>
              <a:gd name="connsiteY15-1732" fmla="*/ 0 h 6887937"/>
              <a:gd name="connsiteX0-1733" fmla="*/ 0 w 5840730"/>
              <a:gd name="connsiteY0-1734" fmla="*/ 0 h 6887937"/>
              <a:gd name="connsiteX1-1735" fmla="*/ 5840730 w 5840730"/>
              <a:gd name="connsiteY1-1736" fmla="*/ 0 h 6887937"/>
              <a:gd name="connsiteX2-1737" fmla="*/ 5090160 w 5840730"/>
              <a:gd name="connsiteY2-1738" fmla="*/ 2775915 h 6887937"/>
              <a:gd name="connsiteX3-1739" fmla="*/ 4853940 w 5840730"/>
              <a:gd name="connsiteY3-1740" fmla="*/ 2962605 h 6887937"/>
              <a:gd name="connsiteX4-1741" fmla="*/ 4754880 w 5840730"/>
              <a:gd name="connsiteY4-1742" fmla="*/ 2692095 h 6887937"/>
              <a:gd name="connsiteX5-1743" fmla="*/ 4979670 w 5840730"/>
              <a:gd name="connsiteY5-1744" fmla="*/ 1846275 h 6887937"/>
              <a:gd name="connsiteX6-1745" fmla="*/ 4872990 w 5840730"/>
              <a:gd name="connsiteY6-1746" fmla="*/ 1571955 h 6887937"/>
              <a:gd name="connsiteX7-1747" fmla="*/ 4655820 w 5840730"/>
              <a:gd name="connsiteY7-1748" fmla="*/ 1770075 h 6887937"/>
              <a:gd name="connsiteX8-1749" fmla="*/ 3901440 w 5840730"/>
              <a:gd name="connsiteY8-1750" fmla="*/ 4696155 h 6887937"/>
              <a:gd name="connsiteX9-1751" fmla="*/ 4213860 w 5840730"/>
              <a:gd name="connsiteY9-1752" fmla="*/ 4757115 h 6887937"/>
              <a:gd name="connsiteX10-1753" fmla="*/ 4457700 w 5840730"/>
              <a:gd name="connsiteY10-1754" fmla="*/ 3842715 h 6887937"/>
              <a:gd name="connsiteX11-1755" fmla="*/ 4686300 w 5840730"/>
              <a:gd name="connsiteY11-1756" fmla="*/ 3713175 h 6887937"/>
              <a:gd name="connsiteX12-1757" fmla="*/ 4785360 w 5840730"/>
              <a:gd name="connsiteY12-1758" fmla="*/ 3926535 h 6887937"/>
              <a:gd name="connsiteX13-1759" fmla="*/ 4028621 w 5840730"/>
              <a:gd name="connsiteY13-1760" fmla="*/ 6887937 h 6887937"/>
              <a:gd name="connsiteX14-1761" fmla="*/ 0 w 5840730"/>
              <a:gd name="connsiteY14-1762" fmla="*/ 6877051 h 6887937"/>
              <a:gd name="connsiteX15-1763" fmla="*/ 0 w 5840730"/>
              <a:gd name="connsiteY15-1764" fmla="*/ 0 h 6887937"/>
              <a:gd name="connsiteX0-1765" fmla="*/ 0 w 5840730"/>
              <a:gd name="connsiteY0-1766" fmla="*/ 0 h 6887937"/>
              <a:gd name="connsiteX1-1767" fmla="*/ 5840730 w 5840730"/>
              <a:gd name="connsiteY1-1768" fmla="*/ 0 h 6887937"/>
              <a:gd name="connsiteX2-1769" fmla="*/ 5090160 w 5840730"/>
              <a:gd name="connsiteY2-1770" fmla="*/ 2775915 h 6887937"/>
              <a:gd name="connsiteX3-1771" fmla="*/ 4853940 w 5840730"/>
              <a:gd name="connsiteY3-1772" fmla="*/ 2962605 h 6887937"/>
              <a:gd name="connsiteX4-1773" fmla="*/ 4754880 w 5840730"/>
              <a:gd name="connsiteY4-1774" fmla="*/ 2692095 h 6887937"/>
              <a:gd name="connsiteX5-1775" fmla="*/ 4979670 w 5840730"/>
              <a:gd name="connsiteY5-1776" fmla="*/ 1846275 h 6887937"/>
              <a:gd name="connsiteX6-1777" fmla="*/ 4872990 w 5840730"/>
              <a:gd name="connsiteY6-1778" fmla="*/ 1571955 h 6887937"/>
              <a:gd name="connsiteX7-1779" fmla="*/ 4655820 w 5840730"/>
              <a:gd name="connsiteY7-1780" fmla="*/ 1770075 h 6887937"/>
              <a:gd name="connsiteX8-1781" fmla="*/ 3901440 w 5840730"/>
              <a:gd name="connsiteY8-1782" fmla="*/ 4696155 h 6887937"/>
              <a:gd name="connsiteX9-1783" fmla="*/ 4213860 w 5840730"/>
              <a:gd name="connsiteY9-1784" fmla="*/ 4757115 h 6887937"/>
              <a:gd name="connsiteX10-1785" fmla="*/ 4457700 w 5840730"/>
              <a:gd name="connsiteY10-1786" fmla="*/ 3842715 h 6887937"/>
              <a:gd name="connsiteX11-1787" fmla="*/ 4686300 w 5840730"/>
              <a:gd name="connsiteY11-1788" fmla="*/ 3713175 h 6887937"/>
              <a:gd name="connsiteX12-1789" fmla="*/ 4785360 w 5840730"/>
              <a:gd name="connsiteY12-1790" fmla="*/ 3926535 h 6887937"/>
              <a:gd name="connsiteX13-1791" fmla="*/ 4028621 w 5840730"/>
              <a:gd name="connsiteY13-1792" fmla="*/ 6887937 h 6887937"/>
              <a:gd name="connsiteX14-1793" fmla="*/ 0 w 5840730"/>
              <a:gd name="connsiteY14-1794" fmla="*/ 6877051 h 6887937"/>
              <a:gd name="connsiteX15-1795" fmla="*/ 0 w 5840730"/>
              <a:gd name="connsiteY15-1796" fmla="*/ 0 h 6887937"/>
              <a:gd name="connsiteX0-1797" fmla="*/ 0 w 5840730"/>
              <a:gd name="connsiteY0-1798" fmla="*/ 0 h 6887937"/>
              <a:gd name="connsiteX1-1799" fmla="*/ 5840730 w 5840730"/>
              <a:gd name="connsiteY1-1800" fmla="*/ 0 h 6887937"/>
              <a:gd name="connsiteX2-1801" fmla="*/ 5090160 w 5840730"/>
              <a:gd name="connsiteY2-1802" fmla="*/ 2775915 h 6887937"/>
              <a:gd name="connsiteX3-1803" fmla="*/ 4853940 w 5840730"/>
              <a:gd name="connsiteY3-1804" fmla="*/ 2962605 h 6887937"/>
              <a:gd name="connsiteX4-1805" fmla="*/ 4754880 w 5840730"/>
              <a:gd name="connsiteY4-1806" fmla="*/ 2692095 h 6887937"/>
              <a:gd name="connsiteX5-1807" fmla="*/ 4979670 w 5840730"/>
              <a:gd name="connsiteY5-1808" fmla="*/ 1846275 h 6887937"/>
              <a:gd name="connsiteX6-1809" fmla="*/ 4872990 w 5840730"/>
              <a:gd name="connsiteY6-1810" fmla="*/ 1571955 h 6887937"/>
              <a:gd name="connsiteX7-1811" fmla="*/ 4655820 w 5840730"/>
              <a:gd name="connsiteY7-1812" fmla="*/ 1770075 h 6887937"/>
              <a:gd name="connsiteX8-1813" fmla="*/ 3901440 w 5840730"/>
              <a:gd name="connsiteY8-1814" fmla="*/ 4696155 h 6887937"/>
              <a:gd name="connsiteX9-1815" fmla="*/ 4213860 w 5840730"/>
              <a:gd name="connsiteY9-1816" fmla="*/ 4757115 h 6887937"/>
              <a:gd name="connsiteX10-1817" fmla="*/ 4457700 w 5840730"/>
              <a:gd name="connsiteY10-1818" fmla="*/ 3842715 h 6887937"/>
              <a:gd name="connsiteX11-1819" fmla="*/ 4686300 w 5840730"/>
              <a:gd name="connsiteY11-1820" fmla="*/ 3713175 h 6887937"/>
              <a:gd name="connsiteX12-1821" fmla="*/ 4785360 w 5840730"/>
              <a:gd name="connsiteY12-1822" fmla="*/ 3926535 h 6887937"/>
              <a:gd name="connsiteX13-1823" fmla="*/ 4028621 w 5840730"/>
              <a:gd name="connsiteY13-1824" fmla="*/ 6887937 h 6887937"/>
              <a:gd name="connsiteX14-1825" fmla="*/ 0 w 5840730"/>
              <a:gd name="connsiteY14-1826" fmla="*/ 6877051 h 6887937"/>
              <a:gd name="connsiteX15-1827" fmla="*/ 0 w 5840730"/>
              <a:gd name="connsiteY15-1828" fmla="*/ 0 h 6887937"/>
              <a:gd name="connsiteX0-1829" fmla="*/ 0 w 5840730"/>
              <a:gd name="connsiteY0-1830" fmla="*/ 0 h 6887937"/>
              <a:gd name="connsiteX1-1831" fmla="*/ 5840730 w 5840730"/>
              <a:gd name="connsiteY1-1832" fmla="*/ 0 h 6887937"/>
              <a:gd name="connsiteX2-1833" fmla="*/ 5090160 w 5840730"/>
              <a:gd name="connsiteY2-1834" fmla="*/ 2775915 h 6887937"/>
              <a:gd name="connsiteX3-1835" fmla="*/ 4853940 w 5840730"/>
              <a:gd name="connsiteY3-1836" fmla="*/ 2962605 h 6887937"/>
              <a:gd name="connsiteX4-1837" fmla="*/ 4754880 w 5840730"/>
              <a:gd name="connsiteY4-1838" fmla="*/ 2692095 h 6887937"/>
              <a:gd name="connsiteX5-1839" fmla="*/ 4979670 w 5840730"/>
              <a:gd name="connsiteY5-1840" fmla="*/ 1846275 h 6887937"/>
              <a:gd name="connsiteX6-1841" fmla="*/ 4872990 w 5840730"/>
              <a:gd name="connsiteY6-1842" fmla="*/ 1571955 h 6887937"/>
              <a:gd name="connsiteX7-1843" fmla="*/ 4655820 w 5840730"/>
              <a:gd name="connsiteY7-1844" fmla="*/ 1770075 h 6887937"/>
              <a:gd name="connsiteX8-1845" fmla="*/ 3901440 w 5840730"/>
              <a:gd name="connsiteY8-1846" fmla="*/ 4696155 h 6887937"/>
              <a:gd name="connsiteX9-1847" fmla="*/ 4213860 w 5840730"/>
              <a:gd name="connsiteY9-1848" fmla="*/ 4757115 h 6887937"/>
              <a:gd name="connsiteX10-1849" fmla="*/ 4457700 w 5840730"/>
              <a:gd name="connsiteY10-1850" fmla="*/ 3842715 h 6887937"/>
              <a:gd name="connsiteX11-1851" fmla="*/ 4686300 w 5840730"/>
              <a:gd name="connsiteY11-1852" fmla="*/ 3713175 h 6887937"/>
              <a:gd name="connsiteX12-1853" fmla="*/ 4785360 w 5840730"/>
              <a:gd name="connsiteY12-1854" fmla="*/ 3926535 h 6887937"/>
              <a:gd name="connsiteX13-1855" fmla="*/ 4028621 w 5840730"/>
              <a:gd name="connsiteY13-1856" fmla="*/ 6887937 h 6887937"/>
              <a:gd name="connsiteX14-1857" fmla="*/ 0 w 5840730"/>
              <a:gd name="connsiteY14-1858" fmla="*/ 6877051 h 6887937"/>
              <a:gd name="connsiteX15-1859" fmla="*/ 0 w 5840730"/>
              <a:gd name="connsiteY15-1860" fmla="*/ 0 h 6887937"/>
              <a:gd name="connsiteX0-1861" fmla="*/ 0 w 5840730"/>
              <a:gd name="connsiteY0-1862" fmla="*/ 0 h 6887937"/>
              <a:gd name="connsiteX1-1863" fmla="*/ 5840730 w 5840730"/>
              <a:gd name="connsiteY1-1864" fmla="*/ 0 h 6887937"/>
              <a:gd name="connsiteX2-1865" fmla="*/ 5090160 w 5840730"/>
              <a:gd name="connsiteY2-1866" fmla="*/ 2775915 h 6887937"/>
              <a:gd name="connsiteX3-1867" fmla="*/ 4853940 w 5840730"/>
              <a:gd name="connsiteY3-1868" fmla="*/ 2962605 h 6887937"/>
              <a:gd name="connsiteX4-1869" fmla="*/ 4754880 w 5840730"/>
              <a:gd name="connsiteY4-1870" fmla="*/ 2692095 h 6887937"/>
              <a:gd name="connsiteX5-1871" fmla="*/ 4979670 w 5840730"/>
              <a:gd name="connsiteY5-1872" fmla="*/ 1846275 h 6887937"/>
              <a:gd name="connsiteX6-1873" fmla="*/ 4872990 w 5840730"/>
              <a:gd name="connsiteY6-1874" fmla="*/ 1571955 h 6887937"/>
              <a:gd name="connsiteX7-1875" fmla="*/ 4655820 w 5840730"/>
              <a:gd name="connsiteY7-1876" fmla="*/ 1770075 h 6887937"/>
              <a:gd name="connsiteX8-1877" fmla="*/ 3901440 w 5840730"/>
              <a:gd name="connsiteY8-1878" fmla="*/ 4696155 h 6887937"/>
              <a:gd name="connsiteX9-1879" fmla="*/ 4213860 w 5840730"/>
              <a:gd name="connsiteY9-1880" fmla="*/ 4757115 h 6887937"/>
              <a:gd name="connsiteX10-1881" fmla="*/ 4457700 w 5840730"/>
              <a:gd name="connsiteY10-1882" fmla="*/ 3842715 h 6887937"/>
              <a:gd name="connsiteX11-1883" fmla="*/ 4686300 w 5840730"/>
              <a:gd name="connsiteY11-1884" fmla="*/ 3713175 h 6887937"/>
              <a:gd name="connsiteX12-1885" fmla="*/ 4785360 w 5840730"/>
              <a:gd name="connsiteY12-1886" fmla="*/ 3926535 h 6887937"/>
              <a:gd name="connsiteX13-1887" fmla="*/ 4028621 w 5840730"/>
              <a:gd name="connsiteY13-1888" fmla="*/ 6887937 h 6887937"/>
              <a:gd name="connsiteX14-1889" fmla="*/ 0 w 5840730"/>
              <a:gd name="connsiteY14-1890" fmla="*/ 6877051 h 6887937"/>
              <a:gd name="connsiteX15-1891" fmla="*/ 0 w 5840730"/>
              <a:gd name="connsiteY15-1892" fmla="*/ 0 h 6887937"/>
              <a:gd name="connsiteX0-1893" fmla="*/ 0 w 5840730"/>
              <a:gd name="connsiteY0-1894" fmla="*/ 0 h 6887937"/>
              <a:gd name="connsiteX1-1895" fmla="*/ 5840730 w 5840730"/>
              <a:gd name="connsiteY1-1896" fmla="*/ 0 h 6887937"/>
              <a:gd name="connsiteX2-1897" fmla="*/ 5090160 w 5840730"/>
              <a:gd name="connsiteY2-1898" fmla="*/ 2775915 h 6887937"/>
              <a:gd name="connsiteX3-1899" fmla="*/ 4853940 w 5840730"/>
              <a:gd name="connsiteY3-1900" fmla="*/ 2962605 h 6887937"/>
              <a:gd name="connsiteX4-1901" fmla="*/ 4754880 w 5840730"/>
              <a:gd name="connsiteY4-1902" fmla="*/ 2692095 h 6887937"/>
              <a:gd name="connsiteX5-1903" fmla="*/ 4979670 w 5840730"/>
              <a:gd name="connsiteY5-1904" fmla="*/ 1846275 h 6887937"/>
              <a:gd name="connsiteX6-1905" fmla="*/ 4872990 w 5840730"/>
              <a:gd name="connsiteY6-1906" fmla="*/ 1571955 h 6887937"/>
              <a:gd name="connsiteX7-1907" fmla="*/ 4655820 w 5840730"/>
              <a:gd name="connsiteY7-1908" fmla="*/ 1770075 h 6887937"/>
              <a:gd name="connsiteX8-1909" fmla="*/ 3901440 w 5840730"/>
              <a:gd name="connsiteY8-1910" fmla="*/ 4696155 h 6887937"/>
              <a:gd name="connsiteX9-1911" fmla="*/ 3992880 w 5840730"/>
              <a:gd name="connsiteY9-1912" fmla="*/ 4905705 h 6887937"/>
              <a:gd name="connsiteX10-1913" fmla="*/ 4213860 w 5840730"/>
              <a:gd name="connsiteY10-1914" fmla="*/ 4757115 h 6887937"/>
              <a:gd name="connsiteX11-1915" fmla="*/ 4457700 w 5840730"/>
              <a:gd name="connsiteY11-1916" fmla="*/ 3842715 h 6887937"/>
              <a:gd name="connsiteX12-1917" fmla="*/ 4686300 w 5840730"/>
              <a:gd name="connsiteY12-1918" fmla="*/ 3713175 h 6887937"/>
              <a:gd name="connsiteX13-1919" fmla="*/ 4785360 w 5840730"/>
              <a:gd name="connsiteY13-1920" fmla="*/ 3926535 h 6887937"/>
              <a:gd name="connsiteX14-1921" fmla="*/ 4028621 w 5840730"/>
              <a:gd name="connsiteY14-1922" fmla="*/ 6887937 h 6887937"/>
              <a:gd name="connsiteX15-1923" fmla="*/ 0 w 5840730"/>
              <a:gd name="connsiteY15-1924" fmla="*/ 6877051 h 6887937"/>
              <a:gd name="connsiteX16" fmla="*/ 0 w 5840730"/>
              <a:gd name="connsiteY16" fmla="*/ 0 h 6887937"/>
              <a:gd name="connsiteX0-1925" fmla="*/ 0 w 5840730"/>
              <a:gd name="connsiteY0-1926" fmla="*/ 0 h 6887937"/>
              <a:gd name="connsiteX1-1927" fmla="*/ 5840730 w 5840730"/>
              <a:gd name="connsiteY1-1928" fmla="*/ 0 h 6887937"/>
              <a:gd name="connsiteX2-1929" fmla="*/ 5090160 w 5840730"/>
              <a:gd name="connsiteY2-1930" fmla="*/ 2775915 h 6887937"/>
              <a:gd name="connsiteX3-1931" fmla="*/ 4853940 w 5840730"/>
              <a:gd name="connsiteY3-1932" fmla="*/ 2962605 h 6887937"/>
              <a:gd name="connsiteX4-1933" fmla="*/ 4754880 w 5840730"/>
              <a:gd name="connsiteY4-1934" fmla="*/ 2692095 h 6887937"/>
              <a:gd name="connsiteX5-1935" fmla="*/ 4979670 w 5840730"/>
              <a:gd name="connsiteY5-1936" fmla="*/ 1846275 h 6887937"/>
              <a:gd name="connsiteX6-1937" fmla="*/ 4872990 w 5840730"/>
              <a:gd name="connsiteY6-1938" fmla="*/ 1571955 h 6887937"/>
              <a:gd name="connsiteX7-1939" fmla="*/ 4655820 w 5840730"/>
              <a:gd name="connsiteY7-1940" fmla="*/ 1770075 h 6887937"/>
              <a:gd name="connsiteX8-1941" fmla="*/ 3901440 w 5840730"/>
              <a:gd name="connsiteY8-1942" fmla="*/ 4696155 h 6887937"/>
              <a:gd name="connsiteX9-1943" fmla="*/ 3992880 w 5840730"/>
              <a:gd name="connsiteY9-1944" fmla="*/ 4905705 h 6887937"/>
              <a:gd name="connsiteX10-1945" fmla="*/ 4213860 w 5840730"/>
              <a:gd name="connsiteY10-1946" fmla="*/ 4757115 h 6887937"/>
              <a:gd name="connsiteX11-1947" fmla="*/ 4457700 w 5840730"/>
              <a:gd name="connsiteY11-1948" fmla="*/ 3842715 h 6887937"/>
              <a:gd name="connsiteX12-1949" fmla="*/ 4686300 w 5840730"/>
              <a:gd name="connsiteY12-1950" fmla="*/ 3713175 h 6887937"/>
              <a:gd name="connsiteX13-1951" fmla="*/ 4785360 w 5840730"/>
              <a:gd name="connsiteY13-1952" fmla="*/ 3926535 h 6887937"/>
              <a:gd name="connsiteX14-1953" fmla="*/ 4028621 w 5840730"/>
              <a:gd name="connsiteY14-1954" fmla="*/ 6887937 h 6887937"/>
              <a:gd name="connsiteX15-1955" fmla="*/ 0 w 5840730"/>
              <a:gd name="connsiteY15-1956" fmla="*/ 6877051 h 6887937"/>
              <a:gd name="connsiteX16-1957" fmla="*/ 0 w 5840730"/>
              <a:gd name="connsiteY16-1958" fmla="*/ 0 h 6887937"/>
              <a:gd name="connsiteX0-1959" fmla="*/ 0 w 5840730"/>
              <a:gd name="connsiteY0-1960" fmla="*/ 0 h 6887937"/>
              <a:gd name="connsiteX1-1961" fmla="*/ 5840730 w 5840730"/>
              <a:gd name="connsiteY1-1962" fmla="*/ 0 h 6887937"/>
              <a:gd name="connsiteX2-1963" fmla="*/ 5090160 w 5840730"/>
              <a:gd name="connsiteY2-1964" fmla="*/ 2775915 h 6887937"/>
              <a:gd name="connsiteX3-1965" fmla="*/ 4853940 w 5840730"/>
              <a:gd name="connsiteY3-1966" fmla="*/ 2962605 h 6887937"/>
              <a:gd name="connsiteX4-1967" fmla="*/ 4754880 w 5840730"/>
              <a:gd name="connsiteY4-1968" fmla="*/ 2692095 h 6887937"/>
              <a:gd name="connsiteX5-1969" fmla="*/ 4979670 w 5840730"/>
              <a:gd name="connsiteY5-1970" fmla="*/ 1846275 h 6887937"/>
              <a:gd name="connsiteX6-1971" fmla="*/ 4872990 w 5840730"/>
              <a:gd name="connsiteY6-1972" fmla="*/ 1571955 h 6887937"/>
              <a:gd name="connsiteX7-1973" fmla="*/ 4655820 w 5840730"/>
              <a:gd name="connsiteY7-1974" fmla="*/ 1770075 h 6887937"/>
              <a:gd name="connsiteX8-1975" fmla="*/ 3901440 w 5840730"/>
              <a:gd name="connsiteY8-1976" fmla="*/ 4696155 h 6887937"/>
              <a:gd name="connsiteX9-1977" fmla="*/ 3992880 w 5840730"/>
              <a:gd name="connsiteY9-1978" fmla="*/ 4905705 h 6887937"/>
              <a:gd name="connsiteX10-1979" fmla="*/ 4213860 w 5840730"/>
              <a:gd name="connsiteY10-1980" fmla="*/ 4757115 h 6887937"/>
              <a:gd name="connsiteX11-1981" fmla="*/ 4457700 w 5840730"/>
              <a:gd name="connsiteY11-1982" fmla="*/ 3842715 h 6887937"/>
              <a:gd name="connsiteX12-1983" fmla="*/ 4686300 w 5840730"/>
              <a:gd name="connsiteY12-1984" fmla="*/ 3713175 h 6887937"/>
              <a:gd name="connsiteX13-1985" fmla="*/ 4785360 w 5840730"/>
              <a:gd name="connsiteY13-1986" fmla="*/ 3926535 h 6887937"/>
              <a:gd name="connsiteX14-1987" fmla="*/ 4028621 w 5840730"/>
              <a:gd name="connsiteY14-1988" fmla="*/ 6887937 h 6887937"/>
              <a:gd name="connsiteX15-1989" fmla="*/ 0 w 5840730"/>
              <a:gd name="connsiteY15-1990" fmla="*/ 6877051 h 6887937"/>
              <a:gd name="connsiteX16-1991" fmla="*/ 0 w 5840730"/>
              <a:gd name="connsiteY16-1992" fmla="*/ 0 h 6887937"/>
              <a:gd name="connsiteX0-1993" fmla="*/ 0 w 5840730"/>
              <a:gd name="connsiteY0-1994" fmla="*/ 0 h 6887937"/>
              <a:gd name="connsiteX1-1995" fmla="*/ 5840730 w 5840730"/>
              <a:gd name="connsiteY1-1996" fmla="*/ 0 h 6887937"/>
              <a:gd name="connsiteX2-1997" fmla="*/ 5090160 w 5840730"/>
              <a:gd name="connsiteY2-1998" fmla="*/ 2775915 h 6887937"/>
              <a:gd name="connsiteX3-1999" fmla="*/ 4853940 w 5840730"/>
              <a:gd name="connsiteY3-2000" fmla="*/ 2962605 h 6887937"/>
              <a:gd name="connsiteX4-2001" fmla="*/ 4754880 w 5840730"/>
              <a:gd name="connsiteY4-2002" fmla="*/ 2692095 h 6887937"/>
              <a:gd name="connsiteX5-2003" fmla="*/ 4979670 w 5840730"/>
              <a:gd name="connsiteY5-2004" fmla="*/ 1846275 h 6887937"/>
              <a:gd name="connsiteX6-2005" fmla="*/ 4872990 w 5840730"/>
              <a:gd name="connsiteY6-2006" fmla="*/ 1571955 h 6887937"/>
              <a:gd name="connsiteX7-2007" fmla="*/ 4655820 w 5840730"/>
              <a:gd name="connsiteY7-2008" fmla="*/ 1770075 h 6887937"/>
              <a:gd name="connsiteX8-2009" fmla="*/ 3901440 w 5840730"/>
              <a:gd name="connsiteY8-2010" fmla="*/ 4696155 h 6887937"/>
              <a:gd name="connsiteX9-2011" fmla="*/ 3992880 w 5840730"/>
              <a:gd name="connsiteY9-2012" fmla="*/ 4905705 h 6887937"/>
              <a:gd name="connsiteX10-2013" fmla="*/ 4213860 w 5840730"/>
              <a:gd name="connsiteY10-2014" fmla="*/ 4757115 h 6887937"/>
              <a:gd name="connsiteX11-2015" fmla="*/ 4457700 w 5840730"/>
              <a:gd name="connsiteY11-2016" fmla="*/ 3842715 h 6887937"/>
              <a:gd name="connsiteX12-2017" fmla="*/ 4686300 w 5840730"/>
              <a:gd name="connsiteY12-2018" fmla="*/ 3713175 h 6887937"/>
              <a:gd name="connsiteX13-2019" fmla="*/ 4785360 w 5840730"/>
              <a:gd name="connsiteY13-2020" fmla="*/ 3926535 h 6887937"/>
              <a:gd name="connsiteX14-2021" fmla="*/ 4028621 w 5840730"/>
              <a:gd name="connsiteY14-2022" fmla="*/ 6887937 h 6887937"/>
              <a:gd name="connsiteX15-2023" fmla="*/ 0 w 5840730"/>
              <a:gd name="connsiteY15-2024" fmla="*/ 6877051 h 6887937"/>
              <a:gd name="connsiteX16-2025" fmla="*/ 0 w 5840730"/>
              <a:gd name="connsiteY16-2026" fmla="*/ 0 h 6887937"/>
              <a:gd name="connsiteX0-2027" fmla="*/ 0 w 5840730"/>
              <a:gd name="connsiteY0-2028" fmla="*/ 0 h 6887937"/>
              <a:gd name="connsiteX1-2029" fmla="*/ 5840730 w 5840730"/>
              <a:gd name="connsiteY1-2030" fmla="*/ 0 h 6887937"/>
              <a:gd name="connsiteX2-2031" fmla="*/ 5090160 w 5840730"/>
              <a:gd name="connsiteY2-2032" fmla="*/ 2775915 h 6887937"/>
              <a:gd name="connsiteX3-2033" fmla="*/ 4853940 w 5840730"/>
              <a:gd name="connsiteY3-2034" fmla="*/ 2962605 h 6887937"/>
              <a:gd name="connsiteX4-2035" fmla="*/ 4754880 w 5840730"/>
              <a:gd name="connsiteY4-2036" fmla="*/ 2692095 h 6887937"/>
              <a:gd name="connsiteX5-2037" fmla="*/ 4979670 w 5840730"/>
              <a:gd name="connsiteY5-2038" fmla="*/ 1846275 h 6887937"/>
              <a:gd name="connsiteX6-2039" fmla="*/ 4872990 w 5840730"/>
              <a:gd name="connsiteY6-2040" fmla="*/ 1571955 h 6887937"/>
              <a:gd name="connsiteX7-2041" fmla="*/ 4655820 w 5840730"/>
              <a:gd name="connsiteY7-2042" fmla="*/ 1770075 h 6887937"/>
              <a:gd name="connsiteX8-2043" fmla="*/ 3901440 w 5840730"/>
              <a:gd name="connsiteY8-2044" fmla="*/ 4696155 h 6887937"/>
              <a:gd name="connsiteX9-2045" fmla="*/ 3992880 w 5840730"/>
              <a:gd name="connsiteY9-2046" fmla="*/ 4905705 h 6887937"/>
              <a:gd name="connsiteX10-2047" fmla="*/ 4213860 w 5840730"/>
              <a:gd name="connsiteY10-2048" fmla="*/ 4757115 h 6887937"/>
              <a:gd name="connsiteX11-2049" fmla="*/ 4457700 w 5840730"/>
              <a:gd name="connsiteY11-2050" fmla="*/ 3842715 h 6887937"/>
              <a:gd name="connsiteX12-2051" fmla="*/ 4686300 w 5840730"/>
              <a:gd name="connsiteY12-2052" fmla="*/ 3713175 h 6887937"/>
              <a:gd name="connsiteX13-2053" fmla="*/ 4785360 w 5840730"/>
              <a:gd name="connsiteY13-2054" fmla="*/ 3926535 h 6887937"/>
              <a:gd name="connsiteX14-2055" fmla="*/ 4028621 w 5840730"/>
              <a:gd name="connsiteY14-2056" fmla="*/ 6887937 h 6887937"/>
              <a:gd name="connsiteX15-2057" fmla="*/ 0 w 5840730"/>
              <a:gd name="connsiteY15-2058" fmla="*/ 6877051 h 6887937"/>
              <a:gd name="connsiteX16-2059" fmla="*/ 0 w 5840730"/>
              <a:gd name="connsiteY16-2060" fmla="*/ 0 h 6887937"/>
              <a:gd name="connsiteX0-2061" fmla="*/ 0 w 5840730"/>
              <a:gd name="connsiteY0-2062" fmla="*/ 0 h 6887937"/>
              <a:gd name="connsiteX1-2063" fmla="*/ 5840730 w 5840730"/>
              <a:gd name="connsiteY1-2064" fmla="*/ 0 h 6887937"/>
              <a:gd name="connsiteX2-2065" fmla="*/ 5090160 w 5840730"/>
              <a:gd name="connsiteY2-2066" fmla="*/ 2775915 h 6887937"/>
              <a:gd name="connsiteX3-2067" fmla="*/ 4853940 w 5840730"/>
              <a:gd name="connsiteY3-2068" fmla="*/ 2962605 h 6887937"/>
              <a:gd name="connsiteX4-2069" fmla="*/ 4754880 w 5840730"/>
              <a:gd name="connsiteY4-2070" fmla="*/ 2692095 h 6887937"/>
              <a:gd name="connsiteX5-2071" fmla="*/ 4979670 w 5840730"/>
              <a:gd name="connsiteY5-2072" fmla="*/ 1846275 h 6887937"/>
              <a:gd name="connsiteX6-2073" fmla="*/ 4872990 w 5840730"/>
              <a:gd name="connsiteY6-2074" fmla="*/ 1571955 h 6887937"/>
              <a:gd name="connsiteX7-2075" fmla="*/ 4655820 w 5840730"/>
              <a:gd name="connsiteY7-2076" fmla="*/ 1770075 h 6887937"/>
              <a:gd name="connsiteX8-2077" fmla="*/ 3901440 w 5840730"/>
              <a:gd name="connsiteY8-2078" fmla="*/ 4696155 h 6887937"/>
              <a:gd name="connsiteX9-2079" fmla="*/ 3992880 w 5840730"/>
              <a:gd name="connsiteY9-2080" fmla="*/ 4905705 h 6887937"/>
              <a:gd name="connsiteX10-2081" fmla="*/ 4213860 w 5840730"/>
              <a:gd name="connsiteY10-2082" fmla="*/ 4757115 h 6887937"/>
              <a:gd name="connsiteX11-2083" fmla="*/ 4457700 w 5840730"/>
              <a:gd name="connsiteY11-2084" fmla="*/ 3842715 h 6887937"/>
              <a:gd name="connsiteX12-2085" fmla="*/ 4686300 w 5840730"/>
              <a:gd name="connsiteY12-2086" fmla="*/ 3713175 h 6887937"/>
              <a:gd name="connsiteX13-2087" fmla="*/ 4785360 w 5840730"/>
              <a:gd name="connsiteY13-2088" fmla="*/ 3926535 h 6887937"/>
              <a:gd name="connsiteX14-2089" fmla="*/ 4028621 w 5840730"/>
              <a:gd name="connsiteY14-2090" fmla="*/ 6887937 h 6887937"/>
              <a:gd name="connsiteX15-2091" fmla="*/ 0 w 5840730"/>
              <a:gd name="connsiteY15-2092" fmla="*/ 6877051 h 6887937"/>
              <a:gd name="connsiteX16-2093" fmla="*/ 0 w 5840730"/>
              <a:gd name="connsiteY16-2094" fmla="*/ 0 h 6887937"/>
              <a:gd name="connsiteX0-2095" fmla="*/ 0 w 5840730"/>
              <a:gd name="connsiteY0-2096" fmla="*/ 0 h 6887937"/>
              <a:gd name="connsiteX1-2097" fmla="*/ 5840730 w 5840730"/>
              <a:gd name="connsiteY1-2098" fmla="*/ 0 h 6887937"/>
              <a:gd name="connsiteX2-2099" fmla="*/ 5090160 w 5840730"/>
              <a:gd name="connsiteY2-2100" fmla="*/ 2775915 h 6887937"/>
              <a:gd name="connsiteX3-2101" fmla="*/ 4853940 w 5840730"/>
              <a:gd name="connsiteY3-2102" fmla="*/ 2962605 h 6887937"/>
              <a:gd name="connsiteX4-2103" fmla="*/ 4754880 w 5840730"/>
              <a:gd name="connsiteY4-2104" fmla="*/ 2692095 h 6887937"/>
              <a:gd name="connsiteX5-2105" fmla="*/ 4979670 w 5840730"/>
              <a:gd name="connsiteY5-2106" fmla="*/ 1846275 h 6887937"/>
              <a:gd name="connsiteX6-2107" fmla="*/ 4872990 w 5840730"/>
              <a:gd name="connsiteY6-2108" fmla="*/ 1571955 h 6887937"/>
              <a:gd name="connsiteX7-2109" fmla="*/ 4655820 w 5840730"/>
              <a:gd name="connsiteY7-2110" fmla="*/ 1770075 h 6887937"/>
              <a:gd name="connsiteX8-2111" fmla="*/ 3901440 w 5840730"/>
              <a:gd name="connsiteY8-2112" fmla="*/ 4696155 h 6887937"/>
              <a:gd name="connsiteX9-2113" fmla="*/ 3992880 w 5840730"/>
              <a:gd name="connsiteY9-2114" fmla="*/ 4905705 h 6887937"/>
              <a:gd name="connsiteX10-2115" fmla="*/ 4213860 w 5840730"/>
              <a:gd name="connsiteY10-2116" fmla="*/ 4757115 h 6887937"/>
              <a:gd name="connsiteX11-2117" fmla="*/ 4457700 w 5840730"/>
              <a:gd name="connsiteY11-2118" fmla="*/ 3842715 h 6887937"/>
              <a:gd name="connsiteX12-2119" fmla="*/ 4686300 w 5840730"/>
              <a:gd name="connsiteY12-2120" fmla="*/ 3713175 h 6887937"/>
              <a:gd name="connsiteX13-2121" fmla="*/ 4785360 w 5840730"/>
              <a:gd name="connsiteY13-2122" fmla="*/ 3926535 h 6887937"/>
              <a:gd name="connsiteX14-2123" fmla="*/ 4028621 w 5840730"/>
              <a:gd name="connsiteY14-2124" fmla="*/ 6887937 h 6887937"/>
              <a:gd name="connsiteX15-2125" fmla="*/ 0 w 5840730"/>
              <a:gd name="connsiteY15-2126" fmla="*/ 6877051 h 6887937"/>
              <a:gd name="connsiteX16-2127" fmla="*/ 0 w 5840730"/>
              <a:gd name="connsiteY16-2128" fmla="*/ 0 h 6887937"/>
              <a:gd name="connsiteX0-2129" fmla="*/ 0 w 5840730"/>
              <a:gd name="connsiteY0-2130" fmla="*/ 0 h 6887937"/>
              <a:gd name="connsiteX1-2131" fmla="*/ 5840730 w 5840730"/>
              <a:gd name="connsiteY1-2132" fmla="*/ 0 h 6887937"/>
              <a:gd name="connsiteX2-2133" fmla="*/ 5090160 w 5840730"/>
              <a:gd name="connsiteY2-2134" fmla="*/ 2775915 h 6887937"/>
              <a:gd name="connsiteX3-2135" fmla="*/ 4853940 w 5840730"/>
              <a:gd name="connsiteY3-2136" fmla="*/ 2962605 h 6887937"/>
              <a:gd name="connsiteX4-2137" fmla="*/ 4754880 w 5840730"/>
              <a:gd name="connsiteY4-2138" fmla="*/ 2692095 h 6887937"/>
              <a:gd name="connsiteX5-2139" fmla="*/ 4979670 w 5840730"/>
              <a:gd name="connsiteY5-2140" fmla="*/ 1846275 h 6887937"/>
              <a:gd name="connsiteX6-2141" fmla="*/ 4872990 w 5840730"/>
              <a:gd name="connsiteY6-2142" fmla="*/ 1571955 h 6887937"/>
              <a:gd name="connsiteX7-2143" fmla="*/ 4655820 w 5840730"/>
              <a:gd name="connsiteY7-2144" fmla="*/ 1770075 h 6887937"/>
              <a:gd name="connsiteX8-2145" fmla="*/ 3901440 w 5840730"/>
              <a:gd name="connsiteY8-2146" fmla="*/ 4696155 h 6887937"/>
              <a:gd name="connsiteX9-2147" fmla="*/ 3992880 w 5840730"/>
              <a:gd name="connsiteY9-2148" fmla="*/ 4905705 h 6887937"/>
              <a:gd name="connsiteX10-2149" fmla="*/ 4213860 w 5840730"/>
              <a:gd name="connsiteY10-2150" fmla="*/ 4757115 h 6887937"/>
              <a:gd name="connsiteX11-2151" fmla="*/ 4457700 w 5840730"/>
              <a:gd name="connsiteY11-2152" fmla="*/ 3842715 h 6887937"/>
              <a:gd name="connsiteX12-2153" fmla="*/ 4686300 w 5840730"/>
              <a:gd name="connsiteY12-2154" fmla="*/ 3713175 h 6887937"/>
              <a:gd name="connsiteX13-2155" fmla="*/ 4785360 w 5840730"/>
              <a:gd name="connsiteY13-2156" fmla="*/ 3926535 h 6887937"/>
              <a:gd name="connsiteX14-2157" fmla="*/ 4028621 w 5840730"/>
              <a:gd name="connsiteY14-2158" fmla="*/ 6887937 h 6887937"/>
              <a:gd name="connsiteX15-2159" fmla="*/ 0 w 5840730"/>
              <a:gd name="connsiteY15-2160" fmla="*/ 6877051 h 6887937"/>
              <a:gd name="connsiteX16-2161" fmla="*/ 0 w 5840730"/>
              <a:gd name="connsiteY16-2162" fmla="*/ 0 h 6887937"/>
              <a:gd name="connsiteX0-2163" fmla="*/ 0 w 5840730"/>
              <a:gd name="connsiteY0-2164" fmla="*/ 0 h 6887937"/>
              <a:gd name="connsiteX1-2165" fmla="*/ 5840730 w 5840730"/>
              <a:gd name="connsiteY1-2166" fmla="*/ 0 h 6887937"/>
              <a:gd name="connsiteX2-2167" fmla="*/ 5090160 w 5840730"/>
              <a:gd name="connsiteY2-2168" fmla="*/ 2775915 h 6887937"/>
              <a:gd name="connsiteX3-2169" fmla="*/ 4853940 w 5840730"/>
              <a:gd name="connsiteY3-2170" fmla="*/ 2962605 h 6887937"/>
              <a:gd name="connsiteX4-2171" fmla="*/ 4754880 w 5840730"/>
              <a:gd name="connsiteY4-2172" fmla="*/ 2692095 h 6887937"/>
              <a:gd name="connsiteX5-2173" fmla="*/ 4979670 w 5840730"/>
              <a:gd name="connsiteY5-2174" fmla="*/ 1846275 h 6887937"/>
              <a:gd name="connsiteX6-2175" fmla="*/ 4872990 w 5840730"/>
              <a:gd name="connsiteY6-2176" fmla="*/ 1571955 h 6887937"/>
              <a:gd name="connsiteX7-2177" fmla="*/ 4655820 w 5840730"/>
              <a:gd name="connsiteY7-2178" fmla="*/ 1770075 h 6887937"/>
              <a:gd name="connsiteX8-2179" fmla="*/ 3901440 w 5840730"/>
              <a:gd name="connsiteY8-2180" fmla="*/ 4696155 h 6887937"/>
              <a:gd name="connsiteX9-2181" fmla="*/ 3992880 w 5840730"/>
              <a:gd name="connsiteY9-2182" fmla="*/ 4905705 h 6887937"/>
              <a:gd name="connsiteX10-2183" fmla="*/ 4213860 w 5840730"/>
              <a:gd name="connsiteY10-2184" fmla="*/ 4757115 h 6887937"/>
              <a:gd name="connsiteX11-2185" fmla="*/ 4457700 w 5840730"/>
              <a:gd name="connsiteY11-2186" fmla="*/ 3842715 h 6887937"/>
              <a:gd name="connsiteX12-2187" fmla="*/ 4686300 w 5840730"/>
              <a:gd name="connsiteY12-2188" fmla="*/ 3713175 h 6887937"/>
              <a:gd name="connsiteX13-2189" fmla="*/ 4785360 w 5840730"/>
              <a:gd name="connsiteY13-2190" fmla="*/ 3926535 h 6887937"/>
              <a:gd name="connsiteX14-2191" fmla="*/ 4028621 w 5840730"/>
              <a:gd name="connsiteY14-2192" fmla="*/ 6887937 h 6887937"/>
              <a:gd name="connsiteX15-2193" fmla="*/ 0 w 5840730"/>
              <a:gd name="connsiteY15-2194" fmla="*/ 6877051 h 6887937"/>
              <a:gd name="connsiteX16-2195" fmla="*/ 0 w 5840730"/>
              <a:gd name="connsiteY16-2196" fmla="*/ 0 h 6887937"/>
              <a:gd name="connsiteX0-2197" fmla="*/ 0 w 5840730"/>
              <a:gd name="connsiteY0-2198" fmla="*/ 0 h 6887937"/>
              <a:gd name="connsiteX1-2199" fmla="*/ 5840730 w 5840730"/>
              <a:gd name="connsiteY1-2200" fmla="*/ 0 h 6887937"/>
              <a:gd name="connsiteX2-2201" fmla="*/ 5090160 w 5840730"/>
              <a:gd name="connsiteY2-2202" fmla="*/ 2775915 h 6887937"/>
              <a:gd name="connsiteX3-2203" fmla="*/ 4853940 w 5840730"/>
              <a:gd name="connsiteY3-2204" fmla="*/ 2962605 h 6887937"/>
              <a:gd name="connsiteX4-2205" fmla="*/ 4754880 w 5840730"/>
              <a:gd name="connsiteY4-2206" fmla="*/ 2692095 h 6887937"/>
              <a:gd name="connsiteX5-2207" fmla="*/ 4979670 w 5840730"/>
              <a:gd name="connsiteY5-2208" fmla="*/ 1846275 h 6887937"/>
              <a:gd name="connsiteX6-2209" fmla="*/ 4872990 w 5840730"/>
              <a:gd name="connsiteY6-2210" fmla="*/ 1571955 h 6887937"/>
              <a:gd name="connsiteX7-2211" fmla="*/ 4655820 w 5840730"/>
              <a:gd name="connsiteY7-2212" fmla="*/ 1770075 h 6887937"/>
              <a:gd name="connsiteX8-2213" fmla="*/ 3893820 w 5840730"/>
              <a:gd name="connsiteY8-2214" fmla="*/ 4688535 h 6887937"/>
              <a:gd name="connsiteX9-2215" fmla="*/ 3992880 w 5840730"/>
              <a:gd name="connsiteY9-2216" fmla="*/ 4905705 h 6887937"/>
              <a:gd name="connsiteX10-2217" fmla="*/ 4213860 w 5840730"/>
              <a:gd name="connsiteY10-2218" fmla="*/ 4757115 h 6887937"/>
              <a:gd name="connsiteX11-2219" fmla="*/ 4457700 w 5840730"/>
              <a:gd name="connsiteY11-2220" fmla="*/ 3842715 h 6887937"/>
              <a:gd name="connsiteX12-2221" fmla="*/ 4686300 w 5840730"/>
              <a:gd name="connsiteY12-2222" fmla="*/ 3713175 h 6887937"/>
              <a:gd name="connsiteX13-2223" fmla="*/ 4785360 w 5840730"/>
              <a:gd name="connsiteY13-2224" fmla="*/ 3926535 h 6887937"/>
              <a:gd name="connsiteX14-2225" fmla="*/ 4028621 w 5840730"/>
              <a:gd name="connsiteY14-2226" fmla="*/ 6887937 h 6887937"/>
              <a:gd name="connsiteX15-2227" fmla="*/ 0 w 5840730"/>
              <a:gd name="connsiteY15-2228" fmla="*/ 6877051 h 6887937"/>
              <a:gd name="connsiteX16-2229" fmla="*/ 0 w 5840730"/>
              <a:gd name="connsiteY16-2230" fmla="*/ 0 h 6887937"/>
              <a:gd name="connsiteX0-2231" fmla="*/ 0 w 5840730"/>
              <a:gd name="connsiteY0-2232" fmla="*/ 0 h 6887937"/>
              <a:gd name="connsiteX1-2233" fmla="*/ 5840730 w 5840730"/>
              <a:gd name="connsiteY1-2234" fmla="*/ 0 h 6887937"/>
              <a:gd name="connsiteX2-2235" fmla="*/ 5090160 w 5840730"/>
              <a:gd name="connsiteY2-2236" fmla="*/ 2775915 h 6887937"/>
              <a:gd name="connsiteX3-2237" fmla="*/ 4853940 w 5840730"/>
              <a:gd name="connsiteY3-2238" fmla="*/ 2962605 h 6887937"/>
              <a:gd name="connsiteX4-2239" fmla="*/ 4754880 w 5840730"/>
              <a:gd name="connsiteY4-2240" fmla="*/ 2692095 h 6887937"/>
              <a:gd name="connsiteX5-2241" fmla="*/ 4979670 w 5840730"/>
              <a:gd name="connsiteY5-2242" fmla="*/ 1846275 h 6887937"/>
              <a:gd name="connsiteX6-2243" fmla="*/ 4872990 w 5840730"/>
              <a:gd name="connsiteY6-2244" fmla="*/ 1571955 h 6887937"/>
              <a:gd name="connsiteX7-2245" fmla="*/ 4655820 w 5840730"/>
              <a:gd name="connsiteY7-2246" fmla="*/ 1770075 h 6887937"/>
              <a:gd name="connsiteX8-2247" fmla="*/ 3893820 w 5840730"/>
              <a:gd name="connsiteY8-2248" fmla="*/ 4688535 h 6887937"/>
              <a:gd name="connsiteX9-2249" fmla="*/ 3992880 w 5840730"/>
              <a:gd name="connsiteY9-2250" fmla="*/ 4905705 h 6887937"/>
              <a:gd name="connsiteX10-2251" fmla="*/ 4213860 w 5840730"/>
              <a:gd name="connsiteY10-2252" fmla="*/ 4757115 h 6887937"/>
              <a:gd name="connsiteX11-2253" fmla="*/ 4457700 w 5840730"/>
              <a:gd name="connsiteY11-2254" fmla="*/ 3842715 h 6887937"/>
              <a:gd name="connsiteX12-2255" fmla="*/ 4686300 w 5840730"/>
              <a:gd name="connsiteY12-2256" fmla="*/ 3713175 h 6887937"/>
              <a:gd name="connsiteX13-2257" fmla="*/ 4785360 w 5840730"/>
              <a:gd name="connsiteY13-2258" fmla="*/ 3926535 h 6887937"/>
              <a:gd name="connsiteX14-2259" fmla="*/ 4028621 w 5840730"/>
              <a:gd name="connsiteY14-2260" fmla="*/ 6887937 h 6887937"/>
              <a:gd name="connsiteX15-2261" fmla="*/ 0 w 5840730"/>
              <a:gd name="connsiteY15-2262" fmla="*/ 6877051 h 6887937"/>
              <a:gd name="connsiteX16-2263" fmla="*/ 0 w 5840730"/>
              <a:gd name="connsiteY16-2264" fmla="*/ 0 h 6887937"/>
              <a:gd name="connsiteX0-2265" fmla="*/ 0 w 5840730"/>
              <a:gd name="connsiteY0-2266" fmla="*/ 0 h 6887937"/>
              <a:gd name="connsiteX1-2267" fmla="*/ 5840730 w 5840730"/>
              <a:gd name="connsiteY1-2268" fmla="*/ 0 h 6887937"/>
              <a:gd name="connsiteX2-2269" fmla="*/ 5090160 w 5840730"/>
              <a:gd name="connsiteY2-2270" fmla="*/ 2775915 h 6887937"/>
              <a:gd name="connsiteX3-2271" fmla="*/ 4853940 w 5840730"/>
              <a:gd name="connsiteY3-2272" fmla="*/ 2962605 h 6887937"/>
              <a:gd name="connsiteX4-2273" fmla="*/ 4754880 w 5840730"/>
              <a:gd name="connsiteY4-2274" fmla="*/ 2692095 h 6887937"/>
              <a:gd name="connsiteX5-2275" fmla="*/ 4979670 w 5840730"/>
              <a:gd name="connsiteY5-2276" fmla="*/ 1846275 h 6887937"/>
              <a:gd name="connsiteX6-2277" fmla="*/ 4872990 w 5840730"/>
              <a:gd name="connsiteY6-2278" fmla="*/ 1571955 h 6887937"/>
              <a:gd name="connsiteX7-2279" fmla="*/ 4655820 w 5840730"/>
              <a:gd name="connsiteY7-2280" fmla="*/ 1770075 h 6887937"/>
              <a:gd name="connsiteX8-2281" fmla="*/ 3893820 w 5840730"/>
              <a:gd name="connsiteY8-2282" fmla="*/ 4688535 h 6887937"/>
              <a:gd name="connsiteX9-2283" fmla="*/ 3992880 w 5840730"/>
              <a:gd name="connsiteY9-2284" fmla="*/ 4905705 h 6887937"/>
              <a:gd name="connsiteX10-2285" fmla="*/ 4213860 w 5840730"/>
              <a:gd name="connsiteY10-2286" fmla="*/ 4757115 h 6887937"/>
              <a:gd name="connsiteX11-2287" fmla="*/ 4457700 w 5840730"/>
              <a:gd name="connsiteY11-2288" fmla="*/ 3842715 h 6887937"/>
              <a:gd name="connsiteX12-2289" fmla="*/ 4686300 w 5840730"/>
              <a:gd name="connsiteY12-2290" fmla="*/ 3713175 h 6887937"/>
              <a:gd name="connsiteX13-2291" fmla="*/ 4785360 w 5840730"/>
              <a:gd name="connsiteY13-2292" fmla="*/ 3926535 h 6887937"/>
              <a:gd name="connsiteX14-2293" fmla="*/ 4028621 w 5840730"/>
              <a:gd name="connsiteY14-2294" fmla="*/ 6887937 h 6887937"/>
              <a:gd name="connsiteX15-2295" fmla="*/ 0 w 5840730"/>
              <a:gd name="connsiteY15-2296" fmla="*/ 6877051 h 6887937"/>
              <a:gd name="connsiteX16-2297" fmla="*/ 0 w 5840730"/>
              <a:gd name="connsiteY16-2298" fmla="*/ 0 h 6887937"/>
              <a:gd name="connsiteX0-2299" fmla="*/ 0 w 5840730"/>
              <a:gd name="connsiteY0-2300" fmla="*/ 0 h 6887937"/>
              <a:gd name="connsiteX1-2301" fmla="*/ 5840730 w 5840730"/>
              <a:gd name="connsiteY1-2302" fmla="*/ 0 h 6887937"/>
              <a:gd name="connsiteX2-2303" fmla="*/ 5090160 w 5840730"/>
              <a:gd name="connsiteY2-2304" fmla="*/ 2775915 h 6887937"/>
              <a:gd name="connsiteX3-2305" fmla="*/ 4853940 w 5840730"/>
              <a:gd name="connsiteY3-2306" fmla="*/ 2962605 h 6887937"/>
              <a:gd name="connsiteX4-2307" fmla="*/ 4754880 w 5840730"/>
              <a:gd name="connsiteY4-2308" fmla="*/ 2692095 h 6887937"/>
              <a:gd name="connsiteX5-2309" fmla="*/ 4979670 w 5840730"/>
              <a:gd name="connsiteY5-2310" fmla="*/ 1846275 h 6887937"/>
              <a:gd name="connsiteX6-2311" fmla="*/ 4655820 w 5840730"/>
              <a:gd name="connsiteY6-2312" fmla="*/ 1770075 h 6887937"/>
              <a:gd name="connsiteX7-2313" fmla="*/ 3893820 w 5840730"/>
              <a:gd name="connsiteY7-2314" fmla="*/ 4688535 h 6887937"/>
              <a:gd name="connsiteX8-2315" fmla="*/ 3992880 w 5840730"/>
              <a:gd name="connsiteY8-2316" fmla="*/ 4905705 h 6887937"/>
              <a:gd name="connsiteX9-2317" fmla="*/ 4213860 w 5840730"/>
              <a:gd name="connsiteY9-2318" fmla="*/ 4757115 h 6887937"/>
              <a:gd name="connsiteX10-2319" fmla="*/ 4457700 w 5840730"/>
              <a:gd name="connsiteY10-2320" fmla="*/ 3842715 h 6887937"/>
              <a:gd name="connsiteX11-2321" fmla="*/ 4686300 w 5840730"/>
              <a:gd name="connsiteY11-2322" fmla="*/ 3713175 h 6887937"/>
              <a:gd name="connsiteX12-2323" fmla="*/ 4785360 w 5840730"/>
              <a:gd name="connsiteY12-2324" fmla="*/ 3926535 h 6887937"/>
              <a:gd name="connsiteX13-2325" fmla="*/ 4028621 w 5840730"/>
              <a:gd name="connsiteY13-2326" fmla="*/ 6887937 h 6887937"/>
              <a:gd name="connsiteX14-2327" fmla="*/ 0 w 5840730"/>
              <a:gd name="connsiteY14-2328" fmla="*/ 6877051 h 6887937"/>
              <a:gd name="connsiteX15-2329" fmla="*/ 0 w 5840730"/>
              <a:gd name="connsiteY15-2330" fmla="*/ 0 h 6887937"/>
              <a:gd name="connsiteX0-2331" fmla="*/ 0 w 5840730"/>
              <a:gd name="connsiteY0-2332" fmla="*/ 0 h 6887937"/>
              <a:gd name="connsiteX1-2333" fmla="*/ 5840730 w 5840730"/>
              <a:gd name="connsiteY1-2334" fmla="*/ 0 h 6887937"/>
              <a:gd name="connsiteX2-2335" fmla="*/ 5090160 w 5840730"/>
              <a:gd name="connsiteY2-2336" fmla="*/ 2775915 h 6887937"/>
              <a:gd name="connsiteX3-2337" fmla="*/ 4853940 w 5840730"/>
              <a:gd name="connsiteY3-2338" fmla="*/ 2962605 h 6887937"/>
              <a:gd name="connsiteX4-2339" fmla="*/ 4754880 w 5840730"/>
              <a:gd name="connsiteY4-2340" fmla="*/ 2692095 h 6887937"/>
              <a:gd name="connsiteX5-2341" fmla="*/ 4979670 w 5840730"/>
              <a:gd name="connsiteY5-2342" fmla="*/ 1846275 h 6887937"/>
              <a:gd name="connsiteX6-2343" fmla="*/ 3893820 w 5840730"/>
              <a:gd name="connsiteY6-2344" fmla="*/ 4688535 h 6887937"/>
              <a:gd name="connsiteX7-2345" fmla="*/ 3992880 w 5840730"/>
              <a:gd name="connsiteY7-2346" fmla="*/ 4905705 h 6887937"/>
              <a:gd name="connsiteX8-2347" fmla="*/ 4213860 w 5840730"/>
              <a:gd name="connsiteY8-2348" fmla="*/ 4757115 h 6887937"/>
              <a:gd name="connsiteX9-2349" fmla="*/ 4457700 w 5840730"/>
              <a:gd name="connsiteY9-2350" fmla="*/ 3842715 h 6887937"/>
              <a:gd name="connsiteX10-2351" fmla="*/ 4686300 w 5840730"/>
              <a:gd name="connsiteY10-2352" fmla="*/ 3713175 h 6887937"/>
              <a:gd name="connsiteX11-2353" fmla="*/ 4785360 w 5840730"/>
              <a:gd name="connsiteY11-2354" fmla="*/ 3926535 h 6887937"/>
              <a:gd name="connsiteX12-2355" fmla="*/ 4028621 w 5840730"/>
              <a:gd name="connsiteY12-2356" fmla="*/ 6887937 h 6887937"/>
              <a:gd name="connsiteX13-2357" fmla="*/ 0 w 5840730"/>
              <a:gd name="connsiteY13-2358" fmla="*/ 6877051 h 6887937"/>
              <a:gd name="connsiteX14-2359" fmla="*/ 0 w 5840730"/>
              <a:gd name="connsiteY14-2360" fmla="*/ 0 h 6887937"/>
              <a:gd name="connsiteX0-2361" fmla="*/ 0 w 5840730"/>
              <a:gd name="connsiteY0-2362" fmla="*/ 0 h 6887937"/>
              <a:gd name="connsiteX1-2363" fmla="*/ 5840730 w 5840730"/>
              <a:gd name="connsiteY1-2364" fmla="*/ 0 h 6887937"/>
              <a:gd name="connsiteX2-2365" fmla="*/ 5090160 w 5840730"/>
              <a:gd name="connsiteY2-2366" fmla="*/ 2775915 h 6887937"/>
              <a:gd name="connsiteX3-2367" fmla="*/ 4853940 w 5840730"/>
              <a:gd name="connsiteY3-2368" fmla="*/ 2962605 h 6887937"/>
              <a:gd name="connsiteX4-2369" fmla="*/ 4754880 w 5840730"/>
              <a:gd name="connsiteY4-2370" fmla="*/ 2692095 h 6887937"/>
              <a:gd name="connsiteX5-2371" fmla="*/ 3893820 w 5840730"/>
              <a:gd name="connsiteY5-2372" fmla="*/ 4688535 h 6887937"/>
              <a:gd name="connsiteX6-2373" fmla="*/ 3992880 w 5840730"/>
              <a:gd name="connsiteY6-2374" fmla="*/ 4905705 h 6887937"/>
              <a:gd name="connsiteX7-2375" fmla="*/ 4213860 w 5840730"/>
              <a:gd name="connsiteY7-2376" fmla="*/ 4757115 h 6887937"/>
              <a:gd name="connsiteX8-2377" fmla="*/ 4457700 w 5840730"/>
              <a:gd name="connsiteY8-2378" fmla="*/ 3842715 h 6887937"/>
              <a:gd name="connsiteX9-2379" fmla="*/ 4686300 w 5840730"/>
              <a:gd name="connsiteY9-2380" fmla="*/ 3713175 h 6887937"/>
              <a:gd name="connsiteX10-2381" fmla="*/ 4785360 w 5840730"/>
              <a:gd name="connsiteY10-2382" fmla="*/ 3926535 h 6887937"/>
              <a:gd name="connsiteX11-2383" fmla="*/ 4028621 w 5840730"/>
              <a:gd name="connsiteY11-2384" fmla="*/ 6887937 h 6887937"/>
              <a:gd name="connsiteX12-2385" fmla="*/ 0 w 5840730"/>
              <a:gd name="connsiteY12-2386" fmla="*/ 6877051 h 6887937"/>
              <a:gd name="connsiteX13-2387" fmla="*/ 0 w 5840730"/>
              <a:gd name="connsiteY13-2388" fmla="*/ 0 h 6887937"/>
              <a:gd name="connsiteX0-2389" fmla="*/ 0 w 5840730"/>
              <a:gd name="connsiteY0-2390" fmla="*/ 0 h 6887937"/>
              <a:gd name="connsiteX1-2391" fmla="*/ 5840730 w 5840730"/>
              <a:gd name="connsiteY1-2392" fmla="*/ 0 h 6887937"/>
              <a:gd name="connsiteX2-2393" fmla="*/ 5090160 w 5840730"/>
              <a:gd name="connsiteY2-2394" fmla="*/ 2775915 h 6887937"/>
              <a:gd name="connsiteX3-2395" fmla="*/ 4853940 w 5840730"/>
              <a:gd name="connsiteY3-2396" fmla="*/ 2962605 h 6887937"/>
              <a:gd name="connsiteX4-2397" fmla="*/ 3893820 w 5840730"/>
              <a:gd name="connsiteY4-2398" fmla="*/ 4688535 h 6887937"/>
              <a:gd name="connsiteX5-2399" fmla="*/ 3992880 w 5840730"/>
              <a:gd name="connsiteY5-2400" fmla="*/ 4905705 h 6887937"/>
              <a:gd name="connsiteX6-2401" fmla="*/ 4213860 w 5840730"/>
              <a:gd name="connsiteY6-2402" fmla="*/ 4757115 h 6887937"/>
              <a:gd name="connsiteX7-2403" fmla="*/ 4457700 w 5840730"/>
              <a:gd name="connsiteY7-2404" fmla="*/ 3842715 h 6887937"/>
              <a:gd name="connsiteX8-2405" fmla="*/ 4686300 w 5840730"/>
              <a:gd name="connsiteY8-2406" fmla="*/ 3713175 h 6887937"/>
              <a:gd name="connsiteX9-2407" fmla="*/ 4785360 w 5840730"/>
              <a:gd name="connsiteY9-2408" fmla="*/ 3926535 h 6887937"/>
              <a:gd name="connsiteX10-2409" fmla="*/ 4028621 w 5840730"/>
              <a:gd name="connsiteY10-2410" fmla="*/ 6887937 h 6887937"/>
              <a:gd name="connsiteX11-2411" fmla="*/ 0 w 5840730"/>
              <a:gd name="connsiteY11-2412" fmla="*/ 6877051 h 6887937"/>
              <a:gd name="connsiteX12-2413" fmla="*/ 0 w 5840730"/>
              <a:gd name="connsiteY12-2414" fmla="*/ 0 h 6887937"/>
              <a:gd name="connsiteX0-2415" fmla="*/ 0 w 5840730"/>
              <a:gd name="connsiteY0-2416" fmla="*/ 0 h 6887937"/>
              <a:gd name="connsiteX1-2417" fmla="*/ 5840730 w 5840730"/>
              <a:gd name="connsiteY1-2418" fmla="*/ 0 h 6887937"/>
              <a:gd name="connsiteX2-2419" fmla="*/ 5090160 w 5840730"/>
              <a:gd name="connsiteY2-2420" fmla="*/ 2775915 h 6887937"/>
              <a:gd name="connsiteX3-2421" fmla="*/ 3893820 w 5840730"/>
              <a:gd name="connsiteY3-2422" fmla="*/ 4688535 h 6887937"/>
              <a:gd name="connsiteX4-2423" fmla="*/ 3992880 w 5840730"/>
              <a:gd name="connsiteY4-2424" fmla="*/ 4905705 h 6887937"/>
              <a:gd name="connsiteX5-2425" fmla="*/ 4213860 w 5840730"/>
              <a:gd name="connsiteY5-2426" fmla="*/ 4757115 h 6887937"/>
              <a:gd name="connsiteX6-2427" fmla="*/ 4457700 w 5840730"/>
              <a:gd name="connsiteY6-2428" fmla="*/ 3842715 h 6887937"/>
              <a:gd name="connsiteX7-2429" fmla="*/ 4686300 w 5840730"/>
              <a:gd name="connsiteY7-2430" fmla="*/ 3713175 h 6887937"/>
              <a:gd name="connsiteX8-2431" fmla="*/ 4785360 w 5840730"/>
              <a:gd name="connsiteY8-2432" fmla="*/ 3926535 h 6887937"/>
              <a:gd name="connsiteX9-2433" fmla="*/ 4028621 w 5840730"/>
              <a:gd name="connsiteY9-2434" fmla="*/ 6887937 h 6887937"/>
              <a:gd name="connsiteX10-2435" fmla="*/ 0 w 5840730"/>
              <a:gd name="connsiteY10-2436" fmla="*/ 6877051 h 6887937"/>
              <a:gd name="connsiteX11-2437" fmla="*/ 0 w 5840730"/>
              <a:gd name="connsiteY11-2438" fmla="*/ 0 h 6887937"/>
              <a:gd name="connsiteX0-2439" fmla="*/ 0 w 5840730"/>
              <a:gd name="connsiteY0-2440" fmla="*/ 0 h 6887937"/>
              <a:gd name="connsiteX1-2441" fmla="*/ 5840730 w 5840730"/>
              <a:gd name="connsiteY1-2442" fmla="*/ 0 h 6887937"/>
              <a:gd name="connsiteX2-2443" fmla="*/ 3893820 w 5840730"/>
              <a:gd name="connsiteY2-2444" fmla="*/ 4688535 h 6887937"/>
              <a:gd name="connsiteX3-2445" fmla="*/ 3992880 w 5840730"/>
              <a:gd name="connsiteY3-2446" fmla="*/ 4905705 h 6887937"/>
              <a:gd name="connsiteX4-2447" fmla="*/ 4213860 w 5840730"/>
              <a:gd name="connsiteY4-2448" fmla="*/ 4757115 h 6887937"/>
              <a:gd name="connsiteX5-2449" fmla="*/ 4457700 w 5840730"/>
              <a:gd name="connsiteY5-2450" fmla="*/ 3842715 h 6887937"/>
              <a:gd name="connsiteX6-2451" fmla="*/ 4686300 w 5840730"/>
              <a:gd name="connsiteY6-2452" fmla="*/ 3713175 h 6887937"/>
              <a:gd name="connsiteX7-2453" fmla="*/ 4785360 w 5840730"/>
              <a:gd name="connsiteY7-2454" fmla="*/ 3926535 h 6887937"/>
              <a:gd name="connsiteX8-2455" fmla="*/ 4028621 w 5840730"/>
              <a:gd name="connsiteY8-2456" fmla="*/ 6887937 h 6887937"/>
              <a:gd name="connsiteX9-2457" fmla="*/ 0 w 5840730"/>
              <a:gd name="connsiteY9-2458" fmla="*/ 6877051 h 6887937"/>
              <a:gd name="connsiteX10-2459" fmla="*/ 0 w 5840730"/>
              <a:gd name="connsiteY10-2460" fmla="*/ 0 h 6887937"/>
              <a:gd name="connsiteX0-2461" fmla="*/ 0 w 4790753"/>
              <a:gd name="connsiteY0-2462" fmla="*/ 0 h 6887937"/>
              <a:gd name="connsiteX1-2463" fmla="*/ 2674743 w 4790753"/>
              <a:gd name="connsiteY1-2464" fmla="*/ 49345 h 6887937"/>
              <a:gd name="connsiteX2-2465" fmla="*/ 3893820 w 4790753"/>
              <a:gd name="connsiteY2-2466" fmla="*/ 4688535 h 6887937"/>
              <a:gd name="connsiteX3-2467" fmla="*/ 3992880 w 4790753"/>
              <a:gd name="connsiteY3-2468" fmla="*/ 4905705 h 6887937"/>
              <a:gd name="connsiteX4-2469" fmla="*/ 4213860 w 4790753"/>
              <a:gd name="connsiteY4-2470" fmla="*/ 4757115 h 6887937"/>
              <a:gd name="connsiteX5-2471" fmla="*/ 4457700 w 4790753"/>
              <a:gd name="connsiteY5-2472" fmla="*/ 3842715 h 6887937"/>
              <a:gd name="connsiteX6-2473" fmla="*/ 4686300 w 4790753"/>
              <a:gd name="connsiteY6-2474" fmla="*/ 3713175 h 6887937"/>
              <a:gd name="connsiteX7-2475" fmla="*/ 4785360 w 4790753"/>
              <a:gd name="connsiteY7-2476" fmla="*/ 3926535 h 6887937"/>
              <a:gd name="connsiteX8-2477" fmla="*/ 4028621 w 4790753"/>
              <a:gd name="connsiteY8-2478" fmla="*/ 6887937 h 6887937"/>
              <a:gd name="connsiteX9-2479" fmla="*/ 0 w 4790753"/>
              <a:gd name="connsiteY9-2480" fmla="*/ 6877051 h 6887937"/>
              <a:gd name="connsiteX10-2481" fmla="*/ 0 w 4790753"/>
              <a:gd name="connsiteY10-2482" fmla="*/ 0 h 6887937"/>
              <a:gd name="connsiteX0-2483" fmla="*/ 0 w 4790753"/>
              <a:gd name="connsiteY0-2484" fmla="*/ 0 h 6887937"/>
              <a:gd name="connsiteX1-2485" fmla="*/ 2497763 w 4790753"/>
              <a:gd name="connsiteY1-2486" fmla="*/ 0 h 6887937"/>
              <a:gd name="connsiteX2-2487" fmla="*/ 3893820 w 4790753"/>
              <a:gd name="connsiteY2-2488" fmla="*/ 4688535 h 6887937"/>
              <a:gd name="connsiteX3-2489" fmla="*/ 3992880 w 4790753"/>
              <a:gd name="connsiteY3-2490" fmla="*/ 4905705 h 6887937"/>
              <a:gd name="connsiteX4-2491" fmla="*/ 4213860 w 4790753"/>
              <a:gd name="connsiteY4-2492" fmla="*/ 4757115 h 6887937"/>
              <a:gd name="connsiteX5-2493" fmla="*/ 4457700 w 4790753"/>
              <a:gd name="connsiteY5-2494" fmla="*/ 3842715 h 6887937"/>
              <a:gd name="connsiteX6-2495" fmla="*/ 4686300 w 4790753"/>
              <a:gd name="connsiteY6-2496" fmla="*/ 3713175 h 6887937"/>
              <a:gd name="connsiteX7-2497" fmla="*/ 4785360 w 4790753"/>
              <a:gd name="connsiteY7-2498" fmla="*/ 3926535 h 6887937"/>
              <a:gd name="connsiteX8-2499" fmla="*/ 4028621 w 4790753"/>
              <a:gd name="connsiteY8-2500" fmla="*/ 6887937 h 6887937"/>
              <a:gd name="connsiteX9-2501" fmla="*/ 0 w 4790753"/>
              <a:gd name="connsiteY9-2502" fmla="*/ 6877051 h 6887937"/>
              <a:gd name="connsiteX10-2503" fmla="*/ 0 w 4790753"/>
              <a:gd name="connsiteY10-2504" fmla="*/ 0 h 6887937"/>
              <a:gd name="connsiteX0-2505" fmla="*/ 0 w 4790753"/>
              <a:gd name="connsiteY0-2506" fmla="*/ 0 h 6887937"/>
              <a:gd name="connsiteX1-2507" fmla="*/ 2497763 w 4790753"/>
              <a:gd name="connsiteY1-2508" fmla="*/ 0 h 6887937"/>
              <a:gd name="connsiteX2-2509" fmla="*/ 3490698 w 4790753"/>
              <a:gd name="connsiteY2-2510" fmla="*/ 3504252 h 6887937"/>
              <a:gd name="connsiteX3-2511" fmla="*/ 3992880 w 4790753"/>
              <a:gd name="connsiteY3-2512" fmla="*/ 4905705 h 6887937"/>
              <a:gd name="connsiteX4-2513" fmla="*/ 4213860 w 4790753"/>
              <a:gd name="connsiteY4-2514" fmla="*/ 4757115 h 6887937"/>
              <a:gd name="connsiteX5-2515" fmla="*/ 4457700 w 4790753"/>
              <a:gd name="connsiteY5-2516" fmla="*/ 3842715 h 6887937"/>
              <a:gd name="connsiteX6-2517" fmla="*/ 4686300 w 4790753"/>
              <a:gd name="connsiteY6-2518" fmla="*/ 3713175 h 6887937"/>
              <a:gd name="connsiteX7-2519" fmla="*/ 4785360 w 4790753"/>
              <a:gd name="connsiteY7-2520" fmla="*/ 3926535 h 6887937"/>
              <a:gd name="connsiteX8-2521" fmla="*/ 4028621 w 4790753"/>
              <a:gd name="connsiteY8-2522" fmla="*/ 6887937 h 6887937"/>
              <a:gd name="connsiteX9-2523" fmla="*/ 0 w 4790753"/>
              <a:gd name="connsiteY9-2524" fmla="*/ 6877051 h 6887937"/>
              <a:gd name="connsiteX10-2525" fmla="*/ 0 w 4790753"/>
              <a:gd name="connsiteY10-2526" fmla="*/ 0 h 6887937"/>
              <a:gd name="connsiteX0-2527" fmla="*/ 0 w 4790753"/>
              <a:gd name="connsiteY0-2528" fmla="*/ 0 h 6887937"/>
              <a:gd name="connsiteX1-2529" fmla="*/ 2310950 w 4790753"/>
              <a:gd name="connsiteY1-2530" fmla="*/ 0 h 6887937"/>
              <a:gd name="connsiteX2-2531" fmla="*/ 3490698 w 4790753"/>
              <a:gd name="connsiteY2-2532" fmla="*/ 3504252 h 6887937"/>
              <a:gd name="connsiteX3-2533" fmla="*/ 3992880 w 4790753"/>
              <a:gd name="connsiteY3-2534" fmla="*/ 4905705 h 6887937"/>
              <a:gd name="connsiteX4-2535" fmla="*/ 4213860 w 4790753"/>
              <a:gd name="connsiteY4-2536" fmla="*/ 4757115 h 6887937"/>
              <a:gd name="connsiteX5-2537" fmla="*/ 4457700 w 4790753"/>
              <a:gd name="connsiteY5-2538" fmla="*/ 3842715 h 6887937"/>
              <a:gd name="connsiteX6-2539" fmla="*/ 4686300 w 4790753"/>
              <a:gd name="connsiteY6-2540" fmla="*/ 3713175 h 6887937"/>
              <a:gd name="connsiteX7-2541" fmla="*/ 4785360 w 4790753"/>
              <a:gd name="connsiteY7-2542" fmla="*/ 3926535 h 6887937"/>
              <a:gd name="connsiteX8-2543" fmla="*/ 4028621 w 4790753"/>
              <a:gd name="connsiteY8-2544" fmla="*/ 6887937 h 6887937"/>
              <a:gd name="connsiteX9-2545" fmla="*/ 0 w 4790753"/>
              <a:gd name="connsiteY9-2546" fmla="*/ 6877051 h 6887937"/>
              <a:gd name="connsiteX10-2547" fmla="*/ 0 w 4790753"/>
              <a:gd name="connsiteY10-2548" fmla="*/ 0 h 6887937"/>
              <a:gd name="connsiteX0-2549" fmla="*/ 0 w 4790753"/>
              <a:gd name="connsiteY0-2550" fmla="*/ 0 h 6887937"/>
              <a:gd name="connsiteX1-2551" fmla="*/ 2487931 w 4790753"/>
              <a:gd name="connsiteY1-2552" fmla="*/ 0 h 6887937"/>
              <a:gd name="connsiteX2-2553" fmla="*/ 3490698 w 4790753"/>
              <a:gd name="connsiteY2-2554" fmla="*/ 3504252 h 6887937"/>
              <a:gd name="connsiteX3-2555" fmla="*/ 3992880 w 4790753"/>
              <a:gd name="connsiteY3-2556" fmla="*/ 4905705 h 6887937"/>
              <a:gd name="connsiteX4-2557" fmla="*/ 4213860 w 4790753"/>
              <a:gd name="connsiteY4-2558" fmla="*/ 4757115 h 6887937"/>
              <a:gd name="connsiteX5-2559" fmla="*/ 4457700 w 4790753"/>
              <a:gd name="connsiteY5-2560" fmla="*/ 3842715 h 6887937"/>
              <a:gd name="connsiteX6-2561" fmla="*/ 4686300 w 4790753"/>
              <a:gd name="connsiteY6-2562" fmla="*/ 3713175 h 6887937"/>
              <a:gd name="connsiteX7-2563" fmla="*/ 4785360 w 4790753"/>
              <a:gd name="connsiteY7-2564" fmla="*/ 3926535 h 6887937"/>
              <a:gd name="connsiteX8-2565" fmla="*/ 4028621 w 4790753"/>
              <a:gd name="connsiteY8-2566" fmla="*/ 6887937 h 6887937"/>
              <a:gd name="connsiteX9-2567" fmla="*/ 0 w 4790753"/>
              <a:gd name="connsiteY9-2568" fmla="*/ 6877051 h 6887937"/>
              <a:gd name="connsiteX10-2569" fmla="*/ 0 w 4790753"/>
              <a:gd name="connsiteY10-2570" fmla="*/ 0 h 6887937"/>
              <a:gd name="connsiteX0-2571" fmla="*/ 0 w 4790753"/>
              <a:gd name="connsiteY0-2572" fmla="*/ 0 h 6887937"/>
              <a:gd name="connsiteX1-2573" fmla="*/ 2487931 w 4790753"/>
              <a:gd name="connsiteY1-2574" fmla="*/ 0 h 6887937"/>
              <a:gd name="connsiteX2-2575" fmla="*/ 3412040 w 4790753"/>
              <a:gd name="connsiteY2-2576" fmla="*/ 3464777 h 6887937"/>
              <a:gd name="connsiteX3-2577" fmla="*/ 3992880 w 4790753"/>
              <a:gd name="connsiteY3-2578" fmla="*/ 4905705 h 6887937"/>
              <a:gd name="connsiteX4-2579" fmla="*/ 4213860 w 4790753"/>
              <a:gd name="connsiteY4-2580" fmla="*/ 4757115 h 6887937"/>
              <a:gd name="connsiteX5-2581" fmla="*/ 4457700 w 4790753"/>
              <a:gd name="connsiteY5-2582" fmla="*/ 3842715 h 6887937"/>
              <a:gd name="connsiteX6-2583" fmla="*/ 4686300 w 4790753"/>
              <a:gd name="connsiteY6-2584" fmla="*/ 3713175 h 6887937"/>
              <a:gd name="connsiteX7-2585" fmla="*/ 4785360 w 4790753"/>
              <a:gd name="connsiteY7-2586" fmla="*/ 3926535 h 6887937"/>
              <a:gd name="connsiteX8-2587" fmla="*/ 4028621 w 4790753"/>
              <a:gd name="connsiteY8-2588" fmla="*/ 6887937 h 6887937"/>
              <a:gd name="connsiteX9-2589" fmla="*/ 0 w 4790753"/>
              <a:gd name="connsiteY9-2590" fmla="*/ 6877051 h 6887937"/>
              <a:gd name="connsiteX10-2591" fmla="*/ 0 w 4790753"/>
              <a:gd name="connsiteY10-2592" fmla="*/ 0 h 6887937"/>
              <a:gd name="connsiteX0-2593" fmla="*/ 0 w 4790753"/>
              <a:gd name="connsiteY0-2594" fmla="*/ 0 h 6887937"/>
              <a:gd name="connsiteX1-2595" fmla="*/ 2487931 w 4790753"/>
              <a:gd name="connsiteY1-2596" fmla="*/ 0 h 6887937"/>
              <a:gd name="connsiteX2-2597" fmla="*/ 3244891 w 4790753"/>
              <a:gd name="connsiteY2-2598" fmla="*/ 3464778 h 6887937"/>
              <a:gd name="connsiteX3-2599" fmla="*/ 3992880 w 4790753"/>
              <a:gd name="connsiteY3-2600" fmla="*/ 4905705 h 6887937"/>
              <a:gd name="connsiteX4-2601" fmla="*/ 4213860 w 4790753"/>
              <a:gd name="connsiteY4-2602" fmla="*/ 4757115 h 6887937"/>
              <a:gd name="connsiteX5-2603" fmla="*/ 4457700 w 4790753"/>
              <a:gd name="connsiteY5-2604" fmla="*/ 3842715 h 6887937"/>
              <a:gd name="connsiteX6-2605" fmla="*/ 4686300 w 4790753"/>
              <a:gd name="connsiteY6-2606" fmla="*/ 3713175 h 6887937"/>
              <a:gd name="connsiteX7-2607" fmla="*/ 4785360 w 4790753"/>
              <a:gd name="connsiteY7-2608" fmla="*/ 3926535 h 6887937"/>
              <a:gd name="connsiteX8-2609" fmla="*/ 4028621 w 4790753"/>
              <a:gd name="connsiteY8-2610" fmla="*/ 6887937 h 6887937"/>
              <a:gd name="connsiteX9-2611" fmla="*/ 0 w 4790753"/>
              <a:gd name="connsiteY9-2612" fmla="*/ 6877051 h 6887937"/>
              <a:gd name="connsiteX10-2613" fmla="*/ 0 w 4790753"/>
              <a:gd name="connsiteY10-2614" fmla="*/ 0 h 6887937"/>
              <a:gd name="connsiteX0-2615" fmla="*/ 0 w 4790753"/>
              <a:gd name="connsiteY0-2616" fmla="*/ 0 h 6887937"/>
              <a:gd name="connsiteX1-2617" fmla="*/ 2487931 w 4790753"/>
              <a:gd name="connsiteY1-2618" fmla="*/ 0 h 6887937"/>
              <a:gd name="connsiteX2-2619" fmla="*/ 3392375 w 4790753"/>
              <a:gd name="connsiteY2-2620" fmla="*/ 3464779 h 6887937"/>
              <a:gd name="connsiteX3-2621" fmla="*/ 3992880 w 4790753"/>
              <a:gd name="connsiteY3-2622" fmla="*/ 4905705 h 6887937"/>
              <a:gd name="connsiteX4-2623" fmla="*/ 4213860 w 4790753"/>
              <a:gd name="connsiteY4-2624" fmla="*/ 4757115 h 6887937"/>
              <a:gd name="connsiteX5-2625" fmla="*/ 4457700 w 4790753"/>
              <a:gd name="connsiteY5-2626" fmla="*/ 3842715 h 6887937"/>
              <a:gd name="connsiteX6-2627" fmla="*/ 4686300 w 4790753"/>
              <a:gd name="connsiteY6-2628" fmla="*/ 3713175 h 6887937"/>
              <a:gd name="connsiteX7-2629" fmla="*/ 4785360 w 4790753"/>
              <a:gd name="connsiteY7-2630" fmla="*/ 3926535 h 6887937"/>
              <a:gd name="connsiteX8-2631" fmla="*/ 4028621 w 4790753"/>
              <a:gd name="connsiteY8-2632" fmla="*/ 6887937 h 6887937"/>
              <a:gd name="connsiteX9-2633" fmla="*/ 0 w 4790753"/>
              <a:gd name="connsiteY9-2634" fmla="*/ 6877051 h 6887937"/>
              <a:gd name="connsiteX10-2635" fmla="*/ 0 w 4790753"/>
              <a:gd name="connsiteY10-2636" fmla="*/ 0 h 6887937"/>
              <a:gd name="connsiteX0-2637" fmla="*/ 0 w 5110169"/>
              <a:gd name="connsiteY0-2638" fmla="*/ 0 h 6887937"/>
              <a:gd name="connsiteX1-2639" fmla="*/ 2487931 w 5110169"/>
              <a:gd name="connsiteY1-2640" fmla="*/ 0 h 6887937"/>
              <a:gd name="connsiteX2-2641" fmla="*/ 3392375 w 5110169"/>
              <a:gd name="connsiteY2-2642" fmla="*/ 3464779 h 6887937"/>
              <a:gd name="connsiteX3-2643" fmla="*/ 3992880 w 5110169"/>
              <a:gd name="connsiteY3-2644" fmla="*/ 4905705 h 6887937"/>
              <a:gd name="connsiteX4-2645" fmla="*/ 4213860 w 5110169"/>
              <a:gd name="connsiteY4-2646" fmla="*/ 4757115 h 6887937"/>
              <a:gd name="connsiteX5-2647" fmla="*/ 4457700 w 5110169"/>
              <a:gd name="connsiteY5-2648" fmla="*/ 3842715 h 6887937"/>
              <a:gd name="connsiteX6-2649" fmla="*/ 4686300 w 5110169"/>
              <a:gd name="connsiteY6-2650" fmla="*/ 3713175 h 6887937"/>
              <a:gd name="connsiteX7-2651" fmla="*/ 4785360 w 5110169"/>
              <a:gd name="connsiteY7-2652" fmla="*/ 3926535 h 6887937"/>
              <a:gd name="connsiteX8-2653" fmla="*/ 5110169 w 5110169"/>
              <a:gd name="connsiteY8-2654" fmla="*/ 6887937 h 6887937"/>
              <a:gd name="connsiteX9-2655" fmla="*/ 0 w 5110169"/>
              <a:gd name="connsiteY9-2656" fmla="*/ 6877051 h 6887937"/>
              <a:gd name="connsiteX10-2657" fmla="*/ 0 w 5110169"/>
              <a:gd name="connsiteY10-2658" fmla="*/ 0 h 6887937"/>
              <a:gd name="connsiteX0-2659" fmla="*/ 0 w 5110169"/>
              <a:gd name="connsiteY0-2660" fmla="*/ 0 h 6887937"/>
              <a:gd name="connsiteX1-2661" fmla="*/ 2487931 w 5110169"/>
              <a:gd name="connsiteY1-2662" fmla="*/ 0 h 6887937"/>
              <a:gd name="connsiteX2-2663" fmla="*/ 3766000 w 5110169"/>
              <a:gd name="connsiteY2-2664" fmla="*/ 4629324 h 6887937"/>
              <a:gd name="connsiteX3-2665" fmla="*/ 3992880 w 5110169"/>
              <a:gd name="connsiteY3-2666" fmla="*/ 4905705 h 6887937"/>
              <a:gd name="connsiteX4-2667" fmla="*/ 4213860 w 5110169"/>
              <a:gd name="connsiteY4-2668" fmla="*/ 4757115 h 6887937"/>
              <a:gd name="connsiteX5-2669" fmla="*/ 4457700 w 5110169"/>
              <a:gd name="connsiteY5-2670" fmla="*/ 3842715 h 6887937"/>
              <a:gd name="connsiteX6-2671" fmla="*/ 4686300 w 5110169"/>
              <a:gd name="connsiteY6-2672" fmla="*/ 3713175 h 6887937"/>
              <a:gd name="connsiteX7-2673" fmla="*/ 4785360 w 5110169"/>
              <a:gd name="connsiteY7-2674" fmla="*/ 3926535 h 6887937"/>
              <a:gd name="connsiteX8-2675" fmla="*/ 5110169 w 5110169"/>
              <a:gd name="connsiteY8-2676" fmla="*/ 6887937 h 6887937"/>
              <a:gd name="connsiteX9-2677" fmla="*/ 0 w 5110169"/>
              <a:gd name="connsiteY9-2678" fmla="*/ 6877051 h 6887937"/>
              <a:gd name="connsiteX10-2679" fmla="*/ 0 w 5110169"/>
              <a:gd name="connsiteY10-2680" fmla="*/ 0 h 6887937"/>
              <a:gd name="connsiteX0-2681" fmla="*/ 0 w 5110169"/>
              <a:gd name="connsiteY0-2682" fmla="*/ 0 h 6887937"/>
              <a:gd name="connsiteX1-2683" fmla="*/ 2487931 w 5110169"/>
              <a:gd name="connsiteY1-2684" fmla="*/ 0 h 6887937"/>
              <a:gd name="connsiteX2-2685" fmla="*/ 3716839 w 5110169"/>
              <a:gd name="connsiteY2-2686" fmla="*/ 4550372 h 6887937"/>
              <a:gd name="connsiteX3-2687" fmla="*/ 3992880 w 5110169"/>
              <a:gd name="connsiteY3-2688" fmla="*/ 4905705 h 6887937"/>
              <a:gd name="connsiteX4-2689" fmla="*/ 4213860 w 5110169"/>
              <a:gd name="connsiteY4-2690" fmla="*/ 4757115 h 6887937"/>
              <a:gd name="connsiteX5-2691" fmla="*/ 4457700 w 5110169"/>
              <a:gd name="connsiteY5-2692" fmla="*/ 3842715 h 6887937"/>
              <a:gd name="connsiteX6-2693" fmla="*/ 4686300 w 5110169"/>
              <a:gd name="connsiteY6-2694" fmla="*/ 3713175 h 6887937"/>
              <a:gd name="connsiteX7-2695" fmla="*/ 4785360 w 5110169"/>
              <a:gd name="connsiteY7-2696" fmla="*/ 3926535 h 6887937"/>
              <a:gd name="connsiteX8-2697" fmla="*/ 5110169 w 5110169"/>
              <a:gd name="connsiteY8-2698" fmla="*/ 6887937 h 6887937"/>
              <a:gd name="connsiteX9-2699" fmla="*/ 0 w 5110169"/>
              <a:gd name="connsiteY9-2700" fmla="*/ 6877051 h 6887937"/>
              <a:gd name="connsiteX10-2701" fmla="*/ 0 w 5110169"/>
              <a:gd name="connsiteY10-2702" fmla="*/ 0 h 6887937"/>
              <a:gd name="connsiteX0-2703" fmla="*/ 0 w 5110169"/>
              <a:gd name="connsiteY0-2704" fmla="*/ 0 h 6887937"/>
              <a:gd name="connsiteX1-2705" fmla="*/ 2487931 w 5110169"/>
              <a:gd name="connsiteY1-2706" fmla="*/ 0 h 6887937"/>
              <a:gd name="connsiteX2-2707" fmla="*/ 3589019 w 5110169"/>
              <a:gd name="connsiteY2-2708" fmla="*/ 4510896 h 6887937"/>
              <a:gd name="connsiteX3-2709" fmla="*/ 3992880 w 5110169"/>
              <a:gd name="connsiteY3-2710" fmla="*/ 4905705 h 6887937"/>
              <a:gd name="connsiteX4-2711" fmla="*/ 4213860 w 5110169"/>
              <a:gd name="connsiteY4-2712" fmla="*/ 4757115 h 6887937"/>
              <a:gd name="connsiteX5-2713" fmla="*/ 4457700 w 5110169"/>
              <a:gd name="connsiteY5-2714" fmla="*/ 3842715 h 6887937"/>
              <a:gd name="connsiteX6-2715" fmla="*/ 4686300 w 5110169"/>
              <a:gd name="connsiteY6-2716" fmla="*/ 3713175 h 6887937"/>
              <a:gd name="connsiteX7-2717" fmla="*/ 4785360 w 5110169"/>
              <a:gd name="connsiteY7-2718" fmla="*/ 3926535 h 6887937"/>
              <a:gd name="connsiteX8-2719" fmla="*/ 5110169 w 5110169"/>
              <a:gd name="connsiteY8-2720" fmla="*/ 6887937 h 6887937"/>
              <a:gd name="connsiteX9-2721" fmla="*/ 0 w 5110169"/>
              <a:gd name="connsiteY9-2722" fmla="*/ 6877051 h 6887937"/>
              <a:gd name="connsiteX10-2723" fmla="*/ 0 w 5110169"/>
              <a:gd name="connsiteY10-2724" fmla="*/ 0 h 6887937"/>
              <a:gd name="connsiteX0-2725" fmla="*/ 0 w 5110169"/>
              <a:gd name="connsiteY0-2726" fmla="*/ 0 h 6887937"/>
              <a:gd name="connsiteX1-2727" fmla="*/ 2487931 w 5110169"/>
              <a:gd name="connsiteY1-2728" fmla="*/ 0 h 6887937"/>
              <a:gd name="connsiteX2-2729" fmla="*/ 3677510 w 5110169"/>
              <a:gd name="connsiteY2-2730" fmla="*/ 4510896 h 6887937"/>
              <a:gd name="connsiteX3-2731" fmla="*/ 3992880 w 5110169"/>
              <a:gd name="connsiteY3-2732" fmla="*/ 4905705 h 6887937"/>
              <a:gd name="connsiteX4-2733" fmla="*/ 4213860 w 5110169"/>
              <a:gd name="connsiteY4-2734" fmla="*/ 4757115 h 6887937"/>
              <a:gd name="connsiteX5-2735" fmla="*/ 4457700 w 5110169"/>
              <a:gd name="connsiteY5-2736" fmla="*/ 3842715 h 6887937"/>
              <a:gd name="connsiteX6-2737" fmla="*/ 4686300 w 5110169"/>
              <a:gd name="connsiteY6-2738" fmla="*/ 3713175 h 6887937"/>
              <a:gd name="connsiteX7-2739" fmla="*/ 4785360 w 5110169"/>
              <a:gd name="connsiteY7-2740" fmla="*/ 3926535 h 6887937"/>
              <a:gd name="connsiteX8-2741" fmla="*/ 5110169 w 5110169"/>
              <a:gd name="connsiteY8-2742" fmla="*/ 6887937 h 6887937"/>
              <a:gd name="connsiteX9-2743" fmla="*/ 0 w 5110169"/>
              <a:gd name="connsiteY9-2744" fmla="*/ 6877051 h 6887937"/>
              <a:gd name="connsiteX10-2745" fmla="*/ 0 w 5110169"/>
              <a:gd name="connsiteY10-2746" fmla="*/ 0 h 6887937"/>
              <a:gd name="connsiteX0-2747" fmla="*/ 0 w 5110169"/>
              <a:gd name="connsiteY0-2748" fmla="*/ 0 h 6887937"/>
              <a:gd name="connsiteX1-2749" fmla="*/ 2487931 w 5110169"/>
              <a:gd name="connsiteY1-2750" fmla="*/ 0 h 6887937"/>
              <a:gd name="connsiteX2-2751" fmla="*/ 3677510 w 5110169"/>
              <a:gd name="connsiteY2-2752" fmla="*/ 4510896 h 6887937"/>
              <a:gd name="connsiteX3-2753" fmla="*/ 3992880 w 5110169"/>
              <a:gd name="connsiteY3-2754" fmla="*/ 4905705 h 6887937"/>
              <a:gd name="connsiteX4-2755" fmla="*/ 4213860 w 5110169"/>
              <a:gd name="connsiteY4-2756" fmla="*/ 4757115 h 6887937"/>
              <a:gd name="connsiteX5-2757" fmla="*/ 4457700 w 5110169"/>
              <a:gd name="connsiteY5-2758" fmla="*/ 3842715 h 6887937"/>
              <a:gd name="connsiteX6-2759" fmla="*/ 4686300 w 5110169"/>
              <a:gd name="connsiteY6-2760" fmla="*/ 3713175 h 6887937"/>
              <a:gd name="connsiteX7-2761" fmla="*/ 4785360 w 5110169"/>
              <a:gd name="connsiteY7-2762" fmla="*/ 3926535 h 6887937"/>
              <a:gd name="connsiteX8-2763" fmla="*/ 5110169 w 5110169"/>
              <a:gd name="connsiteY8-2764" fmla="*/ 6887937 h 6887937"/>
              <a:gd name="connsiteX9-2765" fmla="*/ 0 w 5110169"/>
              <a:gd name="connsiteY9-2766" fmla="*/ 6877051 h 6887937"/>
              <a:gd name="connsiteX10-2767" fmla="*/ 0 w 5110169"/>
              <a:gd name="connsiteY10-2768" fmla="*/ 0 h 6887937"/>
              <a:gd name="connsiteX0-2769" fmla="*/ 0 w 5110169"/>
              <a:gd name="connsiteY0-2770" fmla="*/ 0 h 6887937"/>
              <a:gd name="connsiteX1-2771" fmla="*/ 2487931 w 5110169"/>
              <a:gd name="connsiteY1-2772" fmla="*/ 0 h 6887937"/>
              <a:gd name="connsiteX2-2773" fmla="*/ 3677510 w 5110169"/>
              <a:gd name="connsiteY2-2774" fmla="*/ 4510896 h 6887937"/>
              <a:gd name="connsiteX3-2775" fmla="*/ 3953550 w 5110169"/>
              <a:gd name="connsiteY3-2776" fmla="*/ 5034002 h 6887937"/>
              <a:gd name="connsiteX4-2777" fmla="*/ 4213860 w 5110169"/>
              <a:gd name="connsiteY4-2778" fmla="*/ 4757115 h 6887937"/>
              <a:gd name="connsiteX5-2779" fmla="*/ 4457700 w 5110169"/>
              <a:gd name="connsiteY5-2780" fmla="*/ 3842715 h 6887937"/>
              <a:gd name="connsiteX6-2781" fmla="*/ 4686300 w 5110169"/>
              <a:gd name="connsiteY6-2782" fmla="*/ 3713175 h 6887937"/>
              <a:gd name="connsiteX7-2783" fmla="*/ 4785360 w 5110169"/>
              <a:gd name="connsiteY7-2784" fmla="*/ 3926535 h 6887937"/>
              <a:gd name="connsiteX8-2785" fmla="*/ 5110169 w 5110169"/>
              <a:gd name="connsiteY8-2786" fmla="*/ 6887937 h 6887937"/>
              <a:gd name="connsiteX9-2787" fmla="*/ 0 w 5110169"/>
              <a:gd name="connsiteY9-2788" fmla="*/ 6877051 h 6887937"/>
              <a:gd name="connsiteX10-2789" fmla="*/ 0 w 5110169"/>
              <a:gd name="connsiteY10-2790" fmla="*/ 0 h 6887937"/>
              <a:gd name="connsiteX0-2791" fmla="*/ 0 w 5110169"/>
              <a:gd name="connsiteY0-2792" fmla="*/ 0 h 6887937"/>
              <a:gd name="connsiteX1-2793" fmla="*/ 2487931 w 5110169"/>
              <a:gd name="connsiteY1-2794" fmla="*/ 0 h 6887937"/>
              <a:gd name="connsiteX2-2795" fmla="*/ 3677510 w 5110169"/>
              <a:gd name="connsiteY2-2796" fmla="*/ 4510896 h 6887937"/>
              <a:gd name="connsiteX3-2797" fmla="*/ 3953550 w 5110169"/>
              <a:gd name="connsiteY3-2798" fmla="*/ 5300466 h 6887937"/>
              <a:gd name="connsiteX4-2799" fmla="*/ 4213860 w 5110169"/>
              <a:gd name="connsiteY4-2800" fmla="*/ 4757115 h 6887937"/>
              <a:gd name="connsiteX5-2801" fmla="*/ 4457700 w 5110169"/>
              <a:gd name="connsiteY5-2802" fmla="*/ 3842715 h 6887937"/>
              <a:gd name="connsiteX6-2803" fmla="*/ 4686300 w 5110169"/>
              <a:gd name="connsiteY6-2804" fmla="*/ 3713175 h 6887937"/>
              <a:gd name="connsiteX7-2805" fmla="*/ 4785360 w 5110169"/>
              <a:gd name="connsiteY7-2806" fmla="*/ 3926535 h 6887937"/>
              <a:gd name="connsiteX8-2807" fmla="*/ 5110169 w 5110169"/>
              <a:gd name="connsiteY8-2808" fmla="*/ 6887937 h 6887937"/>
              <a:gd name="connsiteX9-2809" fmla="*/ 0 w 5110169"/>
              <a:gd name="connsiteY9-2810" fmla="*/ 6877051 h 6887937"/>
              <a:gd name="connsiteX10-2811" fmla="*/ 0 w 5110169"/>
              <a:gd name="connsiteY10-2812" fmla="*/ 0 h 6887937"/>
              <a:gd name="connsiteX0-2813" fmla="*/ 0 w 5110169"/>
              <a:gd name="connsiteY0-2814" fmla="*/ 0 h 6887937"/>
              <a:gd name="connsiteX1-2815" fmla="*/ 2487931 w 5110169"/>
              <a:gd name="connsiteY1-2816" fmla="*/ 0 h 6887937"/>
              <a:gd name="connsiteX2-2817" fmla="*/ 3677510 w 5110169"/>
              <a:gd name="connsiteY2-2818" fmla="*/ 4510896 h 6887937"/>
              <a:gd name="connsiteX3-2819" fmla="*/ 4042040 w 5110169"/>
              <a:gd name="connsiteY3-2820" fmla="*/ 5566930 h 6887937"/>
              <a:gd name="connsiteX4-2821" fmla="*/ 4213860 w 5110169"/>
              <a:gd name="connsiteY4-2822" fmla="*/ 4757115 h 6887937"/>
              <a:gd name="connsiteX5-2823" fmla="*/ 4457700 w 5110169"/>
              <a:gd name="connsiteY5-2824" fmla="*/ 3842715 h 6887937"/>
              <a:gd name="connsiteX6-2825" fmla="*/ 4686300 w 5110169"/>
              <a:gd name="connsiteY6-2826" fmla="*/ 3713175 h 6887937"/>
              <a:gd name="connsiteX7-2827" fmla="*/ 4785360 w 5110169"/>
              <a:gd name="connsiteY7-2828" fmla="*/ 3926535 h 6887937"/>
              <a:gd name="connsiteX8-2829" fmla="*/ 5110169 w 5110169"/>
              <a:gd name="connsiteY8-2830" fmla="*/ 6887937 h 6887937"/>
              <a:gd name="connsiteX9-2831" fmla="*/ 0 w 5110169"/>
              <a:gd name="connsiteY9-2832" fmla="*/ 6877051 h 6887937"/>
              <a:gd name="connsiteX10-2833" fmla="*/ 0 w 5110169"/>
              <a:gd name="connsiteY10-2834" fmla="*/ 0 h 6887937"/>
              <a:gd name="connsiteX0-2835" fmla="*/ 0 w 5110169"/>
              <a:gd name="connsiteY0-2836" fmla="*/ 0 h 6887937"/>
              <a:gd name="connsiteX1-2837" fmla="*/ 2487931 w 5110169"/>
              <a:gd name="connsiteY1-2838" fmla="*/ 0 h 6887937"/>
              <a:gd name="connsiteX2-2839" fmla="*/ 3677510 w 5110169"/>
              <a:gd name="connsiteY2-2840" fmla="*/ 4510896 h 6887937"/>
              <a:gd name="connsiteX3-2841" fmla="*/ 4032208 w 5110169"/>
              <a:gd name="connsiteY3-2842" fmla="*/ 5379419 h 6887937"/>
              <a:gd name="connsiteX4-2843" fmla="*/ 4213860 w 5110169"/>
              <a:gd name="connsiteY4-2844" fmla="*/ 4757115 h 6887937"/>
              <a:gd name="connsiteX5-2845" fmla="*/ 4457700 w 5110169"/>
              <a:gd name="connsiteY5-2846" fmla="*/ 3842715 h 6887937"/>
              <a:gd name="connsiteX6-2847" fmla="*/ 4686300 w 5110169"/>
              <a:gd name="connsiteY6-2848" fmla="*/ 3713175 h 6887937"/>
              <a:gd name="connsiteX7-2849" fmla="*/ 4785360 w 5110169"/>
              <a:gd name="connsiteY7-2850" fmla="*/ 3926535 h 6887937"/>
              <a:gd name="connsiteX8-2851" fmla="*/ 5110169 w 5110169"/>
              <a:gd name="connsiteY8-2852" fmla="*/ 6887937 h 6887937"/>
              <a:gd name="connsiteX9-2853" fmla="*/ 0 w 5110169"/>
              <a:gd name="connsiteY9-2854" fmla="*/ 6877051 h 6887937"/>
              <a:gd name="connsiteX10-2855" fmla="*/ 0 w 5110169"/>
              <a:gd name="connsiteY10-2856" fmla="*/ 0 h 6887937"/>
              <a:gd name="connsiteX0-2857" fmla="*/ 0 w 5110169"/>
              <a:gd name="connsiteY0-2858" fmla="*/ 0 h 6887937"/>
              <a:gd name="connsiteX1-2859" fmla="*/ 2487931 w 5110169"/>
              <a:gd name="connsiteY1-2860" fmla="*/ 0 h 6887937"/>
              <a:gd name="connsiteX2-2861" fmla="*/ 3805329 w 5110169"/>
              <a:gd name="connsiteY2-2862" fmla="*/ 4974740 h 6887937"/>
              <a:gd name="connsiteX3-2863" fmla="*/ 4032208 w 5110169"/>
              <a:gd name="connsiteY3-2864" fmla="*/ 5379419 h 6887937"/>
              <a:gd name="connsiteX4-2865" fmla="*/ 4213860 w 5110169"/>
              <a:gd name="connsiteY4-2866" fmla="*/ 4757115 h 6887937"/>
              <a:gd name="connsiteX5-2867" fmla="*/ 4457700 w 5110169"/>
              <a:gd name="connsiteY5-2868" fmla="*/ 3842715 h 6887937"/>
              <a:gd name="connsiteX6-2869" fmla="*/ 4686300 w 5110169"/>
              <a:gd name="connsiteY6-2870" fmla="*/ 3713175 h 6887937"/>
              <a:gd name="connsiteX7-2871" fmla="*/ 4785360 w 5110169"/>
              <a:gd name="connsiteY7-2872" fmla="*/ 3926535 h 6887937"/>
              <a:gd name="connsiteX8-2873" fmla="*/ 5110169 w 5110169"/>
              <a:gd name="connsiteY8-2874" fmla="*/ 6887937 h 6887937"/>
              <a:gd name="connsiteX9-2875" fmla="*/ 0 w 5110169"/>
              <a:gd name="connsiteY9-2876" fmla="*/ 6877051 h 6887937"/>
              <a:gd name="connsiteX10-2877" fmla="*/ 0 w 5110169"/>
              <a:gd name="connsiteY10-2878" fmla="*/ 0 h 6887937"/>
              <a:gd name="connsiteX0-2879" fmla="*/ 0 w 5110169"/>
              <a:gd name="connsiteY0-2880" fmla="*/ 0 h 6887937"/>
              <a:gd name="connsiteX1-2881" fmla="*/ 2487931 w 5110169"/>
              <a:gd name="connsiteY1-2882" fmla="*/ 0 h 6887937"/>
              <a:gd name="connsiteX2-2883" fmla="*/ 3775832 w 5110169"/>
              <a:gd name="connsiteY2-2884" fmla="*/ 5033954 h 6887937"/>
              <a:gd name="connsiteX3-2885" fmla="*/ 4032208 w 5110169"/>
              <a:gd name="connsiteY3-2886" fmla="*/ 5379419 h 6887937"/>
              <a:gd name="connsiteX4-2887" fmla="*/ 4213860 w 5110169"/>
              <a:gd name="connsiteY4-2888" fmla="*/ 4757115 h 6887937"/>
              <a:gd name="connsiteX5-2889" fmla="*/ 4457700 w 5110169"/>
              <a:gd name="connsiteY5-2890" fmla="*/ 3842715 h 6887937"/>
              <a:gd name="connsiteX6-2891" fmla="*/ 4686300 w 5110169"/>
              <a:gd name="connsiteY6-2892" fmla="*/ 3713175 h 6887937"/>
              <a:gd name="connsiteX7-2893" fmla="*/ 4785360 w 5110169"/>
              <a:gd name="connsiteY7-2894" fmla="*/ 3926535 h 6887937"/>
              <a:gd name="connsiteX8-2895" fmla="*/ 5110169 w 5110169"/>
              <a:gd name="connsiteY8-2896" fmla="*/ 6887937 h 6887937"/>
              <a:gd name="connsiteX9-2897" fmla="*/ 0 w 5110169"/>
              <a:gd name="connsiteY9-2898" fmla="*/ 6877051 h 6887937"/>
              <a:gd name="connsiteX10-2899" fmla="*/ 0 w 5110169"/>
              <a:gd name="connsiteY10-2900" fmla="*/ 0 h 6887937"/>
              <a:gd name="connsiteX0-2901" fmla="*/ 0 w 5110169"/>
              <a:gd name="connsiteY0-2902" fmla="*/ 0 h 6887937"/>
              <a:gd name="connsiteX1-2903" fmla="*/ 2487931 w 5110169"/>
              <a:gd name="connsiteY1-2904" fmla="*/ 0 h 6887937"/>
              <a:gd name="connsiteX2-2905" fmla="*/ 3834825 w 5110169"/>
              <a:gd name="connsiteY2-2906" fmla="*/ 5142514 h 6887937"/>
              <a:gd name="connsiteX3-2907" fmla="*/ 4032208 w 5110169"/>
              <a:gd name="connsiteY3-2908" fmla="*/ 5379419 h 6887937"/>
              <a:gd name="connsiteX4-2909" fmla="*/ 4213860 w 5110169"/>
              <a:gd name="connsiteY4-2910" fmla="*/ 4757115 h 6887937"/>
              <a:gd name="connsiteX5-2911" fmla="*/ 4457700 w 5110169"/>
              <a:gd name="connsiteY5-2912" fmla="*/ 3842715 h 6887937"/>
              <a:gd name="connsiteX6-2913" fmla="*/ 4686300 w 5110169"/>
              <a:gd name="connsiteY6-2914" fmla="*/ 3713175 h 6887937"/>
              <a:gd name="connsiteX7-2915" fmla="*/ 4785360 w 5110169"/>
              <a:gd name="connsiteY7-2916" fmla="*/ 3926535 h 6887937"/>
              <a:gd name="connsiteX8-2917" fmla="*/ 5110169 w 5110169"/>
              <a:gd name="connsiteY8-2918" fmla="*/ 6887937 h 6887937"/>
              <a:gd name="connsiteX9-2919" fmla="*/ 0 w 5110169"/>
              <a:gd name="connsiteY9-2920" fmla="*/ 6877051 h 6887937"/>
              <a:gd name="connsiteX10-2921" fmla="*/ 0 w 5110169"/>
              <a:gd name="connsiteY10-2922" fmla="*/ 0 h 6887937"/>
              <a:gd name="connsiteX0-2923" fmla="*/ 0 w 5110169"/>
              <a:gd name="connsiteY0-2924" fmla="*/ 0 h 6887937"/>
              <a:gd name="connsiteX1-2925" fmla="*/ 2487931 w 5110169"/>
              <a:gd name="connsiteY1-2926" fmla="*/ 0 h 6887937"/>
              <a:gd name="connsiteX2-2927" fmla="*/ 3834825 w 5110169"/>
              <a:gd name="connsiteY2-2928" fmla="*/ 5142514 h 6887937"/>
              <a:gd name="connsiteX3-2929" fmla="*/ 4074118 w 5110169"/>
              <a:gd name="connsiteY3-2930" fmla="*/ 5314407 h 6887937"/>
              <a:gd name="connsiteX4-2931" fmla="*/ 4213860 w 5110169"/>
              <a:gd name="connsiteY4-2932" fmla="*/ 4757115 h 6887937"/>
              <a:gd name="connsiteX5-2933" fmla="*/ 4457700 w 5110169"/>
              <a:gd name="connsiteY5-2934" fmla="*/ 3842715 h 6887937"/>
              <a:gd name="connsiteX6-2935" fmla="*/ 4686300 w 5110169"/>
              <a:gd name="connsiteY6-2936" fmla="*/ 3713175 h 6887937"/>
              <a:gd name="connsiteX7-2937" fmla="*/ 4785360 w 5110169"/>
              <a:gd name="connsiteY7-2938" fmla="*/ 3926535 h 6887937"/>
              <a:gd name="connsiteX8-2939" fmla="*/ 5110169 w 5110169"/>
              <a:gd name="connsiteY8-2940" fmla="*/ 6887937 h 6887937"/>
              <a:gd name="connsiteX9-2941" fmla="*/ 0 w 5110169"/>
              <a:gd name="connsiteY9-2942" fmla="*/ 6877051 h 6887937"/>
              <a:gd name="connsiteX10-2943" fmla="*/ 0 w 5110169"/>
              <a:gd name="connsiteY10-2944" fmla="*/ 0 h 6887937"/>
              <a:gd name="connsiteX0-2945" fmla="*/ 0 w 5110169"/>
              <a:gd name="connsiteY0-2946" fmla="*/ 0 h 6887937"/>
              <a:gd name="connsiteX1-2947" fmla="*/ 2487931 w 5110169"/>
              <a:gd name="connsiteY1-2948" fmla="*/ 0 h 6887937"/>
              <a:gd name="connsiteX2-2949" fmla="*/ 3834825 w 5110169"/>
              <a:gd name="connsiteY2-2950" fmla="*/ 5142514 h 6887937"/>
              <a:gd name="connsiteX3-2951" fmla="*/ 4074118 w 5110169"/>
              <a:gd name="connsiteY3-2952" fmla="*/ 5314407 h 6887937"/>
              <a:gd name="connsiteX4-2953" fmla="*/ 4168140 w 5110169"/>
              <a:gd name="connsiteY4-2954" fmla="*/ 5055407 h 6887937"/>
              <a:gd name="connsiteX5-2955" fmla="*/ 4457700 w 5110169"/>
              <a:gd name="connsiteY5-2956" fmla="*/ 3842715 h 6887937"/>
              <a:gd name="connsiteX6-2957" fmla="*/ 4686300 w 5110169"/>
              <a:gd name="connsiteY6-2958" fmla="*/ 3713175 h 6887937"/>
              <a:gd name="connsiteX7-2959" fmla="*/ 4785360 w 5110169"/>
              <a:gd name="connsiteY7-2960" fmla="*/ 3926535 h 6887937"/>
              <a:gd name="connsiteX8-2961" fmla="*/ 5110169 w 5110169"/>
              <a:gd name="connsiteY8-2962" fmla="*/ 6887937 h 6887937"/>
              <a:gd name="connsiteX9-2963" fmla="*/ 0 w 5110169"/>
              <a:gd name="connsiteY9-2964" fmla="*/ 6877051 h 6887937"/>
              <a:gd name="connsiteX10-2965" fmla="*/ 0 w 5110169"/>
              <a:gd name="connsiteY10-2966" fmla="*/ 0 h 6887937"/>
              <a:gd name="connsiteX0-2967" fmla="*/ 0 w 5110169"/>
              <a:gd name="connsiteY0-2968" fmla="*/ 0 h 6887937"/>
              <a:gd name="connsiteX1-2969" fmla="*/ 2487931 w 5110169"/>
              <a:gd name="connsiteY1-2970" fmla="*/ 0 h 6887937"/>
              <a:gd name="connsiteX2-2971" fmla="*/ 3834825 w 5110169"/>
              <a:gd name="connsiteY2-2972" fmla="*/ 5142514 h 6887937"/>
              <a:gd name="connsiteX3-2973" fmla="*/ 4074118 w 5110169"/>
              <a:gd name="connsiteY3-2974" fmla="*/ 5314407 h 6887937"/>
              <a:gd name="connsiteX4-2975" fmla="*/ 4168140 w 5110169"/>
              <a:gd name="connsiteY4-2976" fmla="*/ 5055407 h 6887937"/>
              <a:gd name="connsiteX5-2977" fmla="*/ 3935730 w 5110169"/>
              <a:gd name="connsiteY5-2978" fmla="*/ 4175425 h 6887937"/>
              <a:gd name="connsiteX6-2979" fmla="*/ 4686300 w 5110169"/>
              <a:gd name="connsiteY6-2980" fmla="*/ 3713175 h 6887937"/>
              <a:gd name="connsiteX7-2981" fmla="*/ 4785360 w 5110169"/>
              <a:gd name="connsiteY7-2982" fmla="*/ 3926535 h 6887937"/>
              <a:gd name="connsiteX8-2983" fmla="*/ 5110169 w 5110169"/>
              <a:gd name="connsiteY8-2984" fmla="*/ 6887937 h 6887937"/>
              <a:gd name="connsiteX9-2985" fmla="*/ 0 w 5110169"/>
              <a:gd name="connsiteY9-2986" fmla="*/ 6877051 h 6887937"/>
              <a:gd name="connsiteX10-2987" fmla="*/ 0 w 5110169"/>
              <a:gd name="connsiteY10-2988" fmla="*/ 0 h 6887937"/>
              <a:gd name="connsiteX0-2989" fmla="*/ 0 w 5110169"/>
              <a:gd name="connsiteY0-2990" fmla="*/ 0 h 6887937"/>
              <a:gd name="connsiteX1-2991" fmla="*/ 2487931 w 5110169"/>
              <a:gd name="connsiteY1-2992" fmla="*/ 0 h 6887937"/>
              <a:gd name="connsiteX2-2993" fmla="*/ 3834825 w 5110169"/>
              <a:gd name="connsiteY2-2994" fmla="*/ 5142514 h 6887937"/>
              <a:gd name="connsiteX3-2995" fmla="*/ 4074118 w 5110169"/>
              <a:gd name="connsiteY3-2996" fmla="*/ 5314407 h 6887937"/>
              <a:gd name="connsiteX4-2997" fmla="*/ 4168140 w 5110169"/>
              <a:gd name="connsiteY4-2998" fmla="*/ 5055407 h 6887937"/>
              <a:gd name="connsiteX5-2999" fmla="*/ 3935730 w 5110169"/>
              <a:gd name="connsiteY5-3000" fmla="*/ 4175425 h 6887937"/>
              <a:gd name="connsiteX6-3001" fmla="*/ 4061460 w 5110169"/>
              <a:gd name="connsiteY6-3002" fmla="*/ 3931157 h 6887937"/>
              <a:gd name="connsiteX7-3003" fmla="*/ 4785360 w 5110169"/>
              <a:gd name="connsiteY7-3004" fmla="*/ 3926535 h 6887937"/>
              <a:gd name="connsiteX8-3005" fmla="*/ 5110169 w 5110169"/>
              <a:gd name="connsiteY8-3006" fmla="*/ 6887937 h 6887937"/>
              <a:gd name="connsiteX9-3007" fmla="*/ 0 w 5110169"/>
              <a:gd name="connsiteY9-3008" fmla="*/ 6877051 h 6887937"/>
              <a:gd name="connsiteX10-3009" fmla="*/ 0 w 5110169"/>
              <a:gd name="connsiteY10-3010" fmla="*/ 0 h 6887937"/>
              <a:gd name="connsiteX0-3011" fmla="*/ 0 w 5110169"/>
              <a:gd name="connsiteY0-3012" fmla="*/ 0 h 6887937"/>
              <a:gd name="connsiteX1-3013" fmla="*/ 2487931 w 5110169"/>
              <a:gd name="connsiteY1-3014" fmla="*/ 0 h 6887937"/>
              <a:gd name="connsiteX2-3015" fmla="*/ 3834825 w 5110169"/>
              <a:gd name="connsiteY2-3016" fmla="*/ 5142514 h 6887937"/>
              <a:gd name="connsiteX3-3017" fmla="*/ 4074118 w 5110169"/>
              <a:gd name="connsiteY3-3018" fmla="*/ 5314407 h 6887937"/>
              <a:gd name="connsiteX4-3019" fmla="*/ 4168140 w 5110169"/>
              <a:gd name="connsiteY4-3020" fmla="*/ 5055407 h 6887937"/>
              <a:gd name="connsiteX5-3021" fmla="*/ 3935730 w 5110169"/>
              <a:gd name="connsiteY5-3022" fmla="*/ 4175425 h 6887937"/>
              <a:gd name="connsiteX6-3023" fmla="*/ 4061460 w 5110169"/>
              <a:gd name="connsiteY6-3024" fmla="*/ 3931157 h 6887937"/>
              <a:gd name="connsiteX7-3025" fmla="*/ 4198620 w 5110169"/>
              <a:gd name="connsiteY7-3026" fmla="*/ 4133044 h 6887937"/>
              <a:gd name="connsiteX8-3027" fmla="*/ 5110169 w 5110169"/>
              <a:gd name="connsiteY8-3028" fmla="*/ 6887937 h 6887937"/>
              <a:gd name="connsiteX9-3029" fmla="*/ 0 w 5110169"/>
              <a:gd name="connsiteY9-3030" fmla="*/ 6877051 h 6887937"/>
              <a:gd name="connsiteX10-3031" fmla="*/ 0 w 5110169"/>
              <a:gd name="connsiteY10-3032" fmla="*/ 0 h 6887937"/>
              <a:gd name="connsiteX0-3033" fmla="*/ 0 w 5110169"/>
              <a:gd name="connsiteY0-3034" fmla="*/ 0 h 6887937"/>
              <a:gd name="connsiteX1-3035" fmla="*/ 2487931 w 5110169"/>
              <a:gd name="connsiteY1-3036" fmla="*/ 0 h 6887937"/>
              <a:gd name="connsiteX2-3037" fmla="*/ 3834825 w 5110169"/>
              <a:gd name="connsiteY2-3038" fmla="*/ 5142514 h 6887937"/>
              <a:gd name="connsiteX3-3039" fmla="*/ 4074118 w 5110169"/>
              <a:gd name="connsiteY3-3040" fmla="*/ 5314407 h 6887937"/>
              <a:gd name="connsiteX4-3041" fmla="*/ 4168140 w 5110169"/>
              <a:gd name="connsiteY4-3042" fmla="*/ 5055407 h 6887937"/>
              <a:gd name="connsiteX5-3043" fmla="*/ 3935730 w 5110169"/>
              <a:gd name="connsiteY5-3044" fmla="*/ 4175425 h 6887937"/>
              <a:gd name="connsiteX6-3045" fmla="*/ 4061460 w 5110169"/>
              <a:gd name="connsiteY6-3046" fmla="*/ 3931157 h 6887937"/>
              <a:gd name="connsiteX7-3047" fmla="*/ 4251960 w 5110169"/>
              <a:gd name="connsiteY7-3048" fmla="*/ 4071856 h 6887937"/>
              <a:gd name="connsiteX8-3049" fmla="*/ 5110169 w 5110169"/>
              <a:gd name="connsiteY8-3050" fmla="*/ 6887937 h 6887937"/>
              <a:gd name="connsiteX9-3051" fmla="*/ 0 w 5110169"/>
              <a:gd name="connsiteY9-3052" fmla="*/ 6877051 h 6887937"/>
              <a:gd name="connsiteX10-3053" fmla="*/ 0 w 5110169"/>
              <a:gd name="connsiteY10-3054" fmla="*/ 0 h 6887937"/>
              <a:gd name="connsiteX0-3055" fmla="*/ 0 w 5030921"/>
              <a:gd name="connsiteY0-3056" fmla="*/ 0 h 6877051"/>
              <a:gd name="connsiteX1-3057" fmla="*/ 2487931 w 5030921"/>
              <a:gd name="connsiteY1-3058" fmla="*/ 0 h 6877051"/>
              <a:gd name="connsiteX2-3059" fmla="*/ 3834825 w 5030921"/>
              <a:gd name="connsiteY2-3060" fmla="*/ 5142514 h 6877051"/>
              <a:gd name="connsiteX3-3061" fmla="*/ 4074118 w 5030921"/>
              <a:gd name="connsiteY3-3062" fmla="*/ 5314407 h 6877051"/>
              <a:gd name="connsiteX4-3063" fmla="*/ 4168140 w 5030921"/>
              <a:gd name="connsiteY4-3064" fmla="*/ 5055407 h 6877051"/>
              <a:gd name="connsiteX5-3065" fmla="*/ 3935730 w 5030921"/>
              <a:gd name="connsiteY5-3066" fmla="*/ 4175425 h 6877051"/>
              <a:gd name="connsiteX6-3067" fmla="*/ 4061460 w 5030921"/>
              <a:gd name="connsiteY6-3068" fmla="*/ 3931157 h 6877051"/>
              <a:gd name="connsiteX7-3069" fmla="*/ 4251960 w 5030921"/>
              <a:gd name="connsiteY7-3070" fmla="*/ 4071856 h 6877051"/>
              <a:gd name="connsiteX8-3071" fmla="*/ 5030921 w 5030921"/>
              <a:gd name="connsiteY8-3072" fmla="*/ 6875699 h 6877051"/>
              <a:gd name="connsiteX9-3073" fmla="*/ 0 w 5030921"/>
              <a:gd name="connsiteY9-3074" fmla="*/ 6877051 h 6877051"/>
              <a:gd name="connsiteX10-3075" fmla="*/ 0 w 5030921"/>
              <a:gd name="connsiteY10-3076" fmla="*/ 0 h 6877051"/>
              <a:gd name="connsiteX0-3077" fmla="*/ 0 w 4963865"/>
              <a:gd name="connsiteY0-3078" fmla="*/ 0 h 6877051"/>
              <a:gd name="connsiteX1-3079" fmla="*/ 2487931 w 4963865"/>
              <a:gd name="connsiteY1-3080" fmla="*/ 0 h 6877051"/>
              <a:gd name="connsiteX2-3081" fmla="*/ 3834825 w 4963865"/>
              <a:gd name="connsiteY2-3082" fmla="*/ 5142514 h 6877051"/>
              <a:gd name="connsiteX3-3083" fmla="*/ 4074118 w 4963865"/>
              <a:gd name="connsiteY3-3084" fmla="*/ 5314407 h 6877051"/>
              <a:gd name="connsiteX4-3085" fmla="*/ 4168140 w 4963865"/>
              <a:gd name="connsiteY4-3086" fmla="*/ 5055407 h 6877051"/>
              <a:gd name="connsiteX5-3087" fmla="*/ 3935730 w 4963865"/>
              <a:gd name="connsiteY5-3088" fmla="*/ 4175425 h 6877051"/>
              <a:gd name="connsiteX6-3089" fmla="*/ 4061460 w 4963865"/>
              <a:gd name="connsiteY6-3090" fmla="*/ 3931157 h 6877051"/>
              <a:gd name="connsiteX7-3091" fmla="*/ 4251960 w 4963865"/>
              <a:gd name="connsiteY7-3092" fmla="*/ 4071856 h 6877051"/>
              <a:gd name="connsiteX8-3093" fmla="*/ 4963865 w 4963865"/>
              <a:gd name="connsiteY8-3094" fmla="*/ 6875699 h 6877051"/>
              <a:gd name="connsiteX9-3095" fmla="*/ 0 w 4963865"/>
              <a:gd name="connsiteY9-3096" fmla="*/ 6877051 h 6877051"/>
              <a:gd name="connsiteX10-3097" fmla="*/ 0 w 4963865"/>
              <a:gd name="connsiteY10-3098" fmla="*/ 0 h 6877051"/>
              <a:gd name="connsiteX0-3099" fmla="*/ 0 w 5024825"/>
              <a:gd name="connsiteY0-3100" fmla="*/ 0 h 6881818"/>
              <a:gd name="connsiteX1-3101" fmla="*/ 2487931 w 5024825"/>
              <a:gd name="connsiteY1-3102" fmla="*/ 0 h 6881818"/>
              <a:gd name="connsiteX2-3103" fmla="*/ 3834825 w 5024825"/>
              <a:gd name="connsiteY2-3104" fmla="*/ 5142514 h 6881818"/>
              <a:gd name="connsiteX3-3105" fmla="*/ 4074118 w 5024825"/>
              <a:gd name="connsiteY3-3106" fmla="*/ 5314407 h 6881818"/>
              <a:gd name="connsiteX4-3107" fmla="*/ 4168140 w 5024825"/>
              <a:gd name="connsiteY4-3108" fmla="*/ 5055407 h 6881818"/>
              <a:gd name="connsiteX5-3109" fmla="*/ 3935730 w 5024825"/>
              <a:gd name="connsiteY5-3110" fmla="*/ 4175425 h 6881818"/>
              <a:gd name="connsiteX6-3111" fmla="*/ 4061460 w 5024825"/>
              <a:gd name="connsiteY6-3112" fmla="*/ 3931157 h 6881818"/>
              <a:gd name="connsiteX7-3113" fmla="*/ 4251960 w 5024825"/>
              <a:gd name="connsiteY7-3114" fmla="*/ 4071856 h 6881818"/>
              <a:gd name="connsiteX8-3115" fmla="*/ 5024825 w 5024825"/>
              <a:gd name="connsiteY8-3116" fmla="*/ 6881818 h 6881818"/>
              <a:gd name="connsiteX9-3117" fmla="*/ 0 w 5024825"/>
              <a:gd name="connsiteY9-3118" fmla="*/ 6877051 h 6881818"/>
              <a:gd name="connsiteX10-3119" fmla="*/ 0 w 5024825"/>
              <a:gd name="connsiteY10-3120" fmla="*/ 0 h 6881818"/>
              <a:gd name="connsiteX0-3121" fmla="*/ 0 w 5024825"/>
              <a:gd name="connsiteY0-3122" fmla="*/ 0 h 6881818"/>
              <a:gd name="connsiteX1-3123" fmla="*/ 2487931 w 5024825"/>
              <a:gd name="connsiteY1-3124" fmla="*/ 0 h 6881818"/>
              <a:gd name="connsiteX2-3125" fmla="*/ 3834825 w 5024825"/>
              <a:gd name="connsiteY2-3126" fmla="*/ 5142514 h 6881818"/>
              <a:gd name="connsiteX3-3127" fmla="*/ 4074118 w 5024825"/>
              <a:gd name="connsiteY3-3128" fmla="*/ 5314407 h 6881818"/>
              <a:gd name="connsiteX4-3129" fmla="*/ 4168140 w 5024825"/>
              <a:gd name="connsiteY4-3130" fmla="*/ 5055407 h 6881818"/>
              <a:gd name="connsiteX5-3131" fmla="*/ 3935730 w 5024825"/>
              <a:gd name="connsiteY5-3132" fmla="*/ 4175425 h 6881818"/>
              <a:gd name="connsiteX6-3133" fmla="*/ 4061460 w 5024825"/>
              <a:gd name="connsiteY6-3134" fmla="*/ 3931157 h 6881818"/>
              <a:gd name="connsiteX7-3135" fmla="*/ 4251960 w 5024825"/>
              <a:gd name="connsiteY7-3136" fmla="*/ 4071856 h 6881818"/>
              <a:gd name="connsiteX8-3137" fmla="*/ 5024825 w 5024825"/>
              <a:gd name="connsiteY8-3138" fmla="*/ 6881818 h 6881818"/>
              <a:gd name="connsiteX9-3139" fmla="*/ 0 w 5024825"/>
              <a:gd name="connsiteY9-3140" fmla="*/ 6877051 h 6881818"/>
              <a:gd name="connsiteX10-3141" fmla="*/ 0 w 5024825"/>
              <a:gd name="connsiteY10-3142" fmla="*/ 0 h 6881818"/>
              <a:gd name="connsiteX0-3143" fmla="*/ 0 w 5024825"/>
              <a:gd name="connsiteY0-3144" fmla="*/ 0 h 6881818"/>
              <a:gd name="connsiteX1-3145" fmla="*/ 2487931 w 5024825"/>
              <a:gd name="connsiteY1-3146" fmla="*/ 0 h 6881818"/>
              <a:gd name="connsiteX2-3147" fmla="*/ 3834825 w 5024825"/>
              <a:gd name="connsiteY2-3148" fmla="*/ 5142514 h 6881818"/>
              <a:gd name="connsiteX3-3149" fmla="*/ 4074118 w 5024825"/>
              <a:gd name="connsiteY3-3150" fmla="*/ 5314407 h 6881818"/>
              <a:gd name="connsiteX4-3151" fmla="*/ 4168140 w 5024825"/>
              <a:gd name="connsiteY4-3152" fmla="*/ 5055407 h 6881818"/>
              <a:gd name="connsiteX5-3153" fmla="*/ 3935730 w 5024825"/>
              <a:gd name="connsiteY5-3154" fmla="*/ 4175425 h 6881818"/>
              <a:gd name="connsiteX6-3155" fmla="*/ 4061460 w 5024825"/>
              <a:gd name="connsiteY6-3156" fmla="*/ 3931157 h 6881818"/>
              <a:gd name="connsiteX7-3157" fmla="*/ 4251960 w 5024825"/>
              <a:gd name="connsiteY7-3158" fmla="*/ 4071856 h 6881818"/>
              <a:gd name="connsiteX8-3159" fmla="*/ 5024825 w 5024825"/>
              <a:gd name="connsiteY8-3160" fmla="*/ 6881818 h 6881818"/>
              <a:gd name="connsiteX9-3161" fmla="*/ 0 w 5024825"/>
              <a:gd name="connsiteY9-3162" fmla="*/ 6877051 h 6881818"/>
              <a:gd name="connsiteX10-3163" fmla="*/ 0 w 5024825"/>
              <a:gd name="connsiteY10-3164" fmla="*/ 0 h 6881818"/>
              <a:gd name="connsiteX0-3165" fmla="*/ 0 w 5024825"/>
              <a:gd name="connsiteY0-3166" fmla="*/ 0 h 6881818"/>
              <a:gd name="connsiteX1-3167" fmla="*/ 2487931 w 5024825"/>
              <a:gd name="connsiteY1-3168" fmla="*/ 0 h 6881818"/>
              <a:gd name="connsiteX2-3169" fmla="*/ 3834825 w 5024825"/>
              <a:gd name="connsiteY2-3170" fmla="*/ 5142514 h 6881818"/>
              <a:gd name="connsiteX3-3171" fmla="*/ 4074118 w 5024825"/>
              <a:gd name="connsiteY3-3172" fmla="*/ 5314407 h 6881818"/>
              <a:gd name="connsiteX4-3173" fmla="*/ 4168140 w 5024825"/>
              <a:gd name="connsiteY4-3174" fmla="*/ 5055407 h 6881818"/>
              <a:gd name="connsiteX5-3175" fmla="*/ 3935730 w 5024825"/>
              <a:gd name="connsiteY5-3176" fmla="*/ 4175425 h 6881818"/>
              <a:gd name="connsiteX6-3177" fmla="*/ 4061460 w 5024825"/>
              <a:gd name="connsiteY6-3178" fmla="*/ 3931157 h 6881818"/>
              <a:gd name="connsiteX7-3179" fmla="*/ 4251960 w 5024825"/>
              <a:gd name="connsiteY7-3180" fmla="*/ 4071856 h 6881818"/>
              <a:gd name="connsiteX8-3181" fmla="*/ 5024825 w 5024825"/>
              <a:gd name="connsiteY8-3182" fmla="*/ 6881818 h 6881818"/>
              <a:gd name="connsiteX9-3183" fmla="*/ 0 w 5024825"/>
              <a:gd name="connsiteY9-3184" fmla="*/ 6877051 h 6881818"/>
              <a:gd name="connsiteX10-3185" fmla="*/ 0 w 5024825"/>
              <a:gd name="connsiteY10-3186" fmla="*/ 0 h 6881818"/>
              <a:gd name="connsiteX0-3187" fmla="*/ 0 w 5024825"/>
              <a:gd name="connsiteY0-3188" fmla="*/ 0 h 6881818"/>
              <a:gd name="connsiteX1-3189" fmla="*/ 2487931 w 5024825"/>
              <a:gd name="connsiteY1-3190" fmla="*/ 0 h 6881818"/>
              <a:gd name="connsiteX2-3191" fmla="*/ 3834825 w 5024825"/>
              <a:gd name="connsiteY2-3192" fmla="*/ 5142514 h 6881818"/>
              <a:gd name="connsiteX3-3193" fmla="*/ 4074118 w 5024825"/>
              <a:gd name="connsiteY3-3194" fmla="*/ 5314407 h 6881818"/>
              <a:gd name="connsiteX4-3195" fmla="*/ 4168140 w 5024825"/>
              <a:gd name="connsiteY4-3196" fmla="*/ 5055407 h 6881818"/>
              <a:gd name="connsiteX5-3197" fmla="*/ 3935730 w 5024825"/>
              <a:gd name="connsiteY5-3198" fmla="*/ 4175425 h 6881818"/>
              <a:gd name="connsiteX6-3199" fmla="*/ 4061460 w 5024825"/>
              <a:gd name="connsiteY6-3200" fmla="*/ 3931157 h 6881818"/>
              <a:gd name="connsiteX7-3201" fmla="*/ 4251960 w 5024825"/>
              <a:gd name="connsiteY7-3202" fmla="*/ 4071856 h 6881818"/>
              <a:gd name="connsiteX8-3203" fmla="*/ 5024825 w 5024825"/>
              <a:gd name="connsiteY8-3204" fmla="*/ 6881818 h 6881818"/>
              <a:gd name="connsiteX9-3205" fmla="*/ 0 w 5024825"/>
              <a:gd name="connsiteY9-3206" fmla="*/ 6877051 h 6881818"/>
              <a:gd name="connsiteX10-3207" fmla="*/ 0 w 5024825"/>
              <a:gd name="connsiteY10-3208" fmla="*/ 0 h 6881818"/>
              <a:gd name="connsiteX0-3209" fmla="*/ 0 w 5024825"/>
              <a:gd name="connsiteY0-3210" fmla="*/ 0 h 6881818"/>
              <a:gd name="connsiteX1-3211" fmla="*/ 2487931 w 5024825"/>
              <a:gd name="connsiteY1-3212" fmla="*/ 0 h 6881818"/>
              <a:gd name="connsiteX2-3213" fmla="*/ 3834825 w 5024825"/>
              <a:gd name="connsiteY2-3214" fmla="*/ 5142514 h 6881818"/>
              <a:gd name="connsiteX3-3215" fmla="*/ 4074118 w 5024825"/>
              <a:gd name="connsiteY3-3216" fmla="*/ 5314407 h 6881818"/>
              <a:gd name="connsiteX4-3217" fmla="*/ 4168140 w 5024825"/>
              <a:gd name="connsiteY4-3218" fmla="*/ 5055407 h 6881818"/>
              <a:gd name="connsiteX5-3219" fmla="*/ 3935730 w 5024825"/>
              <a:gd name="connsiteY5-3220" fmla="*/ 4175425 h 6881818"/>
              <a:gd name="connsiteX6-3221" fmla="*/ 4061460 w 5024825"/>
              <a:gd name="connsiteY6-3222" fmla="*/ 3941355 h 6881818"/>
              <a:gd name="connsiteX7-3223" fmla="*/ 4251960 w 5024825"/>
              <a:gd name="connsiteY7-3224" fmla="*/ 4071856 h 6881818"/>
              <a:gd name="connsiteX8-3225" fmla="*/ 5024825 w 5024825"/>
              <a:gd name="connsiteY8-3226" fmla="*/ 6881818 h 6881818"/>
              <a:gd name="connsiteX9-3227" fmla="*/ 0 w 5024825"/>
              <a:gd name="connsiteY9-3228" fmla="*/ 6877051 h 6881818"/>
              <a:gd name="connsiteX10-3229" fmla="*/ 0 w 5024825"/>
              <a:gd name="connsiteY10-3230" fmla="*/ 0 h 6881818"/>
              <a:gd name="connsiteX0-3231" fmla="*/ 0 w 5024825"/>
              <a:gd name="connsiteY0-3232" fmla="*/ 0 h 6881818"/>
              <a:gd name="connsiteX1-3233" fmla="*/ 2487931 w 5024825"/>
              <a:gd name="connsiteY1-3234" fmla="*/ 0 h 6881818"/>
              <a:gd name="connsiteX2-3235" fmla="*/ 3834825 w 5024825"/>
              <a:gd name="connsiteY2-3236" fmla="*/ 5142514 h 6881818"/>
              <a:gd name="connsiteX3-3237" fmla="*/ 4074118 w 5024825"/>
              <a:gd name="connsiteY3-3238" fmla="*/ 5314407 h 6881818"/>
              <a:gd name="connsiteX4-3239" fmla="*/ 4168140 w 5024825"/>
              <a:gd name="connsiteY4-3240" fmla="*/ 5055407 h 6881818"/>
              <a:gd name="connsiteX5-3241" fmla="*/ 3935730 w 5024825"/>
              <a:gd name="connsiteY5-3242" fmla="*/ 4175425 h 6881818"/>
              <a:gd name="connsiteX6-3243" fmla="*/ 4061460 w 5024825"/>
              <a:gd name="connsiteY6-3244" fmla="*/ 3941355 h 6881818"/>
              <a:gd name="connsiteX7-3245" fmla="*/ 4251960 w 5024825"/>
              <a:gd name="connsiteY7-3246" fmla="*/ 4071856 h 6881818"/>
              <a:gd name="connsiteX8-3247" fmla="*/ 5024825 w 5024825"/>
              <a:gd name="connsiteY8-3248" fmla="*/ 6881818 h 6881818"/>
              <a:gd name="connsiteX9-3249" fmla="*/ 0 w 5024825"/>
              <a:gd name="connsiteY9-3250" fmla="*/ 6877051 h 6881818"/>
              <a:gd name="connsiteX10-3251" fmla="*/ 0 w 5024825"/>
              <a:gd name="connsiteY10-3252" fmla="*/ 0 h 6881818"/>
              <a:gd name="connsiteX0-3253" fmla="*/ 0 w 5024825"/>
              <a:gd name="connsiteY0-3254" fmla="*/ 0 h 6881818"/>
              <a:gd name="connsiteX1-3255" fmla="*/ 2487931 w 5024825"/>
              <a:gd name="connsiteY1-3256" fmla="*/ 0 h 6881818"/>
              <a:gd name="connsiteX2-3257" fmla="*/ 3834825 w 5024825"/>
              <a:gd name="connsiteY2-3258" fmla="*/ 5142514 h 6881818"/>
              <a:gd name="connsiteX3-3259" fmla="*/ 4074118 w 5024825"/>
              <a:gd name="connsiteY3-3260" fmla="*/ 5314407 h 6881818"/>
              <a:gd name="connsiteX4-3261" fmla="*/ 4168140 w 5024825"/>
              <a:gd name="connsiteY4-3262" fmla="*/ 5055407 h 6881818"/>
              <a:gd name="connsiteX5-3263" fmla="*/ 3935730 w 5024825"/>
              <a:gd name="connsiteY5-3264" fmla="*/ 4175425 h 6881818"/>
              <a:gd name="connsiteX6-3265" fmla="*/ 4061460 w 5024825"/>
              <a:gd name="connsiteY6-3266" fmla="*/ 3941355 h 6881818"/>
              <a:gd name="connsiteX7-3267" fmla="*/ 4251960 w 5024825"/>
              <a:gd name="connsiteY7-3268" fmla="*/ 4071856 h 6881818"/>
              <a:gd name="connsiteX8-3269" fmla="*/ 5024825 w 5024825"/>
              <a:gd name="connsiteY8-3270" fmla="*/ 6881818 h 6881818"/>
              <a:gd name="connsiteX9-3271" fmla="*/ 0 w 5024825"/>
              <a:gd name="connsiteY9-3272" fmla="*/ 6877051 h 6881818"/>
              <a:gd name="connsiteX10-3273" fmla="*/ 0 w 5024825"/>
              <a:gd name="connsiteY10-3274" fmla="*/ 0 h 6881818"/>
              <a:gd name="connsiteX0-3275" fmla="*/ 0 w 5024825"/>
              <a:gd name="connsiteY0-3276" fmla="*/ 0 h 6881818"/>
              <a:gd name="connsiteX1-3277" fmla="*/ 2487931 w 5024825"/>
              <a:gd name="connsiteY1-3278" fmla="*/ 0 h 6881818"/>
              <a:gd name="connsiteX2-3279" fmla="*/ 3834825 w 5024825"/>
              <a:gd name="connsiteY2-3280" fmla="*/ 5142514 h 6881818"/>
              <a:gd name="connsiteX3-3281" fmla="*/ 4074118 w 5024825"/>
              <a:gd name="connsiteY3-3282" fmla="*/ 5314407 h 6881818"/>
              <a:gd name="connsiteX4-3283" fmla="*/ 4168140 w 5024825"/>
              <a:gd name="connsiteY4-3284" fmla="*/ 5055407 h 6881818"/>
              <a:gd name="connsiteX5-3285" fmla="*/ 3935730 w 5024825"/>
              <a:gd name="connsiteY5-3286" fmla="*/ 4175425 h 6881818"/>
              <a:gd name="connsiteX6-3287" fmla="*/ 4061460 w 5024825"/>
              <a:gd name="connsiteY6-3288" fmla="*/ 3941355 h 6881818"/>
              <a:gd name="connsiteX7-3289" fmla="*/ 4251960 w 5024825"/>
              <a:gd name="connsiteY7-3290" fmla="*/ 4071856 h 6881818"/>
              <a:gd name="connsiteX8-3291" fmla="*/ 5024825 w 5024825"/>
              <a:gd name="connsiteY8-3292" fmla="*/ 6881818 h 6881818"/>
              <a:gd name="connsiteX9-3293" fmla="*/ 0 w 5024825"/>
              <a:gd name="connsiteY9-3294" fmla="*/ 6877051 h 6881818"/>
              <a:gd name="connsiteX10-3295" fmla="*/ 0 w 5024825"/>
              <a:gd name="connsiteY10-3296" fmla="*/ 0 h 6881818"/>
              <a:gd name="connsiteX0-3297" fmla="*/ 0 w 5024825"/>
              <a:gd name="connsiteY0-3298" fmla="*/ 0 h 6881818"/>
              <a:gd name="connsiteX1-3299" fmla="*/ 2487931 w 5024825"/>
              <a:gd name="connsiteY1-3300" fmla="*/ 0 h 6881818"/>
              <a:gd name="connsiteX2-3301" fmla="*/ 3834825 w 5024825"/>
              <a:gd name="connsiteY2-3302" fmla="*/ 5142514 h 6881818"/>
              <a:gd name="connsiteX3-3303" fmla="*/ 4074118 w 5024825"/>
              <a:gd name="connsiteY3-3304" fmla="*/ 5314407 h 6881818"/>
              <a:gd name="connsiteX4-3305" fmla="*/ 4168140 w 5024825"/>
              <a:gd name="connsiteY4-3306" fmla="*/ 5055407 h 6881818"/>
              <a:gd name="connsiteX5-3307" fmla="*/ 3935730 w 5024825"/>
              <a:gd name="connsiteY5-3308" fmla="*/ 4175425 h 6881818"/>
              <a:gd name="connsiteX6-3309" fmla="*/ 4061460 w 5024825"/>
              <a:gd name="connsiteY6-3310" fmla="*/ 3941355 h 6881818"/>
              <a:gd name="connsiteX7-3311" fmla="*/ 4251960 w 5024825"/>
              <a:gd name="connsiteY7-3312" fmla="*/ 4071856 h 6881818"/>
              <a:gd name="connsiteX8-3313" fmla="*/ 5024825 w 5024825"/>
              <a:gd name="connsiteY8-3314" fmla="*/ 6881818 h 6881818"/>
              <a:gd name="connsiteX9-3315" fmla="*/ 0 w 5024825"/>
              <a:gd name="connsiteY9-3316" fmla="*/ 6877051 h 6881818"/>
              <a:gd name="connsiteX10-3317" fmla="*/ 0 w 5024825"/>
              <a:gd name="connsiteY10-3318" fmla="*/ 0 h 6881818"/>
              <a:gd name="connsiteX0-3319" fmla="*/ 0 w 5024825"/>
              <a:gd name="connsiteY0-3320" fmla="*/ 0 h 6881818"/>
              <a:gd name="connsiteX1-3321" fmla="*/ 2487931 w 5024825"/>
              <a:gd name="connsiteY1-3322" fmla="*/ 0 h 6881818"/>
              <a:gd name="connsiteX2-3323" fmla="*/ 3834825 w 5024825"/>
              <a:gd name="connsiteY2-3324" fmla="*/ 5142514 h 6881818"/>
              <a:gd name="connsiteX3-3325" fmla="*/ 4074118 w 5024825"/>
              <a:gd name="connsiteY3-3326" fmla="*/ 5314407 h 6881818"/>
              <a:gd name="connsiteX4-3327" fmla="*/ 4168140 w 5024825"/>
              <a:gd name="connsiteY4-3328" fmla="*/ 5055407 h 6881818"/>
              <a:gd name="connsiteX5-3329" fmla="*/ 3935730 w 5024825"/>
              <a:gd name="connsiteY5-3330" fmla="*/ 4175425 h 6881818"/>
              <a:gd name="connsiteX6-3331" fmla="*/ 4061460 w 5024825"/>
              <a:gd name="connsiteY6-3332" fmla="*/ 3941355 h 6881818"/>
              <a:gd name="connsiteX7-3333" fmla="*/ 4251960 w 5024825"/>
              <a:gd name="connsiteY7-3334" fmla="*/ 4071856 h 6881818"/>
              <a:gd name="connsiteX8-3335" fmla="*/ 5024825 w 5024825"/>
              <a:gd name="connsiteY8-3336" fmla="*/ 6881818 h 6881818"/>
              <a:gd name="connsiteX9-3337" fmla="*/ 0 w 5024825"/>
              <a:gd name="connsiteY9-3338" fmla="*/ 6877051 h 6881818"/>
              <a:gd name="connsiteX10-3339" fmla="*/ 0 w 5024825"/>
              <a:gd name="connsiteY10-3340" fmla="*/ 0 h 6881818"/>
              <a:gd name="connsiteX0-3341" fmla="*/ 0 w 5024825"/>
              <a:gd name="connsiteY0-3342" fmla="*/ 0 h 6881818"/>
              <a:gd name="connsiteX1-3343" fmla="*/ 2487931 w 5024825"/>
              <a:gd name="connsiteY1-3344" fmla="*/ 0 h 6881818"/>
              <a:gd name="connsiteX2-3345" fmla="*/ 3834825 w 5024825"/>
              <a:gd name="connsiteY2-3346" fmla="*/ 5142514 h 6881818"/>
              <a:gd name="connsiteX3-3347" fmla="*/ 4074118 w 5024825"/>
              <a:gd name="connsiteY3-3348" fmla="*/ 5314407 h 6881818"/>
              <a:gd name="connsiteX4-3349" fmla="*/ 4168140 w 5024825"/>
              <a:gd name="connsiteY4-3350" fmla="*/ 5055407 h 6881818"/>
              <a:gd name="connsiteX5-3351" fmla="*/ 3935730 w 5024825"/>
              <a:gd name="connsiteY5-3352" fmla="*/ 4175425 h 6881818"/>
              <a:gd name="connsiteX6-3353" fmla="*/ 4061460 w 5024825"/>
              <a:gd name="connsiteY6-3354" fmla="*/ 3941355 h 6881818"/>
              <a:gd name="connsiteX7-3355" fmla="*/ 4251960 w 5024825"/>
              <a:gd name="connsiteY7-3356" fmla="*/ 4071856 h 6881818"/>
              <a:gd name="connsiteX8-3357" fmla="*/ 5024825 w 5024825"/>
              <a:gd name="connsiteY8-3358" fmla="*/ 6881818 h 6881818"/>
              <a:gd name="connsiteX9-3359" fmla="*/ 0 w 5024825"/>
              <a:gd name="connsiteY9-3360" fmla="*/ 6877051 h 6881818"/>
              <a:gd name="connsiteX10-3361" fmla="*/ 0 w 5024825"/>
              <a:gd name="connsiteY10-3362" fmla="*/ 0 h 6881818"/>
              <a:gd name="connsiteX0-3363" fmla="*/ 0 w 5024825"/>
              <a:gd name="connsiteY0-3364" fmla="*/ 0 h 6881818"/>
              <a:gd name="connsiteX1-3365" fmla="*/ 2487931 w 5024825"/>
              <a:gd name="connsiteY1-3366" fmla="*/ 0 h 6881818"/>
              <a:gd name="connsiteX2-3367" fmla="*/ 3834825 w 5024825"/>
              <a:gd name="connsiteY2-3368" fmla="*/ 5142514 h 6881818"/>
              <a:gd name="connsiteX3-3369" fmla="*/ 4074118 w 5024825"/>
              <a:gd name="connsiteY3-3370" fmla="*/ 5314407 h 6881818"/>
              <a:gd name="connsiteX4-3371" fmla="*/ 4168140 w 5024825"/>
              <a:gd name="connsiteY4-3372" fmla="*/ 5055407 h 6881818"/>
              <a:gd name="connsiteX5-3373" fmla="*/ 3935730 w 5024825"/>
              <a:gd name="connsiteY5-3374" fmla="*/ 4175425 h 6881818"/>
              <a:gd name="connsiteX6-3375" fmla="*/ 4061460 w 5024825"/>
              <a:gd name="connsiteY6-3376" fmla="*/ 3941355 h 6881818"/>
              <a:gd name="connsiteX7-3377" fmla="*/ 4251960 w 5024825"/>
              <a:gd name="connsiteY7-3378" fmla="*/ 4071856 h 6881818"/>
              <a:gd name="connsiteX8-3379" fmla="*/ 5024825 w 5024825"/>
              <a:gd name="connsiteY8-3380" fmla="*/ 6881818 h 6881818"/>
              <a:gd name="connsiteX9-3381" fmla="*/ 0 w 5024825"/>
              <a:gd name="connsiteY9-3382" fmla="*/ 6877051 h 6881818"/>
              <a:gd name="connsiteX10-3383" fmla="*/ 0 w 5024825"/>
              <a:gd name="connsiteY10-3384" fmla="*/ 0 h 6881818"/>
              <a:gd name="connsiteX0-3385" fmla="*/ 0 w 5024825"/>
              <a:gd name="connsiteY0-3386" fmla="*/ 0 h 6881818"/>
              <a:gd name="connsiteX1-3387" fmla="*/ 2487931 w 5024825"/>
              <a:gd name="connsiteY1-3388" fmla="*/ 0 h 6881818"/>
              <a:gd name="connsiteX2-3389" fmla="*/ 3834825 w 5024825"/>
              <a:gd name="connsiteY2-3390" fmla="*/ 5142514 h 6881818"/>
              <a:gd name="connsiteX3-3391" fmla="*/ 4079198 w 5024825"/>
              <a:gd name="connsiteY3-3392" fmla="*/ 5441882 h 6881818"/>
              <a:gd name="connsiteX4-3393" fmla="*/ 4168140 w 5024825"/>
              <a:gd name="connsiteY4-3394" fmla="*/ 5055407 h 6881818"/>
              <a:gd name="connsiteX5-3395" fmla="*/ 3935730 w 5024825"/>
              <a:gd name="connsiteY5-3396" fmla="*/ 4175425 h 6881818"/>
              <a:gd name="connsiteX6-3397" fmla="*/ 4061460 w 5024825"/>
              <a:gd name="connsiteY6-3398" fmla="*/ 3941355 h 6881818"/>
              <a:gd name="connsiteX7-3399" fmla="*/ 4251960 w 5024825"/>
              <a:gd name="connsiteY7-3400" fmla="*/ 4071856 h 6881818"/>
              <a:gd name="connsiteX8-3401" fmla="*/ 5024825 w 5024825"/>
              <a:gd name="connsiteY8-3402" fmla="*/ 6881818 h 6881818"/>
              <a:gd name="connsiteX9-3403" fmla="*/ 0 w 5024825"/>
              <a:gd name="connsiteY9-3404" fmla="*/ 6877051 h 6881818"/>
              <a:gd name="connsiteX10-3405" fmla="*/ 0 w 5024825"/>
              <a:gd name="connsiteY10-3406" fmla="*/ 0 h 6881818"/>
              <a:gd name="connsiteX0-3407" fmla="*/ 0 w 5024825"/>
              <a:gd name="connsiteY0-3408" fmla="*/ 0 h 6881818"/>
              <a:gd name="connsiteX1-3409" fmla="*/ 2487931 w 5024825"/>
              <a:gd name="connsiteY1-3410" fmla="*/ 0 h 6881818"/>
              <a:gd name="connsiteX2-3411" fmla="*/ 3834825 w 5024825"/>
              <a:gd name="connsiteY2-3412" fmla="*/ 5142514 h 6881818"/>
              <a:gd name="connsiteX3-3413" fmla="*/ 4079198 w 5024825"/>
              <a:gd name="connsiteY3-3414" fmla="*/ 5441882 h 6881818"/>
              <a:gd name="connsiteX4-3415" fmla="*/ 4168140 w 5024825"/>
              <a:gd name="connsiteY4-3416" fmla="*/ 5055407 h 6881818"/>
              <a:gd name="connsiteX5-3417" fmla="*/ 3935730 w 5024825"/>
              <a:gd name="connsiteY5-3418" fmla="*/ 4175425 h 6881818"/>
              <a:gd name="connsiteX6-3419" fmla="*/ 4061460 w 5024825"/>
              <a:gd name="connsiteY6-3420" fmla="*/ 3941355 h 6881818"/>
              <a:gd name="connsiteX7-3421" fmla="*/ 4251960 w 5024825"/>
              <a:gd name="connsiteY7-3422" fmla="*/ 4071856 h 6881818"/>
              <a:gd name="connsiteX8-3423" fmla="*/ 5024825 w 5024825"/>
              <a:gd name="connsiteY8-3424" fmla="*/ 6881818 h 6881818"/>
              <a:gd name="connsiteX9-3425" fmla="*/ 0 w 5024825"/>
              <a:gd name="connsiteY9-3426" fmla="*/ 6877051 h 6881818"/>
              <a:gd name="connsiteX10-3427" fmla="*/ 0 w 5024825"/>
              <a:gd name="connsiteY10-3428" fmla="*/ 0 h 6881818"/>
              <a:gd name="connsiteX0-3429" fmla="*/ 0 w 5024825"/>
              <a:gd name="connsiteY0-3430" fmla="*/ 0 h 6881818"/>
              <a:gd name="connsiteX1-3431" fmla="*/ 2487931 w 5024825"/>
              <a:gd name="connsiteY1-3432" fmla="*/ 0 h 6881818"/>
              <a:gd name="connsiteX2-3433" fmla="*/ 3834825 w 5024825"/>
              <a:gd name="connsiteY2-3434" fmla="*/ 5142514 h 6881818"/>
              <a:gd name="connsiteX3-3435" fmla="*/ 4079198 w 5024825"/>
              <a:gd name="connsiteY3-3436" fmla="*/ 5441882 h 6881818"/>
              <a:gd name="connsiteX4-3437" fmla="*/ 4168140 w 5024825"/>
              <a:gd name="connsiteY4-3438" fmla="*/ 5055407 h 6881818"/>
              <a:gd name="connsiteX5-3439" fmla="*/ 3935730 w 5024825"/>
              <a:gd name="connsiteY5-3440" fmla="*/ 4175425 h 6881818"/>
              <a:gd name="connsiteX6-3441" fmla="*/ 4061460 w 5024825"/>
              <a:gd name="connsiteY6-3442" fmla="*/ 3941355 h 6881818"/>
              <a:gd name="connsiteX7-3443" fmla="*/ 4251960 w 5024825"/>
              <a:gd name="connsiteY7-3444" fmla="*/ 4071856 h 6881818"/>
              <a:gd name="connsiteX8-3445" fmla="*/ 5024825 w 5024825"/>
              <a:gd name="connsiteY8-3446" fmla="*/ 6881818 h 6881818"/>
              <a:gd name="connsiteX9-3447" fmla="*/ 0 w 5024825"/>
              <a:gd name="connsiteY9-3448" fmla="*/ 6877051 h 6881818"/>
              <a:gd name="connsiteX10-3449" fmla="*/ 0 w 5024825"/>
              <a:gd name="connsiteY10-3450" fmla="*/ 0 h 6881818"/>
              <a:gd name="connsiteX0-3451" fmla="*/ 0 w 5024825"/>
              <a:gd name="connsiteY0-3452" fmla="*/ 0 h 6881818"/>
              <a:gd name="connsiteX1-3453" fmla="*/ 2487931 w 5024825"/>
              <a:gd name="connsiteY1-3454" fmla="*/ 0 h 6881818"/>
              <a:gd name="connsiteX2-3455" fmla="*/ 3834825 w 5024825"/>
              <a:gd name="connsiteY2-3456" fmla="*/ 5142514 h 6881818"/>
              <a:gd name="connsiteX3-3457" fmla="*/ 4048718 w 5024825"/>
              <a:gd name="connsiteY3-3458" fmla="*/ 5314407 h 6881818"/>
              <a:gd name="connsiteX4-3459" fmla="*/ 4168140 w 5024825"/>
              <a:gd name="connsiteY4-3460" fmla="*/ 5055407 h 6881818"/>
              <a:gd name="connsiteX5-3461" fmla="*/ 3935730 w 5024825"/>
              <a:gd name="connsiteY5-3462" fmla="*/ 4175425 h 6881818"/>
              <a:gd name="connsiteX6-3463" fmla="*/ 4061460 w 5024825"/>
              <a:gd name="connsiteY6-3464" fmla="*/ 3941355 h 6881818"/>
              <a:gd name="connsiteX7-3465" fmla="*/ 4251960 w 5024825"/>
              <a:gd name="connsiteY7-3466" fmla="*/ 4071856 h 6881818"/>
              <a:gd name="connsiteX8-3467" fmla="*/ 5024825 w 5024825"/>
              <a:gd name="connsiteY8-3468" fmla="*/ 6881818 h 6881818"/>
              <a:gd name="connsiteX9-3469" fmla="*/ 0 w 5024825"/>
              <a:gd name="connsiteY9-3470" fmla="*/ 6877051 h 6881818"/>
              <a:gd name="connsiteX10-3471" fmla="*/ 0 w 5024825"/>
              <a:gd name="connsiteY10-3472" fmla="*/ 0 h 6881818"/>
              <a:gd name="connsiteX0-3473" fmla="*/ 0 w 5024825"/>
              <a:gd name="connsiteY0-3474" fmla="*/ 0 h 6881818"/>
              <a:gd name="connsiteX1-3475" fmla="*/ 2487931 w 5024825"/>
              <a:gd name="connsiteY1-3476" fmla="*/ 0 h 6881818"/>
              <a:gd name="connsiteX2-3477" fmla="*/ 3834825 w 5024825"/>
              <a:gd name="connsiteY2-3478" fmla="*/ 5142514 h 6881818"/>
              <a:gd name="connsiteX3-3479" fmla="*/ 4048718 w 5024825"/>
              <a:gd name="connsiteY3-3480" fmla="*/ 5314407 h 6881818"/>
              <a:gd name="connsiteX4-3481" fmla="*/ 4168140 w 5024825"/>
              <a:gd name="connsiteY4-3482" fmla="*/ 5055407 h 6881818"/>
              <a:gd name="connsiteX5-3483" fmla="*/ 3935730 w 5024825"/>
              <a:gd name="connsiteY5-3484" fmla="*/ 4175425 h 6881818"/>
              <a:gd name="connsiteX6-3485" fmla="*/ 4061460 w 5024825"/>
              <a:gd name="connsiteY6-3486" fmla="*/ 3941355 h 6881818"/>
              <a:gd name="connsiteX7-3487" fmla="*/ 4251960 w 5024825"/>
              <a:gd name="connsiteY7-3488" fmla="*/ 4071856 h 6881818"/>
              <a:gd name="connsiteX8-3489" fmla="*/ 5024825 w 5024825"/>
              <a:gd name="connsiteY8-3490" fmla="*/ 6881818 h 6881818"/>
              <a:gd name="connsiteX9-3491" fmla="*/ 0 w 5024825"/>
              <a:gd name="connsiteY9-3492" fmla="*/ 6877051 h 6881818"/>
              <a:gd name="connsiteX10-3493" fmla="*/ 0 w 5024825"/>
              <a:gd name="connsiteY10-3494" fmla="*/ 0 h 6881818"/>
              <a:gd name="connsiteX0-3495" fmla="*/ 0 w 5024825"/>
              <a:gd name="connsiteY0-3496" fmla="*/ 0 h 6881818"/>
              <a:gd name="connsiteX1-3497" fmla="*/ 2487931 w 5024825"/>
              <a:gd name="connsiteY1-3498" fmla="*/ 0 h 6881818"/>
              <a:gd name="connsiteX2-3499" fmla="*/ 3834825 w 5024825"/>
              <a:gd name="connsiteY2-3500" fmla="*/ 5142514 h 6881818"/>
              <a:gd name="connsiteX3-3501" fmla="*/ 4048718 w 5024825"/>
              <a:gd name="connsiteY3-3502" fmla="*/ 5314407 h 6881818"/>
              <a:gd name="connsiteX4-3503" fmla="*/ 4168140 w 5024825"/>
              <a:gd name="connsiteY4-3504" fmla="*/ 5055407 h 6881818"/>
              <a:gd name="connsiteX5-3505" fmla="*/ 3935730 w 5024825"/>
              <a:gd name="connsiteY5-3506" fmla="*/ 4175425 h 6881818"/>
              <a:gd name="connsiteX6-3507" fmla="*/ 4061460 w 5024825"/>
              <a:gd name="connsiteY6-3508" fmla="*/ 3941355 h 6881818"/>
              <a:gd name="connsiteX7-3509" fmla="*/ 4251960 w 5024825"/>
              <a:gd name="connsiteY7-3510" fmla="*/ 4071856 h 6881818"/>
              <a:gd name="connsiteX8-3511" fmla="*/ 5024825 w 5024825"/>
              <a:gd name="connsiteY8-3512" fmla="*/ 6881818 h 6881818"/>
              <a:gd name="connsiteX9-3513" fmla="*/ 0 w 5024825"/>
              <a:gd name="connsiteY9-3514" fmla="*/ 6877051 h 6881818"/>
              <a:gd name="connsiteX10-3515" fmla="*/ 0 w 5024825"/>
              <a:gd name="connsiteY10-3516" fmla="*/ 0 h 6881818"/>
              <a:gd name="connsiteX0-3517" fmla="*/ 0 w 5024825"/>
              <a:gd name="connsiteY0-3518" fmla="*/ 0 h 6881818"/>
              <a:gd name="connsiteX1-3519" fmla="*/ 2487931 w 5024825"/>
              <a:gd name="connsiteY1-3520" fmla="*/ 0 h 6881818"/>
              <a:gd name="connsiteX2-3521" fmla="*/ 3834825 w 5024825"/>
              <a:gd name="connsiteY2-3522" fmla="*/ 5142514 h 6881818"/>
              <a:gd name="connsiteX3-3523" fmla="*/ 4048718 w 5024825"/>
              <a:gd name="connsiteY3-3524" fmla="*/ 5314407 h 6881818"/>
              <a:gd name="connsiteX4-3525" fmla="*/ 4168140 w 5024825"/>
              <a:gd name="connsiteY4-3526" fmla="*/ 5055407 h 6881818"/>
              <a:gd name="connsiteX5-3527" fmla="*/ 3935730 w 5024825"/>
              <a:gd name="connsiteY5-3528" fmla="*/ 4175425 h 6881818"/>
              <a:gd name="connsiteX6-3529" fmla="*/ 4061460 w 5024825"/>
              <a:gd name="connsiteY6-3530" fmla="*/ 3941355 h 6881818"/>
              <a:gd name="connsiteX7-3531" fmla="*/ 4251960 w 5024825"/>
              <a:gd name="connsiteY7-3532" fmla="*/ 4071856 h 6881818"/>
              <a:gd name="connsiteX8-3533" fmla="*/ 5024825 w 5024825"/>
              <a:gd name="connsiteY8-3534" fmla="*/ 6881818 h 6881818"/>
              <a:gd name="connsiteX9-3535" fmla="*/ 0 w 5024825"/>
              <a:gd name="connsiteY9-3536" fmla="*/ 6877051 h 6881818"/>
              <a:gd name="connsiteX10-3537" fmla="*/ 0 w 5024825"/>
              <a:gd name="connsiteY10-3538" fmla="*/ 0 h 6881818"/>
              <a:gd name="connsiteX0-3539" fmla="*/ 0 w 5024825"/>
              <a:gd name="connsiteY0-3540" fmla="*/ 0 h 6881818"/>
              <a:gd name="connsiteX1-3541" fmla="*/ 2487931 w 5024825"/>
              <a:gd name="connsiteY1-3542" fmla="*/ 0 h 6881818"/>
              <a:gd name="connsiteX2-3543" fmla="*/ 3834825 w 5024825"/>
              <a:gd name="connsiteY2-3544" fmla="*/ 5142514 h 6881818"/>
              <a:gd name="connsiteX3-3545" fmla="*/ 4048718 w 5024825"/>
              <a:gd name="connsiteY3-3546" fmla="*/ 5314407 h 6881818"/>
              <a:gd name="connsiteX4-3547" fmla="*/ 4168140 w 5024825"/>
              <a:gd name="connsiteY4-3548" fmla="*/ 5055407 h 6881818"/>
              <a:gd name="connsiteX5-3549" fmla="*/ 3935730 w 5024825"/>
              <a:gd name="connsiteY5-3550" fmla="*/ 4175425 h 6881818"/>
              <a:gd name="connsiteX6-3551" fmla="*/ 4061460 w 5024825"/>
              <a:gd name="connsiteY6-3552" fmla="*/ 3941355 h 6881818"/>
              <a:gd name="connsiteX7-3553" fmla="*/ 4251960 w 5024825"/>
              <a:gd name="connsiteY7-3554" fmla="*/ 4071856 h 6881818"/>
              <a:gd name="connsiteX8-3555" fmla="*/ 5024825 w 5024825"/>
              <a:gd name="connsiteY8-3556" fmla="*/ 6881818 h 6881818"/>
              <a:gd name="connsiteX9-3557" fmla="*/ 0 w 5024825"/>
              <a:gd name="connsiteY9-3558" fmla="*/ 6877051 h 6881818"/>
              <a:gd name="connsiteX10-3559" fmla="*/ 0 w 5024825"/>
              <a:gd name="connsiteY10-3560" fmla="*/ 0 h 6881818"/>
              <a:gd name="connsiteX0-3561" fmla="*/ 0 w 5024825"/>
              <a:gd name="connsiteY0-3562" fmla="*/ 0 h 6881818"/>
              <a:gd name="connsiteX1-3563" fmla="*/ 2487931 w 5024825"/>
              <a:gd name="connsiteY1-3564" fmla="*/ 0 h 6881818"/>
              <a:gd name="connsiteX2-3565" fmla="*/ 3834825 w 5024825"/>
              <a:gd name="connsiteY2-3566" fmla="*/ 5142514 h 6881818"/>
              <a:gd name="connsiteX3-3567" fmla="*/ 4048718 w 5024825"/>
              <a:gd name="connsiteY3-3568" fmla="*/ 5314407 h 6881818"/>
              <a:gd name="connsiteX4-3569" fmla="*/ 4168140 w 5024825"/>
              <a:gd name="connsiteY4-3570" fmla="*/ 5055407 h 6881818"/>
              <a:gd name="connsiteX5-3571" fmla="*/ 3935730 w 5024825"/>
              <a:gd name="connsiteY5-3572" fmla="*/ 4175425 h 6881818"/>
              <a:gd name="connsiteX6-3573" fmla="*/ 4061460 w 5024825"/>
              <a:gd name="connsiteY6-3574" fmla="*/ 3941355 h 6881818"/>
              <a:gd name="connsiteX7-3575" fmla="*/ 4251960 w 5024825"/>
              <a:gd name="connsiteY7-3576" fmla="*/ 4071856 h 6881818"/>
              <a:gd name="connsiteX8-3577" fmla="*/ 5024825 w 5024825"/>
              <a:gd name="connsiteY8-3578" fmla="*/ 6881818 h 6881818"/>
              <a:gd name="connsiteX9-3579" fmla="*/ 0 w 5024825"/>
              <a:gd name="connsiteY9-3580" fmla="*/ 6877051 h 6881818"/>
              <a:gd name="connsiteX10-3581" fmla="*/ 0 w 5024825"/>
              <a:gd name="connsiteY10-3582" fmla="*/ 0 h 6881818"/>
              <a:gd name="connsiteX0-3583" fmla="*/ 0 w 5024825"/>
              <a:gd name="connsiteY0-3584" fmla="*/ 0 h 6881818"/>
              <a:gd name="connsiteX1-3585" fmla="*/ 2487931 w 5024825"/>
              <a:gd name="connsiteY1-3586" fmla="*/ 0 h 6881818"/>
              <a:gd name="connsiteX2-3587" fmla="*/ 3834825 w 5024825"/>
              <a:gd name="connsiteY2-3588" fmla="*/ 5142514 h 6881818"/>
              <a:gd name="connsiteX3-3589" fmla="*/ 4048718 w 5024825"/>
              <a:gd name="connsiteY3-3590" fmla="*/ 5314407 h 6881818"/>
              <a:gd name="connsiteX4-3591" fmla="*/ 4168140 w 5024825"/>
              <a:gd name="connsiteY4-3592" fmla="*/ 5055407 h 6881818"/>
              <a:gd name="connsiteX5-3593" fmla="*/ 3935730 w 5024825"/>
              <a:gd name="connsiteY5-3594" fmla="*/ 4175425 h 6881818"/>
              <a:gd name="connsiteX6-3595" fmla="*/ 4061460 w 5024825"/>
              <a:gd name="connsiteY6-3596" fmla="*/ 3941355 h 6881818"/>
              <a:gd name="connsiteX7-3597" fmla="*/ 4251960 w 5024825"/>
              <a:gd name="connsiteY7-3598" fmla="*/ 4071856 h 6881818"/>
              <a:gd name="connsiteX8-3599" fmla="*/ 5024825 w 5024825"/>
              <a:gd name="connsiteY8-3600" fmla="*/ 6881818 h 6881818"/>
              <a:gd name="connsiteX9-3601" fmla="*/ 0 w 5024825"/>
              <a:gd name="connsiteY9-3602" fmla="*/ 6877051 h 6881818"/>
              <a:gd name="connsiteX10-3603" fmla="*/ 0 w 5024825"/>
              <a:gd name="connsiteY10-3604" fmla="*/ 0 h 6881818"/>
              <a:gd name="connsiteX0-3605" fmla="*/ 0 w 5024825"/>
              <a:gd name="connsiteY0-3606" fmla="*/ 0 h 6881818"/>
              <a:gd name="connsiteX1-3607" fmla="*/ 2487931 w 5024825"/>
              <a:gd name="connsiteY1-3608" fmla="*/ 0 h 6881818"/>
              <a:gd name="connsiteX2-3609" fmla="*/ 3834825 w 5024825"/>
              <a:gd name="connsiteY2-3610" fmla="*/ 5142514 h 6881818"/>
              <a:gd name="connsiteX3-3611" fmla="*/ 4048718 w 5024825"/>
              <a:gd name="connsiteY3-3612" fmla="*/ 5314407 h 6881818"/>
              <a:gd name="connsiteX4-3613" fmla="*/ 4168140 w 5024825"/>
              <a:gd name="connsiteY4-3614" fmla="*/ 5055407 h 6881818"/>
              <a:gd name="connsiteX5-3615" fmla="*/ 3935730 w 5024825"/>
              <a:gd name="connsiteY5-3616" fmla="*/ 4175425 h 6881818"/>
              <a:gd name="connsiteX6-3617" fmla="*/ 4061460 w 5024825"/>
              <a:gd name="connsiteY6-3618" fmla="*/ 3941355 h 6881818"/>
              <a:gd name="connsiteX7-3619" fmla="*/ 4251960 w 5024825"/>
              <a:gd name="connsiteY7-3620" fmla="*/ 4071856 h 6881818"/>
              <a:gd name="connsiteX8-3621" fmla="*/ 5024825 w 5024825"/>
              <a:gd name="connsiteY8-3622" fmla="*/ 6881818 h 6881818"/>
              <a:gd name="connsiteX9-3623" fmla="*/ 0 w 5024825"/>
              <a:gd name="connsiteY9-3624" fmla="*/ 6877051 h 6881818"/>
              <a:gd name="connsiteX10-3625" fmla="*/ 0 w 5024825"/>
              <a:gd name="connsiteY10-3626" fmla="*/ 0 h 6881818"/>
              <a:gd name="connsiteX0-3627" fmla="*/ 0 w 5024825"/>
              <a:gd name="connsiteY0-3628" fmla="*/ 0 h 6881818"/>
              <a:gd name="connsiteX1-3629" fmla="*/ 2487931 w 5024825"/>
              <a:gd name="connsiteY1-3630" fmla="*/ 0 h 6881818"/>
              <a:gd name="connsiteX2-3631" fmla="*/ 3834825 w 5024825"/>
              <a:gd name="connsiteY2-3632" fmla="*/ 5142514 h 6881818"/>
              <a:gd name="connsiteX3-3633" fmla="*/ 4048718 w 5024825"/>
              <a:gd name="connsiteY3-3634" fmla="*/ 5314407 h 6881818"/>
              <a:gd name="connsiteX4-3635" fmla="*/ 4168140 w 5024825"/>
              <a:gd name="connsiteY4-3636" fmla="*/ 5055407 h 6881818"/>
              <a:gd name="connsiteX5-3637" fmla="*/ 3935730 w 5024825"/>
              <a:gd name="connsiteY5-3638" fmla="*/ 4175425 h 6881818"/>
              <a:gd name="connsiteX6-3639" fmla="*/ 4061460 w 5024825"/>
              <a:gd name="connsiteY6-3640" fmla="*/ 3941355 h 6881818"/>
              <a:gd name="connsiteX7-3641" fmla="*/ 4251960 w 5024825"/>
              <a:gd name="connsiteY7-3642" fmla="*/ 4071856 h 6881818"/>
              <a:gd name="connsiteX8-3643" fmla="*/ 5024825 w 5024825"/>
              <a:gd name="connsiteY8-3644" fmla="*/ 6881818 h 6881818"/>
              <a:gd name="connsiteX9-3645" fmla="*/ 0 w 5024825"/>
              <a:gd name="connsiteY9-3646" fmla="*/ 6877051 h 6881818"/>
              <a:gd name="connsiteX10-3647" fmla="*/ 0 w 5024825"/>
              <a:gd name="connsiteY10-3648" fmla="*/ 0 h 688181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41" y="connsiteY5-42"/>
              </a:cxn>
              <a:cxn ang="0">
                <a:pos x="connsiteX6-55" y="connsiteY6-56"/>
              </a:cxn>
              <a:cxn ang="0">
                <a:pos x="connsiteX7-71" y="connsiteY7-72"/>
              </a:cxn>
              <a:cxn ang="0">
                <a:pos x="connsiteX8-89" y="connsiteY8-90"/>
              </a:cxn>
              <a:cxn ang="0">
                <a:pos x="connsiteX9-127" y="connsiteY9-128"/>
              </a:cxn>
              <a:cxn ang="0">
                <a:pos x="connsiteX10-149" y="connsiteY10-150"/>
              </a:cxn>
            </a:cxnLst>
            <a:rect l="l" t="t" r="r" b="b"/>
            <a:pathLst>
              <a:path w="5024825" h="6881818">
                <a:moveTo>
                  <a:pt x="0" y="0"/>
                </a:moveTo>
                <a:lnTo>
                  <a:pt x="2487931" y="0"/>
                </a:lnTo>
                <a:lnTo>
                  <a:pt x="3834825" y="5142514"/>
                </a:lnTo>
                <a:cubicBezTo>
                  <a:pt x="3851116" y="5182666"/>
                  <a:pt x="3878538" y="5351369"/>
                  <a:pt x="4048718" y="5314407"/>
                </a:cubicBezTo>
                <a:cubicBezTo>
                  <a:pt x="4218898" y="5277445"/>
                  <a:pt x="4184015" y="5205230"/>
                  <a:pt x="4168140" y="5055407"/>
                </a:cubicBezTo>
                <a:lnTo>
                  <a:pt x="3935730" y="4175425"/>
                </a:lnTo>
                <a:cubicBezTo>
                  <a:pt x="3924300" y="4083966"/>
                  <a:pt x="3902710" y="3989870"/>
                  <a:pt x="4061460" y="3941355"/>
                </a:cubicBezTo>
                <a:cubicBezTo>
                  <a:pt x="4194810" y="3923207"/>
                  <a:pt x="4213860" y="4007005"/>
                  <a:pt x="4251960" y="4071856"/>
                </a:cubicBezTo>
                <a:lnTo>
                  <a:pt x="5024825" y="6881818"/>
                </a:lnTo>
                <a:lnTo>
                  <a:pt x="0" y="6877051"/>
                </a:lnTo>
                <a:lnTo>
                  <a:pt x="0" y="0"/>
                </a:lnTo>
                <a:close/>
              </a:path>
            </a:pathLst>
          </a:custGeom>
          <a:solidFill>
            <a:schemeClr val="bg2"/>
          </a:solidFill>
        </p:spPr>
        <p:txBody>
          <a:bodyPr anchor="ctr"/>
          <a:lstStyle>
            <a:lvl1pPr algn="ctr">
              <a:defRPr baseline="-25000"/>
            </a:lvl1pPr>
          </a:lstStyle>
          <a:p>
            <a:endParaRPr lang="en-US" dirty="0"/>
          </a:p>
        </p:txBody>
      </p:sp>
      <p:sp>
        <p:nvSpPr>
          <p:cNvPr id="21" name="Slide Number Placeholder 9"/>
          <p:cNvSpPr>
            <a:spLocks noGrp="1"/>
          </p:cNvSpPr>
          <p:nvPr>
            <p:ph type="sldNum" sz="quarter" idx="4"/>
          </p:nvPr>
        </p:nvSpPr>
        <p:spPr>
          <a:xfrm>
            <a:off x="10768546" y="6290774"/>
            <a:ext cx="617912" cy="365125"/>
          </a:xfrm>
          <a:prstGeom prst="rect">
            <a:avLst/>
          </a:prstGeom>
        </p:spPr>
        <p:txBody>
          <a:bodyPr/>
          <a:lstStyle>
            <a:lvl1pPr algn="r">
              <a:defRPr sz="1100" b="0" i="0">
                <a:solidFill>
                  <a:schemeClr val="tx1"/>
                </a:solidFill>
                <a:latin typeface="+mn-lt"/>
              </a:defRPr>
            </a:lvl1pPr>
          </a:lstStyle>
          <a:p>
            <a:fld id="{3A98EE3D-8CD1-4C3F-BD1C-C98C9596463C}" type="slidenum">
              <a:rPr lang="en-US" smtClean="0"/>
            </a:fld>
            <a:endParaRPr lang="en-US" dirty="0"/>
          </a:p>
        </p:txBody>
      </p:sp>
      <p:pic>
        <p:nvPicPr>
          <p:cNvPr id="3" name="Graphic 2"/>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804430" y="5008931"/>
            <a:ext cx="3842918" cy="435047"/>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showMasterSp="0" userDrawn="1">
  <p:cSld name="Comparison">
    <p:spTree>
      <p:nvGrpSpPr>
        <p:cNvPr id="1" name=""/>
        <p:cNvGrpSpPr/>
        <p:nvPr/>
      </p:nvGrpSpPr>
      <p:grpSpPr>
        <a:xfrm>
          <a:off x="0" y="0"/>
          <a:ext cx="0" cy="0"/>
          <a:chOff x="0" y="0"/>
          <a:chExt cx="0" cy="0"/>
        </a:xfrm>
      </p:grpSpPr>
      <p:grpSp>
        <p:nvGrpSpPr>
          <p:cNvPr id="25" name="Group 24"/>
          <p:cNvGrpSpPr/>
          <p:nvPr userDrawn="1"/>
        </p:nvGrpSpPr>
        <p:grpSpPr>
          <a:xfrm>
            <a:off x="8233290" y="0"/>
            <a:ext cx="2740011" cy="6850028"/>
            <a:chOff x="8233290" y="0"/>
            <a:chExt cx="2740011" cy="6850028"/>
          </a:xfrm>
        </p:grpSpPr>
        <p:pic>
          <p:nvPicPr>
            <p:cNvPr id="5" name="Graphic 4"/>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3290" y="0"/>
              <a:ext cx="2740011" cy="6850028"/>
            </a:xfrm>
            <a:prstGeom prst="rect">
              <a:avLst/>
            </a:prstGeom>
          </p:spPr>
        </p:pic>
        <p:pic>
          <p:nvPicPr>
            <p:cNvPr id="6" name="Graphic 5"/>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9001841" y="4372451"/>
              <a:ext cx="878334" cy="1705001"/>
            </a:xfrm>
            <a:prstGeom prst="rect">
              <a:avLst/>
            </a:prstGeom>
          </p:spPr>
        </p:pic>
      </p:grpSp>
      <p:sp>
        <p:nvSpPr>
          <p:cNvPr id="26" name="Rectangle: Rounded Corners 25"/>
          <p:cNvSpPr/>
          <p:nvPr userDrawn="1"/>
        </p:nvSpPr>
        <p:spPr>
          <a:xfrm>
            <a:off x="7995403" y="1894376"/>
            <a:ext cx="2847975" cy="339089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hasCustomPrompt="1"/>
          </p:nvPr>
        </p:nvSpPr>
        <p:spPr>
          <a:xfrm>
            <a:off x="447368" y="270880"/>
            <a:ext cx="11297264" cy="1524000"/>
          </a:xfrm>
        </p:spPr>
        <p:txBody>
          <a:bodyPr anchor="ctr">
            <a:normAutofit/>
          </a:bodyPr>
          <a:lstStyle>
            <a:lvl1pPr algn="ctr">
              <a:lnSpc>
                <a:spcPct val="90000"/>
              </a:lnSpc>
              <a:defRPr sz="3600" spc="100" baseline="0">
                <a:solidFill>
                  <a:schemeClr val="tx1"/>
                </a:solidFill>
              </a:defRPr>
            </a:lvl1pPr>
          </a:lstStyle>
          <a:p>
            <a:r>
              <a:rPr lang="en-US" dirty="0"/>
              <a:t>Add title here</a:t>
            </a:r>
            <a:endParaRPr lang="en-US" dirty="0"/>
          </a:p>
        </p:txBody>
      </p:sp>
      <p:sp>
        <p:nvSpPr>
          <p:cNvPr id="13" name="Text Placeholder 12"/>
          <p:cNvSpPr>
            <a:spLocks noGrp="1"/>
          </p:cNvSpPr>
          <p:nvPr>
            <p:ph type="body" sz="quarter" idx="16" hasCustomPrompt="1"/>
          </p:nvPr>
        </p:nvSpPr>
        <p:spPr>
          <a:xfrm>
            <a:off x="1318352" y="1894376"/>
            <a:ext cx="2847975" cy="3390899"/>
          </a:xfrm>
          <a:prstGeom prst="roundRect">
            <a:avLst/>
          </a:prstGeom>
          <a:solidFill>
            <a:schemeClr val="accent1">
              <a:alpha val="10000"/>
            </a:schemeClr>
          </a:solidFill>
          <a:ln w="31750">
            <a:solidFill>
              <a:schemeClr val="accent1"/>
            </a:solidFill>
          </a:ln>
        </p:spPr>
        <p:txBody>
          <a:bodyPr lIns="0" tIns="274320" bIns="0" anchor="t">
            <a:normAutofit/>
          </a:bodyPr>
          <a:lstStyle>
            <a:lvl1pPr marL="0" indent="0" algn="ctr">
              <a:spcBef>
                <a:spcPts val="600"/>
              </a:spcBef>
              <a:spcAft>
                <a:spcPts val="1800"/>
              </a:spcAft>
              <a:buNone/>
              <a:defRPr sz="2400">
                <a:solidFill>
                  <a:schemeClr val="tx2"/>
                </a:solidFill>
                <a:latin typeface="+mj-lt"/>
              </a:defRPr>
            </a:lvl1pPr>
            <a:lvl2pPr marL="201295" indent="0">
              <a:buNone/>
              <a:defRPr/>
            </a:lvl2pPr>
            <a:lvl3pPr marL="384175" indent="0">
              <a:buNone/>
              <a:defRPr/>
            </a:lvl3pPr>
            <a:lvl4pPr marL="567055" indent="0">
              <a:buNone/>
              <a:defRPr/>
            </a:lvl4pPr>
            <a:lvl5pPr marL="749935" indent="0">
              <a:buNone/>
              <a:defRPr/>
            </a:lvl5pPr>
          </a:lstStyle>
          <a:p>
            <a:r>
              <a:rPr lang="en-US" dirty="0"/>
              <a:t>Add Subtitle here</a:t>
            </a:r>
            <a:endParaRPr lang="en-US" dirty="0"/>
          </a:p>
        </p:txBody>
      </p:sp>
      <p:sp>
        <p:nvSpPr>
          <p:cNvPr id="17" name="Picture Placeholder 16"/>
          <p:cNvSpPr>
            <a:spLocks noGrp="1"/>
          </p:cNvSpPr>
          <p:nvPr>
            <p:ph type="pic" sz="quarter" idx="23"/>
          </p:nvPr>
        </p:nvSpPr>
        <p:spPr>
          <a:xfrm>
            <a:off x="2239419" y="2833688"/>
            <a:ext cx="1005840" cy="914400"/>
          </a:xfrm>
        </p:spPr>
        <p:txBody>
          <a:bodyPr>
            <a:normAutofit/>
          </a:bodyPr>
          <a:lstStyle>
            <a:lvl1pPr algn="ctr">
              <a:defRPr sz="1400"/>
            </a:lvl1pPr>
          </a:lstStyle>
          <a:p>
            <a:endParaRPr lang="en-US" dirty="0"/>
          </a:p>
        </p:txBody>
      </p:sp>
      <p:sp>
        <p:nvSpPr>
          <p:cNvPr id="11" name="Text Placeholder 10"/>
          <p:cNvSpPr>
            <a:spLocks noGrp="1"/>
          </p:cNvSpPr>
          <p:nvPr>
            <p:ph type="body" sz="quarter" idx="20" hasCustomPrompt="1"/>
          </p:nvPr>
        </p:nvSpPr>
        <p:spPr>
          <a:xfrm>
            <a:off x="1605817" y="3989405"/>
            <a:ext cx="2275880" cy="893763"/>
          </a:xfrm>
        </p:spPr>
        <p:txBody>
          <a:bodyPr>
            <a:noAutofit/>
          </a:bodyPr>
          <a:lstStyle>
            <a:lvl1pPr marL="0" indent="0" algn="ctr">
              <a:buNone/>
              <a:defRPr sz="1400"/>
            </a:lvl1pPr>
            <a:lvl2pPr marL="201295" indent="0">
              <a:buNone/>
              <a:defRPr sz="1200"/>
            </a:lvl2pPr>
            <a:lvl3pPr marL="384175" indent="0">
              <a:buNone/>
              <a:defRPr sz="1200"/>
            </a:lvl3pPr>
            <a:lvl4pPr marL="567055" indent="0">
              <a:buNone/>
              <a:defRPr sz="1200"/>
            </a:lvl4pPr>
            <a:lvl5pPr marL="749935" indent="0">
              <a:buNone/>
              <a:defRPr sz="1200"/>
            </a:lvl5pPr>
          </a:lstStyle>
          <a:p>
            <a:pPr lvl="0"/>
            <a:r>
              <a:rPr lang="en-US" dirty="0"/>
              <a:t>Click to add text</a:t>
            </a:r>
            <a:endParaRPr lang="en-US" dirty="0"/>
          </a:p>
        </p:txBody>
      </p:sp>
      <p:sp>
        <p:nvSpPr>
          <p:cNvPr id="8" name="Text Placeholder 12"/>
          <p:cNvSpPr>
            <a:spLocks noGrp="1"/>
          </p:cNvSpPr>
          <p:nvPr>
            <p:ph type="body" sz="quarter" idx="18" hasCustomPrompt="1"/>
          </p:nvPr>
        </p:nvSpPr>
        <p:spPr>
          <a:xfrm>
            <a:off x="4651092" y="1894376"/>
            <a:ext cx="2847975" cy="3390899"/>
          </a:xfrm>
          <a:prstGeom prst="roundRect">
            <a:avLst/>
          </a:prstGeom>
          <a:solidFill>
            <a:schemeClr val="accent1">
              <a:alpha val="10000"/>
            </a:schemeClr>
          </a:solidFill>
          <a:ln w="31750">
            <a:solidFill>
              <a:schemeClr val="accent1"/>
            </a:solidFill>
          </a:ln>
        </p:spPr>
        <p:txBody>
          <a:bodyPr lIns="0" tIns="274320" bIns="0" anchor="t">
            <a:normAutofit/>
          </a:bodyPr>
          <a:lstStyle>
            <a:lvl1pPr marL="0" indent="0" algn="ctr">
              <a:spcBef>
                <a:spcPts val="600"/>
              </a:spcBef>
              <a:spcAft>
                <a:spcPts val="1800"/>
              </a:spcAft>
              <a:buNone/>
              <a:defRPr sz="2400">
                <a:solidFill>
                  <a:schemeClr val="tx2"/>
                </a:solidFill>
                <a:latin typeface="+mj-lt"/>
              </a:defRPr>
            </a:lvl1pPr>
            <a:lvl2pPr marL="201295" indent="0">
              <a:buNone/>
              <a:defRPr/>
            </a:lvl2pPr>
            <a:lvl3pPr marL="384175" indent="0">
              <a:buNone/>
              <a:defRPr/>
            </a:lvl3pPr>
            <a:lvl4pPr marL="567055" indent="0">
              <a:buNone/>
              <a:defRPr/>
            </a:lvl4pPr>
            <a:lvl5pPr marL="749935" indent="0">
              <a:buNone/>
              <a:defRPr/>
            </a:lvl5pPr>
          </a:lstStyle>
          <a:p>
            <a:r>
              <a:rPr lang="en-US" dirty="0"/>
              <a:t>Add Subtitle here</a:t>
            </a:r>
            <a:endParaRPr lang="en-US" dirty="0"/>
          </a:p>
        </p:txBody>
      </p:sp>
      <p:sp>
        <p:nvSpPr>
          <p:cNvPr id="18" name="Picture Placeholder 16"/>
          <p:cNvSpPr>
            <a:spLocks noGrp="1"/>
          </p:cNvSpPr>
          <p:nvPr>
            <p:ph type="pic" sz="quarter" idx="24"/>
          </p:nvPr>
        </p:nvSpPr>
        <p:spPr>
          <a:xfrm>
            <a:off x="5572159" y="2954840"/>
            <a:ext cx="1005840" cy="914400"/>
          </a:xfrm>
        </p:spPr>
        <p:txBody>
          <a:bodyPr>
            <a:normAutofit/>
          </a:bodyPr>
          <a:lstStyle>
            <a:lvl1pPr algn="ctr">
              <a:defRPr sz="1400"/>
            </a:lvl1pPr>
          </a:lstStyle>
          <a:p>
            <a:endParaRPr lang="en-US" dirty="0"/>
          </a:p>
        </p:txBody>
      </p:sp>
      <p:sp>
        <p:nvSpPr>
          <p:cNvPr id="12" name="Text Placeholder 10"/>
          <p:cNvSpPr>
            <a:spLocks noGrp="1"/>
          </p:cNvSpPr>
          <p:nvPr>
            <p:ph type="body" sz="quarter" idx="21" hasCustomPrompt="1"/>
          </p:nvPr>
        </p:nvSpPr>
        <p:spPr>
          <a:xfrm>
            <a:off x="4938557" y="3989404"/>
            <a:ext cx="2275880" cy="893763"/>
          </a:xfrm>
        </p:spPr>
        <p:txBody>
          <a:bodyPr>
            <a:noAutofit/>
          </a:bodyPr>
          <a:lstStyle>
            <a:lvl1pPr marL="0" indent="0" algn="ctr">
              <a:buNone/>
              <a:defRPr sz="1400"/>
            </a:lvl1pPr>
            <a:lvl2pPr marL="201295" indent="0">
              <a:buNone/>
              <a:defRPr sz="1200"/>
            </a:lvl2pPr>
            <a:lvl3pPr marL="384175" indent="0">
              <a:buNone/>
              <a:defRPr sz="1200"/>
            </a:lvl3pPr>
            <a:lvl4pPr marL="567055" indent="0">
              <a:buNone/>
              <a:defRPr sz="1200"/>
            </a:lvl4pPr>
            <a:lvl5pPr marL="749935" indent="0">
              <a:buNone/>
              <a:defRPr sz="1200"/>
            </a:lvl5pPr>
          </a:lstStyle>
          <a:p>
            <a:pPr lvl="0"/>
            <a:r>
              <a:rPr lang="en-US" dirty="0"/>
              <a:t>Click to add text</a:t>
            </a:r>
            <a:endParaRPr lang="en-US" dirty="0"/>
          </a:p>
        </p:txBody>
      </p:sp>
      <p:sp>
        <p:nvSpPr>
          <p:cNvPr id="9" name="Text Placeholder 12"/>
          <p:cNvSpPr>
            <a:spLocks noGrp="1"/>
          </p:cNvSpPr>
          <p:nvPr>
            <p:ph type="body" sz="quarter" idx="19" hasCustomPrompt="1"/>
          </p:nvPr>
        </p:nvSpPr>
        <p:spPr>
          <a:xfrm>
            <a:off x="7995403" y="1894376"/>
            <a:ext cx="2847975" cy="3390899"/>
          </a:xfrm>
          <a:prstGeom prst="roundRect">
            <a:avLst/>
          </a:prstGeom>
          <a:solidFill>
            <a:schemeClr val="accent1">
              <a:alpha val="10000"/>
            </a:schemeClr>
          </a:solidFill>
          <a:ln w="31750">
            <a:solidFill>
              <a:schemeClr val="accent1"/>
            </a:solidFill>
          </a:ln>
        </p:spPr>
        <p:txBody>
          <a:bodyPr lIns="0" tIns="274320" bIns="0" anchor="t">
            <a:normAutofit/>
          </a:bodyPr>
          <a:lstStyle>
            <a:lvl1pPr marL="0" indent="0" algn="ctr">
              <a:spcBef>
                <a:spcPts val="600"/>
              </a:spcBef>
              <a:spcAft>
                <a:spcPts val="1800"/>
              </a:spcAft>
              <a:buNone/>
              <a:defRPr sz="2400">
                <a:solidFill>
                  <a:schemeClr val="tx2"/>
                </a:solidFill>
                <a:latin typeface="+mj-lt"/>
              </a:defRPr>
            </a:lvl1pPr>
            <a:lvl2pPr marL="201295" indent="0">
              <a:buNone/>
              <a:defRPr/>
            </a:lvl2pPr>
            <a:lvl3pPr marL="384175" indent="0">
              <a:buNone/>
              <a:defRPr/>
            </a:lvl3pPr>
            <a:lvl4pPr marL="567055" indent="0">
              <a:buNone/>
              <a:defRPr/>
            </a:lvl4pPr>
            <a:lvl5pPr marL="749935" indent="0">
              <a:buNone/>
              <a:defRPr/>
            </a:lvl5pPr>
          </a:lstStyle>
          <a:p>
            <a:r>
              <a:rPr lang="en-US" dirty="0"/>
              <a:t>Add Subtitle here</a:t>
            </a:r>
            <a:endParaRPr lang="en-US" dirty="0"/>
          </a:p>
        </p:txBody>
      </p:sp>
      <p:sp>
        <p:nvSpPr>
          <p:cNvPr id="19" name="Picture Placeholder 16"/>
          <p:cNvSpPr>
            <a:spLocks noGrp="1"/>
          </p:cNvSpPr>
          <p:nvPr>
            <p:ph type="pic" sz="quarter" idx="25"/>
          </p:nvPr>
        </p:nvSpPr>
        <p:spPr>
          <a:xfrm>
            <a:off x="8916470" y="2833688"/>
            <a:ext cx="1005840" cy="914400"/>
          </a:xfrm>
        </p:spPr>
        <p:txBody>
          <a:bodyPr>
            <a:normAutofit/>
          </a:bodyPr>
          <a:lstStyle>
            <a:lvl1pPr algn="ctr">
              <a:defRPr sz="1400"/>
            </a:lvl1pPr>
          </a:lstStyle>
          <a:p>
            <a:endParaRPr lang="en-US" dirty="0"/>
          </a:p>
        </p:txBody>
      </p:sp>
      <p:sp>
        <p:nvSpPr>
          <p:cNvPr id="15" name="Text Placeholder 10"/>
          <p:cNvSpPr>
            <a:spLocks noGrp="1"/>
          </p:cNvSpPr>
          <p:nvPr>
            <p:ph type="body" sz="quarter" idx="22" hasCustomPrompt="1"/>
          </p:nvPr>
        </p:nvSpPr>
        <p:spPr>
          <a:xfrm>
            <a:off x="8282868" y="3989404"/>
            <a:ext cx="2275880" cy="893763"/>
          </a:xfrm>
        </p:spPr>
        <p:txBody>
          <a:bodyPr>
            <a:noAutofit/>
          </a:bodyPr>
          <a:lstStyle>
            <a:lvl1pPr marL="0" indent="0" algn="ctr">
              <a:buNone/>
              <a:defRPr sz="1400"/>
            </a:lvl1pPr>
            <a:lvl2pPr marL="201295" indent="0">
              <a:buNone/>
              <a:defRPr sz="1200"/>
            </a:lvl2pPr>
            <a:lvl3pPr marL="384175" indent="0">
              <a:buNone/>
              <a:defRPr sz="1200"/>
            </a:lvl3pPr>
            <a:lvl4pPr marL="567055" indent="0">
              <a:buNone/>
              <a:defRPr sz="1200"/>
            </a:lvl4pPr>
            <a:lvl5pPr marL="749935" indent="0">
              <a:buNone/>
              <a:defRPr sz="1200"/>
            </a:lvl5pPr>
          </a:lstStyle>
          <a:p>
            <a:pPr lvl="0"/>
            <a:r>
              <a:rPr lang="en-US" dirty="0"/>
              <a:t>Click to add text</a:t>
            </a:r>
            <a:endParaRPr lang="en-US" dirty="0"/>
          </a:p>
        </p:txBody>
      </p:sp>
      <p:sp>
        <p:nvSpPr>
          <p:cNvPr id="24" name="Footer Placeholder 8"/>
          <p:cNvSpPr>
            <a:spLocks noGrp="1"/>
          </p:cNvSpPr>
          <p:nvPr>
            <p:ph type="ftr" sz="quarter" idx="3"/>
          </p:nvPr>
        </p:nvSpPr>
        <p:spPr>
          <a:xfrm>
            <a:off x="824241" y="6290774"/>
            <a:ext cx="6637071" cy="365125"/>
          </a:xfrm>
          <a:prstGeom prst="rect">
            <a:avLst/>
          </a:prstGeom>
        </p:spPr>
        <p:txBody>
          <a:bodyPr/>
          <a:lstStyle>
            <a:lvl1pPr>
              <a:defRPr sz="1100" b="0" i="0" cap="all" baseline="0">
                <a:solidFill>
                  <a:schemeClr val="tx1"/>
                </a:solidFill>
                <a:latin typeface="+mn-lt"/>
              </a:defRPr>
            </a:lvl1pPr>
          </a:lstStyle>
          <a:p>
            <a:r>
              <a:rPr lang="en-US" dirty="0"/>
              <a:t>Add footer here</a:t>
            </a:r>
            <a:endParaRPr lang="en-US" dirty="0"/>
          </a:p>
        </p:txBody>
      </p:sp>
      <p:sp>
        <p:nvSpPr>
          <p:cNvPr id="21" name="Slide Number Placeholder 9"/>
          <p:cNvSpPr>
            <a:spLocks noGrp="1"/>
          </p:cNvSpPr>
          <p:nvPr>
            <p:ph type="sldNum" sz="quarter" idx="4"/>
          </p:nvPr>
        </p:nvSpPr>
        <p:spPr>
          <a:xfrm>
            <a:off x="10768546" y="6290774"/>
            <a:ext cx="617912" cy="365125"/>
          </a:xfrm>
          <a:prstGeom prst="rect">
            <a:avLst/>
          </a:prstGeom>
        </p:spPr>
        <p:txBody>
          <a:bodyPr/>
          <a:lstStyle>
            <a:lvl1pPr algn="r">
              <a:defRPr sz="1100" b="0" i="0">
                <a:solidFill>
                  <a:schemeClr val="tx1"/>
                </a:solidFill>
                <a:latin typeface="+mn-lt"/>
              </a:defRPr>
            </a:lvl1pPr>
          </a:lstStyle>
          <a:p>
            <a:fld id="{3A98EE3D-8CD1-4C3F-BD1C-C98C9596463C}" type="slidenum">
              <a:rPr lang="en-US" smtClean="0"/>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showMasterSp="0" userDrawn="1">
  <p:cSld name="Comparison Dark">
    <p:bg>
      <p:bgPr>
        <a:solidFill>
          <a:schemeClr val="tx1"/>
        </a:solidFill>
        <a:effectLst/>
      </p:bgPr>
    </p:bg>
    <p:spTree>
      <p:nvGrpSpPr>
        <p:cNvPr id="1" name=""/>
        <p:cNvGrpSpPr/>
        <p:nvPr/>
      </p:nvGrpSpPr>
      <p:grpSpPr>
        <a:xfrm>
          <a:off x="0" y="0"/>
          <a:ext cx="0" cy="0"/>
          <a:chOff x="0" y="0"/>
          <a:chExt cx="0" cy="0"/>
        </a:xfrm>
      </p:grpSpPr>
      <p:grpSp>
        <p:nvGrpSpPr>
          <p:cNvPr id="25" name="Group 24"/>
          <p:cNvGrpSpPr/>
          <p:nvPr userDrawn="1"/>
        </p:nvGrpSpPr>
        <p:grpSpPr>
          <a:xfrm>
            <a:off x="8233290" y="0"/>
            <a:ext cx="2740011" cy="6850028"/>
            <a:chOff x="8233290" y="0"/>
            <a:chExt cx="2740011" cy="6850028"/>
          </a:xfrm>
        </p:grpSpPr>
        <p:pic>
          <p:nvPicPr>
            <p:cNvPr id="5" name="Graphic 4"/>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3290" y="0"/>
              <a:ext cx="2740011" cy="6850028"/>
            </a:xfrm>
            <a:prstGeom prst="rect">
              <a:avLst/>
            </a:prstGeom>
          </p:spPr>
        </p:pic>
        <p:pic>
          <p:nvPicPr>
            <p:cNvPr id="6" name="Graphic 5"/>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9001841" y="4372451"/>
              <a:ext cx="878334" cy="1705001"/>
            </a:xfrm>
            <a:prstGeom prst="rect">
              <a:avLst/>
            </a:prstGeom>
          </p:spPr>
        </p:pic>
      </p:grpSp>
      <p:sp>
        <p:nvSpPr>
          <p:cNvPr id="3" name="Title 2"/>
          <p:cNvSpPr>
            <a:spLocks noGrp="1"/>
          </p:cNvSpPr>
          <p:nvPr>
            <p:ph type="title" hasCustomPrompt="1"/>
          </p:nvPr>
        </p:nvSpPr>
        <p:spPr>
          <a:xfrm>
            <a:off x="409099" y="286603"/>
            <a:ext cx="11373803" cy="1450757"/>
          </a:xfrm>
        </p:spPr>
        <p:txBody>
          <a:bodyPr anchor="ctr">
            <a:normAutofit/>
          </a:bodyPr>
          <a:lstStyle>
            <a:lvl1pPr algn="ctr">
              <a:defRPr sz="3600">
                <a:solidFill>
                  <a:schemeClr val="bg1"/>
                </a:solidFill>
              </a:defRPr>
            </a:lvl1pPr>
          </a:lstStyle>
          <a:p>
            <a:r>
              <a:rPr lang="en-US" dirty="0"/>
              <a:t>Add title here</a:t>
            </a:r>
            <a:endParaRPr lang="en-US" dirty="0"/>
          </a:p>
        </p:txBody>
      </p:sp>
      <p:sp>
        <p:nvSpPr>
          <p:cNvPr id="13" name="Text Placeholder 12"/>
          <p:cNvSpPr>
            <a:spLocks noGrp="1"/>
          </p:cNvSpPr>
          <p:nvPr>
            <p:ph type="body" sz="quarter" idx="16" hasCustomPrompt="1"/>
          </p:nvPr>
        </p:nvSpPr>
        <p:spPr>
          <a:xfrm>
            <a:off x="1318352" y="1894376"/>
            <a:ext cx="2847975" cy="3390899"/>
          </a:xfrm>
          <a:prstGeom prst="roundRect">
            <a:avLst/>
          </a:prstGeom>
          <a:solidFill>
            <a:schemeClr val="tx1"/>
          </a:solidFill>
          <a:ln w="31750">
            <a:solidFill>
              <a:schemeClr val="accent1"/>
            </a:solidFill>
          </a:ln>
        </p:spPr>
        <p:txBody>
          <a:bodyPr lIns="0" tIns="274320" bIns="0" anchor="t">
            <a:normAutofit/>
          </a:bodyPr>
          <a:lstStyle>
            <a:lvl1pPr marL="0" indent="0" algn="ctr">
              <a:spcBef>
                <a:spcPts val="600"/>
              </a:spcBef>
              <a:spcAft>
                <a:spcPts val="1800"/>
              </a:spcAft>
              <a:buNone/>
              <a:defRPr sz="2400">
                <a:solidFill>
                  <a:schemeClr val="accent1"/>
                </a:solidFill>
                <a:latin typeface="+mj-lt"/>
              </a:defRPr>
            </a:lvl1pPr>
            <a:lvl2pPr marL="201295" indent="0">
              <a:buNone/>
              <a:defRPr/>
            </a:lvl2pPr>
            <a:lvl3pPr marL="384175" indent="0">
              <a:buNone/>
              <a:defRPr/>
            </a:lvl3pPr>
            <a:lvl4pPr marL="567055" indent="0">
              <a:buNone/>
              <a:defRPr/>
            </a:lvl4pPr>
            <a:lvl5pPr marL="749935" indent="0">
              <a:buNone/>
              <a:defRPr/>
            </a:lvl5pPr>
          </a:lstStyle>
          <a:p>
            <a:r>
              <a:rPr lang="en-US" dirty="0"/>
              <a:t>Add Subtitle here</a:t>
            </a:r>
            <a:endParaRPr lang="en-US" dirty="0"/>
          </a:p>
        </p:txBody>
      </p:sp>
      <p:sp>
        <p:nvSpPr>
          <p:cNvPr id="17" name="Picture Placeholder 16"/>
          <p:cNvSpPr>
            <a:spLocks noGrp="1"/>
          </p:cNvSpPr>
          <p:nvPr>
            <p:ph type="pic" sz="quarter" idx="23"/>
          </p:nvPr>
        </p:nvSpPr>
        <p:spPr>
          <a:xfrm>
            <a:off x="2239419" y="2833688"/>
            <a:ext cx="1005840" cy="914400"/>
          </a:xfrm>
        </p:spPr>
        <p:txBody>
          <a:bodyPr>
            <a:normAutofit/>
          </a:bodyPr>
          <a:lstStyle>
            <a:lvl1pPr algn="ctr">
              <a:defRPr sz="1400"/>
            </a:lvl1pPr>
          </a:lstStyle>
          <a:p>
            <a:endParaRPr lang="en-US" dirty="0"/>
          </a:p>
        </p:txBody>
      </p:sp>
      <p:sp>
        <p:nvSpPr>
          <p:cNvPr id="11" name="Text Placeholder 10"/>
          <p:cNvSpPr>
            <a:spLocks noGrp="1"/>
          </p:cNvSpPr>
          <p:nvPr>
            <p:ph type="body" sz="quarter" idx="20" hasCustomPrompt="1"/>
          </p:nvPr>
        </p:nvSpPr>
        <p:spPr>
          <a:xfrm>
            <a:off x="1605817" y="3989405"/>
            <a:ext cx="2275880" cy="893763"/>
          </a:xfrm>
        </p:spPr>
        <p:txBody>
          <a:bodyPr>
            <a:noAutofit/>
          </a:bodyPr>
          <a:lstStyle>
            <a:lvl1pPr marL="0" indent="0" algn="ctr">
              <a:buNone/>
              <a:defRPr sz="1400">
                <a:solidFill>
                  <a:schemeClr val="bg1"/>
                </a:solidFill>
              </a:defRPr>
            </a:lvl1pPr>
            <a:lvl2pPr marL="201295" indent="0">
              <a:buNone/>
              <a:defRPr sz="1200"/>
            </a:lvl2pPr>
            <a:lvl3pPr marL="384175" indent="0">
              <a:buNone/>
              <a:defRPr sz="1200"/>
            </a:lvl3pPr>
            <a:lvl4pPr marL="567055" indent="0">
              <a:buNone/>
              <a:defRPr sz="1200"/>
            </a:lvl4pPr>
            <a:lvl5pPr marL="749935" indent="0">
              <a:buNone/>
              <a:defRPr sz="1200"/>
            </a:lvl5pPr>
          </a:lstStyle>
          <a:p>
            <a:pPr lvl="0"/>
            <a:r>
              <a:rPr lang="en-US" dirty="0"/>
              <a:t>Click to add text</a:t>
            </a:r>
            <a:endParaRPr lang="en-US" dirty="0"/>
          </a:p>
        </p:txBody>
      </p:sp>
      <p:sp>
        <p:nvSpPr>
          <p:cNvPr id="8" name="Text Placeholder 12"/>
          <p:cNvSpPr>
            <a:spLocks noGrp="1"/>
          </p:cNvSpPr>
          <p:nvPr>
            <p:ph type="body" sz="quarter" idx="18" hasCustomPrompt="1"/>
          </p:nvPr>
        </p:nvSpPr>
        <p:spPr>
          <a:xfrm>
            <a:off x="4651092" y="1894376"/>
            <a:ext cx="2847975" cy="3390899"/>
          </a:xfrm>
          <a:prstGeom prst="roundRect">
            <a:avLst/>
          </a:prstGeom>
          <a:solidFill>
            <a:schemeClr val="tx1"/>
          </a:solidFill>
          <a:ln w="31750">
            <a:solidFill>
              <a:schemeClr val="accent1"/>
            </a:solidFill>
          </a:ln>
        </p:spPr>
        <p:txBody>
          <a:bodyPr lIns="0" tIns="274320" bIns="0" anchor="t">
            <a:normAutofit/>
          </a:bodyPr>
          <a:lstStyle>
            <a:lvl1pPr marL="0" indent="0" algn="ctr">
              <a:spcBef>
                <a:spcPts val="600"/>
              </a:spcBef>
              <a:spcAft>
                <a:spcPts val="1800"/>
              </a:spcAft>
              <a:buNone/>
              <a:defRPr sz="2400">
                <a:solidFill>
                  <a:schemeClr val="accent1"/>
                </a:solidFill>
                <a:latin typeface="+mj-lt"/>
              </a:defRPr>
            </a:lvl1pPr>
            <a:lvl2pPr marL="201295" indent="0">
              <a:buNone/>
              <a:defRPr/>
            </a:lvl2pPr>
            <a:lvl3pPr marL="384175" indent="0">
              <a:buNone/>
              <a:defRPr/>
            </a:lvl3pPr>
            <a:lvl4pPr marL="567055" indent="0">
              <a:buNone/>
              <a:defRPr/>
            </a:lvl4pPr>
            <a:lvl5pPr marL="749935" indent="0">
              <a:buNone/>
              <a:defRPr/>
            </a:lvl5pPr>
          </a:lstStyle>
          <a:p>
            <a:r>
              <a:rPr lang="en-US" dirty="0"/>
              <a:t>Add Subtitle here</a:t>
            </a:r>
            <a:endParaRPr lang="en-US" dirty="0"/>
          </a:p>
        </p:txBody>
      </p:sp>
      <p:sp>
        <p:nvSpPr>
          <p:cNvPr id="18" name="Picture Placeholder 16"/>
          <p:cNvSpPr>
            <a:spLocks noGrp="1"/>
          </p:cNvSpPr>
          <p:nvPr>
            <p:ph type="pic" sz="quarter" idx="24"/>
          </p:nvPr>
        </p:nvSpPr>
        <p:spPr>
          <a:xfrm>
            <a:off x="5572159" y="2954840"/>
            <a:ext cx="1005840" cy="914400"/>
          </a:xfrm>
        </p:spPr>
        <p:txBody>
          <a:bodyPr>
            <a:normAutofit/>
          </a:bodyPr>
          <a:lstStyle>
            <a:lvl1pPr algn="ctr">
              <a:defRPr sz="1400"/>
            </a:lvl1pPr>
          </a:lstStyle>
          <a:p>
            <a:endParaRPr lang="en-US" dirty="0"/>
          </a:p>
        </p:txBody>
      </p:sp>
      <p:sp>
        <p:nvSpPr>
          <p:cNvPr id="12" name="Text Placeholder 10"/>
          <p:cNvSpPr>
            <a:spLocks noGrp="1"/>
          </p:cNvSpPr>
          <p:nvPr>
            <p:ph type="body" sz="quarter" idx="21" hasCustomPrompt="1"/>
          </p:nvPr>
        </p:nvSpPr>
        <p:spPr>
          <a:xfrm>
            <a:off x="4938557" y="3989404"/>
            <a:ext cx="2275880" cy="893763"/>
          </a:xfrm>
        </p:spPr>
        <p:txBody>
          <a:bodyPr>
            <a:noAutofit/>
          </a:bodyPr>
          <a:lstStyle>
            <a:lvl1pPr marL="0" indent="0" algn="ctr">
              <a:buNone/>
              <a:defRPr sz="1400">
                <a:solidFill>
                  <a:schemeClr val="bg1"/>
                </a:solidFill>
              </a:defRPr>
            </a:lvl1pPr>
            <a:lvl2pPr marL="201295" indent="0">
              <a:buNone/>
              <a:defRPr sz="1200"/>
            </a:lvl2pPr>
            <a:lvl3pPr marL="384175" indent="0">
              <a:buNone/>
              <a:defRPr sz="1200"/>
            </a:lvl3pPr>
            <a:lvl4pPr marL="567055" indent="0">
              <a:buNone/>
              <a:defRPr sz="1200"/>
            </a:lvl4pPr>
            <a:lvl5pPr marL="749935" indent="0">
              <a:buNone/>
              <a:defRPr sz="1200"/>
            </a:lvl5pPr>
          </a:lstStyle>
          <a:p>
            <a:pPr lvl="0"/>
            <a:r>
              <a:rPr lang="en-US" dirty="0"/>
              <a:t>Click to add text</a:t>
            </a:r>
            <a:endParaRPr lang="en-US" dirty="0"/>
          </a:p>
        </p:txBody>
      </p:sp>
      <p:sp>
        <p:nvSpPr>
          <p:cNvPr id="9" name="Text Placeholder 12"/>
          <p:cNvSpPr>
            <a:spLocks noGrp="1"/>
          </p:cNvSpPr>
          <p:nvPr>
            <p:ph type="body" sz="quarter" idx="19" hasCustomPrompt="1"/>
          </p:nvPr>
        </p:nvSpPr>
        <p:spPr>
          <a:xfrm>
            <a:off x="7995403" y="1894376"/>
            <a:ext cx="2847975" cy="3390899"/>
          </a:xfrm>
          <a:prstGeom prst="roundRect">
            <a:avLst/>
          </a:prstGeom>
          <a:solidFill>
            <a:schemeClr val="tx1"/>
          </a:solidFill>
          <a:ln w="31750">
            <a:solidFill>
              <a:schemeClr val="accent1"/>
            </a:solidFill>
          </a:ln>
        </p:spPr>
        <p:txBody>
          <a:bodyPr lIns="0" tIns="274320" bIns="0" anchor="t">
            <a:normAutofit/>
          </a:bodyPr>
          <a:lstStyle>
            <a:lvl1pPr marL="0" indent="0" algn="ctr">
              <a:spcBef>
                <a:spcPts val="600"/>
              </a:spcBef>
              <a:spcAft>
                <a:spcPts val="1800"/>
              </a:spcAft>
              <a:buNone/>
              <a:defRPr sz="2400">
                <a:solidFill>
                  <a:schemeClr val="accent1"/>
                </a:solidFill>
                <a:latin typeface="+mj-lt"/>
              </a:defRPr>
            </a:lvl1pPr>
            <a:lvl2pPr marL="201295" indent="0">
              <a:buNone/>
              <a:defRPr/>
            </a:lvl2pPr>
            <a:lvl3pPr marL="384175" indent="0">
              <a:buNone/>
              <a:defRPr/>
            </a:lvl3pPr>
            <a:lvl4pPr marL="567055" indent="0">
              <a:buNone/>
              <a:defRPr/>
            </a:lvl4pPr>
            <a:lvl5pPr marL="749935" indent="0">
              <a:buNone/>
              <a:defRPr/>
            </a:lvl5pPr>
          </a:lstStyle>
          <a:p>
            <a:r>
              <a:rPr lang="en-US" dirty="0"/>
              <a:t>Add Subtitle here</a:t>
            </a:r>
            <a:endParaRPr lang="en-US" dirty="0"/>
          </a:p>
        </p:txBody>
      </p:sp>
      <p:sp>
        <p:nvSpPr>
          <p:cNvPr id="19" name="Picture Placeholder 16"/>
          <p:cNvSpPr>
            <a:spLocks noGrp="1"/>
          </p:cNvSpPr>
          <p:nvPr>
            <p:ph type="pic" sz="quarter" idx="25"/>
          </p:nvPr>
        </p:nvSpPr>
        <p:spPr>
          <a:xfrm>
            <a:off x="8916470" y="2833688"/>
            <a:ext cx="1005840" cy="914400"/>
          </a:xfrm>
        </p:spPr>
        <p:txBody>
          <a:bodyPr>
            <a:normAutofit/>
          </a:bodyPr>
          <a:lstStyle>
            <a:lvl1pPr algn="ctr">
              <a:defRPr sz="1400"/>
            </a:lvl1pPr>
          </a:lstStyle>
          <a:p>
            <a:endParaRPr lang="en-US" dirty="0"/>
          </a:p>
        </p:txBody>
      </p:sp>
      <p:sp>
        <p:nvSpPr>
          <p:cNvPr id="15" name="Text Placeholder 10"/>
          <p:cNvSpPr>
            <a:spLocks noGrp="1"/>
          </p:cNvSpPr>
          <p:nvPr>
            <p:ph type="body" sz="quarter" idx="22" hasCustomPrompt="1"/>
          </p:nvPr>
        </p:nvSpPr>
        <p:spPr>
          <a:xfrm>
            <a:off x="8282868" y="3989404"/>
            <a:ext cx="2275880" cy="893763"/>
          </a:xfrm>
        </p:spPr>
        <p:txBody>
          <a:bodyPr>
            <a:noAutofit/>
          </a:bodyPr>
          <a:lstStyle>
            <a:lvl1pPr marL="0" indent="0" algn="ctr">
              <a:buNone/>
              <a:defRPr sz="1400">
                <a:solidFill>
                  <a:schemeClr val="bg1"/>
                </a:solidFill>
              </a:defRPr>
            </a:lvl1pPr>
            <a:lvl2pPr marL="201295" indent="0">
              <a:buNone/>
              <a:defRPr sz="1200"/>
            </a:lvl2pPr>
            <a:lvl3pPr marL="384175" indent="0">
              <a:buNone/>
              <a:defRPr sz="1200"/>
            </a:lvl3pPr>
            <a:lvl4pPr marL="567055" indent="0">
              <a:buNone/>
              <a:defRPr sz="1200"/>
            </a:lvl4pPr>
            <a:lvl5pPr marL="749935" indent="0">
              <a:buNone/>
              <a:defRPr sz="1200"/>
            </a:lvl5pPr>
          </a:lstStyle>
          <a:p>
            <a:pPr lvl="0"/>
            <a:r>
              <a:rPr lang="en-US" dirty="0"/>
              <a:t>Click to add text</a:t>
            </a:r>
            <a:endParaRPr lang="en-US" dirty="0"/>
          </a:p>
        </p:txBody>
      </p:sp>
      <p:sp>
        <p:nvSpPr>
          <p:cNvPr id="24" name="Footer Placeholder 8"/>
          <p:cNvSpPr>
            <a:spLocks noGrp="1"/>
          </p:cNvSpPr>
          <p:nvPr>
            <p:ph type="ftr" sz="quarter" idx="3"/>
          </p:nvPr>
        </p:nvSpPr>
        <p:spPr>
          <a:xfrm>
            <a:off x="824241" y="6290774"/>
            <a:ext cx="6637071" cy="365125"/>
          </a:xfrm>
          <a:prstGeom prst="rect">
            <a:avLst/>
          </a:prstGeom>
        </p:spPr>
        <p:txBody>
          <a:bodyPr/>
          <a:lstStyle>
            <a:lvl1pPr>
              <a:defRPr sz="1100" b="0" i="0" cap="all" baseline="0">
                <a:solidFill>
                  <a:schemeClr val="bg1"/>
                </a:solidFill>
                <a:latin typeface="+mn-lt"/>
              </a:defRPr>
            </a:lvl1pPr>
          </a:lstStyle>
          <a:p>
            <a:r>
              <a:rPr lang="en-US" dirty="0"/>
              <a:t>Add footer here</a:t>
            </a:r>
            <a:endParaRPr lang="en-US" dirty="0"/>
          </a:p>
        </p:txBody>
      </p:sp>
      <p:sp>
        <p:nvSpPr>
          <p:cNvPr id="21" name="Slide Number Placeholder 9"/>
          <p:cNvSpPr>
            <a:spLocks noGrp="1"/>
          </p:cNvSpPr>
          <p:nvPr>
            <p:ph type="sldNum" sz="quarter" idx="4"/>
          </p:nvPr>
        </p:nvSpPr>
        <p:spPr>
          <a:xfrm>
            <a:off x="10768546" y="6290774"/>
            <a:ext cx="617912" cy="365125"/>
          </a:xfrm>
          <a:prstGeom prst="rect">
            <a:avLst/>
          </a:prstGeom>
        </p:spPr>
        <p:txBody>
          <a:bodyPr/>
          <a:lstStyle>
            <a:lvl1pPr algn="r">
              <a:defRPr sz="1100" b="0" i="0">
                <a:solidFill>
                  <a:schemeClr val="bg1"/>
                </a:solidFill>
                <a:latin typeface="+mn-lt"/>
              </a:defRPr>
            </a:lvl1pPr>
          </a:lstStyle>
          <a:p>
            <a:fld id="{3A98EE3D-8CD1-4C3F-BD1C-C98C9596463C}" type="slidenum">
              <a:rPr lang="en-US" smtClean="0"/>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showMasterSp="0" userDrawn="1">
  <p:cSld name="Lesson Summar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599788" y="353962"/>
            <a:ext cx="4786877" cy="983225"/>
          </a:xfrm>
        </p:spPr>
        <p:txBody>
          <a:bodyPr anchor="b">
            <a:normAutofit/>
          </a:bodyPr>
          <a:lstStyle>
            <a:lvl1pPr algn="l">
              <a:lnSpc>
                <a:spcPct val="90000"/>
              </a:lnSpc>
              <a:defRPr sz="3600" spc="100" baseline="0">
                <a:solidFill>
                  <a:schemeClr val="bg1"/>
                </a:solidFill>
              </a:defRPr>
            </a:lvl1pPr>
          </a:lstStyle>
          <a:p>
            <a:r>
              <a:rPr lang="en-US" dirty="0"/>
              <a:t>Add title here</a:t>
            </a:r>
            <a:endParaRPr lang="en-US" dirty="0"/>
          </a:p>
        </p:txBody>
      </p:sp>
      <p:sp>
        <p:nvSpPr>
          <p:cNvPr id="3" name="Subtitle 2"/>
          <p:cNvSpPr>
            <a:spLocks noGrp="1"/>
          </p:cNvSpPr>
          <p:nvPr>
            <p:ph type="subTitle" idx="1" hasCustomPrompt="1"/>
          </p:nvPr>
        </p:nvSpPr>
        <p:spPr>
          <a:xfrm>
            <a:off x="6599788" y="1517074"/>
            <a:ext cx="4786877" cy="763899"/>
          </a:xfrm>
        </p:spPr>
        <p:txBody>
          <a:bodyPr lIns="91440" tIns="91440" rIns="91440" bIns="0">
            <a:normAutofit/>
          </a:bodyPr>
          <a:lstStyle>
            <a:lvl1pPr marL="0" indent="0" algn="l">
              <a:spcBef>
                <a:spcPts val="0"/>
              </a:spcBef>
              <a:spcAft>
                <a:spcPts val="0"/>
              </a:spcAft>
              <a:buNone/>
              <a:defRPr sz="2400" cap="none" spc="0" baseline="0">
                <a:solidFill>
                  <a:schemeClr val="accent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dirty="0"/>
              <a:t>Add Subtitle here</a:t>
            </a:r>
            <a:endParaRPr lang="en-US" dirty="0"/>
          </a:p>
        </p:txBody>
      </p:sp>
      <p:sp>
        <p:nvSpPr>
          <p:cNvPr id="14" name="Picture Placeholder 13"/>
          <p:cNvSpPr>
            <a:spLocks noGrp="1"/>
          </p:cNvSpPr>
          <p:nvPr>
            <p:ph type="pic" sz="quarter" idx="11"/>
          </p:nvPr>
        </p:nvSpPr>
        <p:spPr>
          <a:xfrm>
            <a:off x="0" y="-2235"/>
            <a:ext cx="5840730" cy="6862275"/>
          </a:xfrm>
          <a:custGeom>
            <a:avLst/>
            <a:gdLst>
              <a:gd name="connsiteX0" fmla="*/ 0 w 6064250"/>
              <a:gd name="connsiteY0" fmla="*/ 0 h 6877051"/>
              <a:gd name="connsiteX1" fmla="*/ 606425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1" fmla="*/ 0 w 6064250"/>
              <a:gd name="connsiteY0-2" fmla="*/ 0 h 6877051"/>
              <a:gd name="connsiteX1-3" fmla="*/ 5840730 w 6064250"/>
              <a:gd name="connsiteY1-4" fmla="*/ 0 h 6877051"/>
              <a:gd name="connsiteX2-5" fmla="*/ 6064250 w 6064250"/>
              <a:gd name="connsiteY2-6" fmla="*/ 6877051 h 6877051"/>
              <a:gd name="connsiteX3-7" fmla="*/ 0 w 6064250"/>
              <a:gd name="connsiteY3-8" fmla="*/ 6877051 h 6877051"/>
              <a:gd name="connsiteX4-9" fmla="*/ 0 w 6064250"/>
              <a:gd name="connsiteY4-10" fmla="*/ 0 h 6877051"/>
              <a:gd name="connsiteX0-11" fmla="*/ 0 w 5840730"/>
              <a:gd name="connsiteY0-12" fmla="*/ 0 h 6887937"/>
              <a:gd name="connsiteX1-13" fmla="*/ 5840730 w 5840730"/>
              <a:gd name="connsiteY1-14" fmla="*/ 0 h 6887937"/>
              <a:gd name="connsiteX2-15" fmla="*/ 4028621 w 5840730"/>
              <a:gd name="connsiteY2-16" fmla="*/ 6887937 h 6887937"/>
              <a:gd name="connsiteX3-17" fmla="*/ 0 w 5840730"/>
              <a:gd name="connsiteY3-18" fmla="*/ 6877051 h 6887937"/>
              <a:gd name="connsiteX4-19" fmla="*/ 0 w 5840730"/>
              <a:gd name="connsiteY4-20" fmla="*/ 0 h 6887937"/>
              <a:gd name="connsiteX0-21" fmla="*/ 0 w 5840730"/>
              <a:gd name="connsiteY0-22" fmla="*/ 0 h 6887937"/>
              <a:gd name="connsiteX1-23" fmla="*/ 5840730 w 5840730"/>
              <a:gd name="connsiteY1-24" fmla="*/ 0 h 6887937"/>
              <a:gd name="connsiteX2-25" fmla="*/ 5090160 w 5840730"/>
              <a:gd name="connsiteY2-26" fmla="*/ 2775915 h 6887937"/>
              <a:gd name="connsiteX3-27" fmla="*/ 4028621 w 5840730"/>
              <a:gd name="connsiteY3-28" fmla="*/ 6887937 h 6887937"/>
              <a:gd name="connsiteX4-29" fmla="*/ 0 w 5840730"/>
              <a:gd name="connsiteY4-30" fmla="*/ 6877051 h 6887937"/>
              <a:gd name="connsiteX5" fmla="*/ 0 w 5840730"/>
              <a:gd name="connsiteY5" fmla="*/ 0 h 6887937"/>
              <a:gd name="connsiteX0-31" fmla="*/ 0 w 5840730"/>
              <a:gd name="connsiteY0-32" fmla="*/ 0 h 6887937"/>
              <a:gd name="connsiteX1-33" fmla="*/ 5840730 w 5840730"/>
              <a:gd name="connsiteY1-34" fmla="*/ 0 h 6887937"/>
              <a:gd name="connsiteX2-35" fmla="*/ 5090160 w 5840730"/>
              <a:gd name="connsiteY2-36" fmla="*/ 2775915 h 6887937"/>
              <a:gd name="connsiteX3-37" fmla="*/ 4991100 w 5840730"/>
              <a:gd name="connsiteY3-38" fmla="*/ 3134055 h 6887937"/>
              <a:gd name="connsiteX4-39" fmla="*/ 4028621 w 5840730"/>
              <a:gd name="connsiteY4-40" fmla="*/ 6887937 h 6887937"/>
              <a:gd name="connsiteX5-41" fmla="*/ 0 w 5840730"/>
              <a:gd name="connsiteY5-42" fmla="*/ 6877051 h 6887937"/>
              <a:gd name="connsiteX6" fmla="*/ 0 w 5840730"/>
              <a:gd name="connsiteY6" fmla="*/ 0 h 6887937"/>
              <a:gd name="connsiteX0-43" fmla="*/ 0 w 5840730"/>
              <a:gd name="connsiteY0-44" fmla="*/ 0 h 6887937"/>
              <a:gd name="connsiteX1-45" fmla="*/ 5840730 w 5840730"/>
              <a:gd name="connsiteY1-46" fmla="*/ 0 h 6887937"/>
              <a:gd name="connsiteX2-47" fmla="*/ 5090160 w 5840730"/>
              <a:gd name="connsiteY2-48" fmla="*/ 2775915 h 6887937"/>
              <a:gd name="connsiteX3-49" fmla="*/ 4991100 w 5840730"/>
              <a:gd name="connsiteY3-50" fmla="*/ 3134055 h 6887937"/>
              <a:gd name="connsiteX4-51" fmla="*/ 4785360 w 5840730"/>
              <a:gd name="connsiteY4-52" fmla="*/ 3926535 h 6887937"/>
              <a:gd name="connsiteX5-53" fmla="*/ 4028621 w 5840730"/>
              <a:gd name="connsiteY5-54" fmla="*/ 6887937 h 6887937"/>
              <a:gd name="connsiteX6-55" fmla="*/ 0 w 5840730"/>
              <a:gd name="connsiteY6-56" fmla="*/ 6877051 h 6887937"/>
              <a:gd name="connsiteX7" fmla="*/ 0 w 5840730"/>
              <a:gd name="connsiteY7" fmla="*/ 0 h 6887937"/>
              <a:gd name="connsiteX0-57" fmla="*/ 0 w 5840730"/>
              <a:gd name="connsiteY0-58" fmla="*/ 0 h 6887937"/>
              <a:gd name="connsiteX1-59" fmla="*/ 5840730 w 5840730"/>
              <a:gd name="connsiteY1-60" fmla="*/ 0 h 6887937"/>
              <a:gd name="connsiteX2-61" fmla="*/ 5090160 w 5840730"/>
              <a:gd name="connsiteY2-62" fmla="*/ 2775915 h 6887937"/>
              <a:gd name="connsiteX3-63" fmla="*/ 4991100 w 5840730"/>
              <a:gd name="connsiteY3-64" fmla="*/ 3134055 h 6887937"/>
              <a:gd name="connsiteX4-65" fmla="*/ 4922520 w 5840730"/>
              <a:gd name="connsiteY4-66" fmla="*/ 3415995 h 6887937"/>
              <a:gd name="connsiteX5-67" fmla="*/ 4785360 w 5840730"/>
              <a:gd name="connsiteY5-68" fmla="*/ 3926535 h 6887937"/>
              <a:gd name="connsiteX6-69" fmla="*/ 4028621 w 5840730"/>
              <a:gd name="connsiteY6-70" fmla="*/ 6887937 h 6887937"/>
              <a:gd name="connsiteX7-71" fmla="*/ 0 w 5840730"/>
              <a:gd name="connsiteY7-72" fmla="*/ 6877051 h 6887937"/>
              <a:gd name="connsiteX8" fmla="*/ 0 w 5840730"/>
              <a:gd name="connsiteY8" fmla="*/ 0 h 6887937"/>
              <a:gd name="connsiteX0-73" fmla="*/ 0 w 5840730"/>
              <a:gd name="connsiteY0-74" fmla="*/ 0 h 6887937"/>
              <a:gd name="connsiteX1-75" fmla="*/ 5840730 w 5840730"/>
              <a:gd name="connsiteY1-76" fmla="*/ 0 h 6887937"/>
              <a:gd name="connsiteX2-77" fmla="*/ 5090160 w 5840730"/>
              <a:gd name="connsiteY2-78" fmla="*/ 2775915 h 6887937"/>
              <a:gd name="connsiteX3-79" fmla="*/ 4754880 w 5840730"/>
              <a:gd name="connsiteY3-80" fmla="*/ 2692095 h 6887937"/>
              <a:gd name="connsiteX4-81" fmla="*/ 4922520 w 5840730"/>
              <a:gd name="connsiteY4-82" fmla="*/ 3415995 h 6887937"/>
              <a:gd name="connsiteX5-83" fmla="*/ 4785360 w 5840730"/>
              <a:gd name="connsiteY5-84" fmla="*/ 3926535 h 6887937"/>
              <a:gd name="connsiteX6-85" fmla="*/ 4028621 w 5840730"/>
              <a:gd name="connsiteY6-86" fmla="*/ 6887937 h 6887937"/>
              <a:gd name="connsiteX7-87" fmla="*/ 0 w 5840730"/>
              <a:gd name="connsiteY7-88" fmla="*/ 6877051 h 6887937"/>
              <a:gd name="connsiteX8-89" fmla="*/ 0 w 5840730"/>
              <a:gd name="connsiteY8-90" fmla="*/ 0 h 6887937"/>
              <a:gd name="connsiteX0-91" fmla="*/ 0 w 5840730"/>
              <a:gd name="connsiteY0-92" fmla="*/ 0 h 6887937"/>
              <a:gd name="connsiteX1-93" fmla="*/ 5840730 w 5840730"/>
              <a:gd name="connsiteY1-94" fmla="*/ 0 h 6887937"/>
              <a:gd name="connsiteX2-95" fmla="*/ 5090160 w 5840730"/>
              <a:gd name="connsiteY2-96" fmla="*/ 2775915 h 6887937"/>
              <a:gd name="connsiteX3-97" fmla="*/ 4754880 w 5840730"/>
              <a:gd name="connsiteY3-98" fmla="*/ 2692095 h 6887937"/>
              <a:gd name="connsiteX4-99" fmla="*/ 5006340 w 5840730"/>
              <a:gd name="connsiteY4-100" fmla="*/ 1823415 h 6887937"/>
              <a:gd name="connsiteX5-101" fmla="*/ 4922520 w 5840730"/>
              <a:gd name="connsiteY5-102" fmla="*/ 3415995 h 6887937"/>
              <a:gd name="connsiteX6-103" fmla="*/ 4785360 w 5840730"/>
              <a:gd name="connsiteY6-104" fmla="*/ 3926535 h 6887937"/>
              <a:gd name="connsiteX7-105" fmla="*/ 4028621 w 5840730"/>
              <a:gd name="connsiteY7-106" fmla="*/ 6887937 h 6887937"/>
              <a:gd name="connsiteX8-107" fmla="*/ 0 w 5840730"/>
              <a:gd name="connsiteY8-108" fmla="*/ 6877051 h 6887937"/>
              <a:gd name="connsiteX9" fmla="*/ 0 w 5840730"/>
              <a:gd name="connsiteY9" fmla="*/ 0 h 6887937"/>
              <a:gd name="connsiteX0-109" fmla="*/ 0 w 5840730"/>
              <a:gd name="connsiteY0-110" fmla="*/ 0 h 6887937"/>
              <a:gd name="connsiteX1-111" fmla="*/ 5840730 w 5840730"/>
              <a:gd name="connsiteY1-112" fmla="*/ 0 h 6887937"/>
              <a:gd name="connsiteX2-113" fmla="*/ 5090160 w 5840730"/>
              <a:gd name="connsiteY2-114" fmla="*/ 2775915 h 6887937"/>
              <a:gd name="connsiteX3-115" fmla="*/ 4754880 w 5840730"/>
              <a:gd name="connsiteY3-116" fmla="*/ 2692095 h 6887937"/>
              <a:gd name="connsiteX4-117" fmla="*/ 5006340 w 5840730"/>
              <a:gd name="connsiteY4-118" fmla="*/ 1823415 h 6887937"/>
              <a:gd name="connsiteX5-119" fmla="*/ 4655820 w 5840730"/>
              <a:gd name="connsiteY5-120" fmla="*/ 1770075 h 6887937"/>
              <a:gd name="connsiteX6-121" fmla="*/ 4922520 w 5840730"/>
              <a:gd name="connsiteY6-122" fmla="*/ 3415995 h 6887937"/>
              <a:gd name="connsiteX7-123" fmla="*/ 4785360 w 5840730"/>
              <a:gd name="connsiteY7-124" fmla="*/ 3926535 h 6887937"/>
              <a:gd name="connsiteX8-125" fmla="*/ 4028621 w 5840730"/>
              <a:gd name="connsiteY8-126" fmla="*/ 6887937 h 6887937"/>
              <a:gd name="connsiteX9-127" fmla="*/ 0 w 5840730"/>
              <a:gd name="connsiteY9-128" fmla="*/ 6877051 h 6887937"/>
              <a:gd name="connsiteX10" fmla="*/ 0 w 5840730"/>
              <a:gd name="connsiteY10" fmla="*/ 0 h 6887937"/>
              <a:gd name="connsiteX0-129" fmla="*/ 0 w 5840730"/>
              <a:gd name="connsiteY0-130" fmla="*/ 0 h 6887937"/>
              <a:gd name="connsiteX1-131" fmla="*/ 5840730 w 5840730"/>
              <a:gd name="connsiteY1-132" fmla="*/ 0 h 6887937"/>
              <a:gd name="connsiteX2-133" fmla="*/ 5090160 w 5840730"/>
              <a:gd name="connsiteY2-134" fmla="*/ 2775915 h 6887937"/>
              <a:gd name="connsiteX3-135" fmla="*/ 4754880 w 5840730"/>
              <a:gd name="connsiteY3-136" fmla="*/ 2692095 h 6887937"/>
              <a:gd name="connsiteX4-137" fmla="*/ 5006340 w 5840730"/>
              <a:gd name="connsiteY4-138" fmla="*/ 1823415 h 6887937"/>
              <a:gd name="connsiteX5-139" fmla="*/ 4655820 w 5840730"/>
              <a:gd name="connsiteY5-140" fmla="*/ 1770075 h 6887937"/>
              <a:gd name="connsiteX6-141" fmla="*/ 3901440 w 5840730"/>
              <a:gd name="connsiteY6-142" fmla="*/ 4696155 h 6887937"/>
              <a:gd name="connsiteX7-143" fmla="*/ 4922520 w 5840730"/>
              <a:gd name="connsiteY7-144" fmla="*/ 3415995 h 6887937"/>
              <a:gd name="connsiteX8-145" fmla="*/ 4785360 w 5840730"/>
              <a:gd name="connsiteY8-146" fmla="*/ 3926535 h 6887937"/>
              <a:gd name="connsiteX9-147" fmla="*/ 4028621 w 5840730"/>
              <a:gd name="connsiteY9-148" fmla="*/ 6887937 h 6887937"/>
              <a:gd name="connsiteX10-149" fmla="*/ 0 w 5840730"/>
              <a:gd name="connsiteY10-150" fmla="*/ 6877051 h 6887937"/>
              <a:gd name="connsiteX11" fmla="*/ 0 w 5840730"/>
              <a:gd name="connsiteY11" fmla="*/ 0 h 6887937"/>
              <a:gd name="connsiteX0-151" fmla="*/ 0 w 5840730"/>
              <a:gd name="connsiteY0-152" fmla="*/ 0 h 6887937"/>
              <a:gd name="connsiteX1-153" fmla="*/ 5840730 w 5840730"/>
              <a:gd name="connsiteY1-154" fmla="*/ 0 h 6887937"/>
              <a:gd name="connsiteX2-155" fmla="*/ 5090160 w 5840730"/>
              <a:gd name="connsiteY2-156" fmla="*/ 2775915 h 6887937"/>
              <a:gd name="connsiteX3-157" fmla="*/ 4754880 w 5840730"/>
              <a:gd name="connsiteY3-158" fmla="*/ 2692095 h 6887937"/>
              <a:gd name="connsiteX4-159" fmla="*/ 5006340 w 5840730"/>
              <a:gd name="connsiteY4-160" fmla="*/ 1823415 h 6887937"/>
              <a:gd name="connsiteX5-161" fmla="*/ 4655820 w 5840730"/>
              <a:gd name="connsiteY5-162" fmla="*/ 1770075 h 6887937"/>
              <a:gd name="connsiteX6-163" fmla="*/ 3901440 w 5840730"/>
              <a:gd name="connsiteY6-164" fmla="*/ 4696155 h 6887937"/>
              <a:gd name="connsiteX7-165" fmla="*/ 4457700 w 5840730"/>
              <a:gd name="connsiteY7-166" fmla="*/ 3842715 h 6887937"/>
              <a:gd name="connsiteX8-167" fmla="*/ 4785360 w 5840730"/>
              <a:gd name="connsiteY8-168" fmla="*/ 3926535 h 6887937"/>
              <a:gd name="connsiteX9-169" fmla="*/ 4028621 w 5840730"/>
              <a:gd name="connsiteY9-170" fmla="*/ 6887937 h 6887937"/>
              <a:gd name="connsiteX10-171" fmla="*/ 0 w 5840730"/>
              <a:gd name="connsiteY10-172" fmla="*/ 6877051 h 6887937"/>
              <a:gd name="connsiteX11-173" fmla="*/ 0 w 5840730"/>
              <a:gd name="connsiteY11-174" fmla="*/ 0 h 6887937"/>
              <a:gd name="connsiteX0-175" fmla="*/ 0 w 5840730"/>
              <a:gd name="connsiteY0-176" fmla="*/ 0 h 6887937"/>
              <a:gd name="connsiteX1-177" fmla="*/ 5840730 w 5840730"/>
              <a:gd name="connsiteY1-178" fmla="*/ 0 h 6887937"/>
              <a:gd name="connsiteX2-179" fmla="*/ 5090160 w 5840730"/>
              <a:gd name="connsiteY2-180" fmla="*/ 2775915 h 6887937"/>
              <a:gd name="connsiteX3-181" fmla="*/ 4754880 w 5840730"/>
              <a:gd name="connsiteY3-182" fmla="*/ 2692095 h 6887937"/>
              <a:gd name="connsiteX4-183" fmla="*/ 5006340 w 5840730"/>
              <a:gd name="connsiteY4-184" fmla="*/ 1823415 h 6887937"/>
              <a:gd name="connsiteX5-185" fmla="*/ 4655820 w 5840730"/>
              <a:gd name="connsiteY5-186" fmla="*/ 1770075 h 6887937"/>
              <a:gd name="connsiteX6-187" fmla="*/ 3901440 w 5840730"/>
              <a:gd name="connsiteY6-188" fmla="*/ 4696155 h 6887937"/>
              <a:gd name="connsiteX7-189" fmla="*/ 4213860 w 5840730"/>
              <a:gd name="connsiteY7-190" fmla="*/ 4757115 h 6887937"/>
              <a:gd name="connsiteX8-191" fmla="*/ 4457700 w 5840730"/>
              <a:gd name="connsiteY8-192" fmla="*/ 3842715 h 6887937"/>
              <a:gd name="connsiteX9-193" fmla="*/ 4785360 w 5840730"/>
              <a:gd name="connsiteY9-194" fmla="*/ 3926535 h 6887937"/>
              <a:gd name="connsiteX10-195" fmla="*/ 4028621 w 5840730"/>
              <a:gd name="connsiteY10-196" fmla="*/ 6887937 h 6887937"/>
              <a:gd name="connsiteX11-197" fmla="*/ 0 w 5840730"/>
              <a:gd name="connsiteY11-198" fmla="*/ 6877051 h 6887937"/>
              <a:gd name="connsiteX12" fmla="*/ 0 w 5840730"/>
              <a:gd name="connsiteY12" fmla="*/ 0 h 6887937"/>
              <a:gd name="connsiteX0-199" fmla="*/ 0 w 5840730"/>
              <a:gd name="connsiteY0-200" fmla="*/ 0 h 6887937"/>
              <a:gd name="connsiteX1-201" fmla="*/ 5840730 w 5840730"/>
              <a:gd name="connsiteY1-202" fmla="*/ 0 h 6887937"/>
              <a:gd name="connsiteX2-203" fmla="*/ 5090160 w 5840730"/>
              <a:gd name="connsiteY2-204" fmla="*/ 2775915 h 6887937"/>
              <a:gd name="connsiteX3-205" fmla="*/ 4754880 w 5840730"/>
              <a:gd name="connsiteY3-206" fmla="*/ 2692095 h 6887937"/>
              <a:gd name="connsiteX4-207" fmla="*/ 5006340 w 5840730"/>
              <a:gd name="connsiteY4-208" fmla="*/ 1823415 h 6887937"/>
              <a:gd name="connsiteX5-209" fmla="*/ 4937760 w 5840730"/>
              <a:gd name="connsiteY5-210" fmla="*/ 1610055 h 6887937"/>
              <a:gd name="connsiteX6-211" fmla="*/ 4655820 w 5840730"/>
              <a:gd name="connsiteY6-212" fmla="*/ 1770075 h 6887937"/>
              <a:gd name="connsiteX7-213" fmla="*/ 3901440 w 5840730"/>
              <a:gd name="connsiteY7-214" fmla="*/ 4696155 h 6887937"/>
              <a:gd name="connsiteX8-215" fmla="*/ 4213860 w 5840730"/>
              <a:gd name="connsiteY8-216" fmla="*/ 4757115 h 6887937"/>
              <a:gd name="connsiteX9-217" fmla="*/ 4457700 w 5840730"/>
              <a:gd name="connsiteY9-218" fmla="*/ 3842715 h 6887937"/>
              <a:gd name="connsiteX10-219" fmla="*/ 4785360 w 5840730"/>
              <a:gd name="connsiteY10-220" fmla="*/ 3926535 h 6887937"/>
              <a:gd name="connsiteX11-221" fmla="*/ 4028621 w 5840730"/>
              <a:gd name="connsiteY11-222" fmla="*/ 6887937 h 6887937"/>
              <a:gd name="connsiteX12-223" fmla="*/ 0 w 5840730"/>
              <a:gd name="connsiteY12-224" fmla="*/ 6877051 h 6887937"/>
              <a:gd name="connsiteX13" fmla="*/ 0 w 5840730"/>
              <a:gd name="connsiteY13" fmla="*/ 0 h 6887937"/>
              <a:gd name="connsiteX0-225" fmla="*/ 0 w 5840730"/>
              <a:gd name="connsiteY0-226" fmla="*/ 0 h 6887937"/>
              <a:gd name="connsiteX1-227" fmla="*/ 5840730 w 5840730"/>
              <a:gd name="connsiteY1-228" fmla="*/ 0 h 6887937"/>
              <a:gd name="connsiteX2-229" fmla="*/ 5090160 w 5840730"/>
              <a:gd name="connsiteY2-230" fmla="*/ 2775915 h 6887937"/>
              <a:gd name="connsiteX3-231" fmla="*/ 4754880 w 5840730"/>
              <a:gd name="connsiteY3-232" fmla="*/ 2692095 h 6887937"/>
              <a:gd name="connsiteX4-233" fmla="*/ 5006340 w 5840730"/>
              <a:gd name="connsiteY4-234" fmla="*/ 1823415 h 6887937"/>
              <a:gd name="connsiteX5-235" fmla="*/ 4895850 w 5840730"/>
              <a:gd name="connsiteY5-236" fmla="*/ 1602435 h 6887937"/>
              <a:gd name="connsiteX6-237" fmla="*/ 4655820 w 5840730"/>
              <a:gd name="connsiteY6-238" fmla="*/ 1770075 h 6887937"/>
              <a:gd name="connsiteX7-239" fmla="*/ 3901440 w 5840730"/>
              <a:gd name="connsiteY7-240" fmla="*/ 4696155 h 6887937"/>
              <a:gd name="connsiteX8-241" fmla="*/ 4213860 w 5840730"/>
              <a:gd name="connsiteY8-242" fmla="*/ 4757115 h 6887937"/>
              <a:gd name="connsiteX9-243" fmla="*/ 4457700 w 5840730"/>
              <a:gd name="connsiteY9-244" fmla="*/ 3842715 h 6887937"/>
              <a:gd name="connsiteX10-245" fmla="*/ 4785360 w 5840730"/>
              <a:gd name="connsiteY10-246" fmla="*/ 3926535 h 6887937"/>
              <a:gd name="connsiteX11-247" fmla="*/ 4028621 w 5840730"/>
              <a:gd name="connsiteY11-248" fmla="*/ 6887937 h 6887937"/>
              <a:gd name="connsiteX12-249" fmla="*/ 0 w 5840730"/>
              <a:gd name="connsiteY12-250" fmla="*/ 6877051 h 6887937"/>
              <a:gd name="connsiteX13-251" fmla="*/ 0 w 5840730"/>
              <a:gd name="connsiteY13-252" fmla="*/ 0 h 6887937"/>
              <a:gd name="connsiteX0-253" fmla="*/ 0 w 5840730"/>
              <a:gd name="connsiteY0-254" fmla="*/ 0 h 6887937"/>
              <a:gd name="connsiteX1-255" fmla="*/ 5840730 w 5840730"/>
              <a:gd name="connsiteY1-256" fmla="*/ 0 h 6887937"/>
              <a:gd name="connsiteX2-257" fmla="*/ 5090160 w 5840730"/>
              <a:gd name="connsiteY2-258" fmla="*/ 2775915 h 6887937"/>
              <a:gd name="connsiteX3-259" fmla="*/ 4754880 w 5840730"/>
              <a:gd name="connsiteY3-260" fmla="*/ 2692095 h 6887937"/>
              <a:gd name="connsiteX4-261" fmla="*/ 5006340 w 5840730"/>
              <a:gd name="connsiteY4-262" fmla="*/ 1823415 h 6887937"/>
              <a:gd name="connsiteX5-263" fmla="*/ 4895850 w 5840730"/>
              <a:gd name="connsiteY5-264" fmla="*/ 1602435 h 6887937"/>
              <a:gd name="connsiteX6-265" fmla="*/ 4655820 w 5840730"/>
              <a:gd name="connsiteY6-266" fmla="*/ 1770075 h 6887937"/>
              <a:gd name="connsiteX7-267" fmla="*/ 3901440 w 5840730"/>
              <a:gd name="connsiteY7-268" fmla="*/ 4696155 h 6887937"/>
              <a:gd name="connsiteX8-269" fmla="*/ 4213860 w 5840730"/>
              <a:gd name="connsiteY8-270" fmla="*/ 4757115 h 6887937"/>
              <a:gd name="connsiteX9-271" fmla="*/ 4457700 w 5840730"/>
              <a:gd name="connsiteY9-272" fmla="*/ 3842715 h 6887937"/>
              <a:gd name="connsiteX10-273" fmla="*/ 4785360 w 5840730"/>
              <a:gd name="connsiteY10-274" fmla="*/ 3926535 h 6887937"/>
              <a:gd name="connsiteX11-275" fmla="*/ 4028621 w 5840730"/>
              <a:gd name="connsiteY11-276" fmla="*/ 6887937 h 6887937"/>
              <a:gd name="connsiteX12-277" fmla="*/ 0 w 5840730"/>
              <a:gd name="connsiteY12-278" fmla="*/ 6877051 h 6887937"/>
              <a:gd name="connsiteX13-279" fmla="*/ 0 w 5840730"/>
              <a:gd name="connsiteY13-280" fmla="*/ 0 h 6887937"/>
              <a:gd name="connsiteX0-281" fmla="*/ 0 w 5840730"/>
              <a:gd name="connsiteY0-282" fmla="*/ 0 h 6887937"/>
              <a:gd name="connsiteX1-283" fmla="*/ 5840730 w 5840730"/>
              <a:gd name="connsiteY1-284" fmla="*/ 0 h 6887937"/>
              <a:gd name="connsiteX2-285" fmla="*/ 5090160 w 5840730"/>
              <a:gd name="connsiteY2-286" fmla="*/ 2775915 h 6887937"/>
              <a:gd name="connsiteX3-287" fmla="*/ 4754880 w 5840730"/>
              <a:gd name="connsiteY3-288" fmla="*/ 2692095 h 6887937"/>
              <a:gd name="connsiteX4-289" fmla="*/ 5006340 w 5840730"/>
              <a:gd name="connsiteY4-290" fmla="*/ 1823415 h 6887937"/>
              <a:gd name="connsiteX5-291" fmla="*/ 4895850 w 5840730"/>
              <a:gd name="connsiteY5-292" fmla="*/ 1602435 h 6887937"/>
              <a:gd name="connsiteX6-293" fmla="*/ 4655820 w 5840730"/>
              <a:gd name="connsiteY6-294" fmla="*/ 1770075 h 6887937"/>
              <a:gd name="connsiteX7-295" fmla="*/ 3901440 w 5840730"/>
              <a:gd name="connsiteY7-296" fmla="*/ 4696155 h 6887937"/>
              <a:gd name="connsiteX8-297" fmla="*/ 4213860 w 5840730"/>
              <a:gd name="connsiteY8-298" fmla="*/ 4757115 h 6887937"/>
              <a:gd name="connsiteX9-299" fmla="*/ 4457700 w 5840730"/>
              <a:gd name="connsiteY9-300" fmla="*/ 3842715 h 6887937"/>
              <a:gd name="connsiteX10-301" fmla="*/ 4785360 w 5840730"/>
              <a:gd name="connsiteY10-302" fmla="*/ 3926535 h 6887937"/>
              <a:gd name="connsiteX11-303" fmla="*/ 4028621 w 5840730"/>
              <a:gd name="connsiteY11-304" fmla="*/ 6887937 h 6887937"/>
              <a:gd name="connsiteX12-305" fmla="*/ 0 w 5840730"/>
              <a:gd name="connsiteY12-306" fmla="*/ 6877051 h 6887937"/>
              <a:gd name="connsiteX13-307" fmla="*/ 0 w 5840730"/>
              <a:gd name="connsiteY13-308" fmla="*/ 0 h 6887937"/>
              <a:gd name="connsiteX0-309" fmla="*/ 0 w 5840730"/>
              <a:gd name="connsiteY0-310" fmla="*/ 0 h 6887937"/>
              <a:gd name="connsiteX1-311" fmla="*/ 5840730 w 5840730"/>
              <a:gd name="connsiteY1-312" fmla="*/ 0 h 6887937"/>
              <a:gd name="connsiteX2-313" fmla="*/ 5090160 w 5840730"/>
              <a:gd name="connsiteY2-314" fmla="*/ 2775915 h 6887937"/>
              <a:gd name="connsiteX3-315" fmla="*/ 4754880 w 5840730"/>
              <a:gd name="connsiteY3-316" fmla="*/ 2692095 h 6887937"/>
              <a:gd name="connsiteX4-317" fmla="*/ 5006340 w 5840730"/>
              <a:gd name="connsiteY4-318" fmla="*/ 1823415 h 6887937"/>
              <a:gd name="connsiteX5-319" fmla="*/ 4872990 w 5840730"/>
              <a:gd name="connsiteY5-320" fmla="*/ 1571955 h 6887937"/>
              <a:gd name="connsiteX6-321" fmla="*/ 4655820 w 5840730"/>
              <a:gd name="connsiteY6-322" fmla="*/ 1770075 h 6887937"/>
              <a:gd name="connsiteX7-323" fmla="*/ 3901440 w 5840730"/>
              <a:gd name="connsiteY7-324" fmla="*/ 4696155 h 6887937"/>
              <a:gd name="connsiteX8-325" fmla="*/ 4213860 w 5840730"/>
              <a:gd name="connsiteY8-326" fmla="*/ 4757115 h 6887937"/>
              <a:gd name="connsiteX9-327" fmla="*/ 4457700 w 5840730"/>
              <a:gd name="connsiteY9-328" fmla="*/ 3842715 h 6887937"/>
              <a:gd name="connsiteX10-329" fmla="*/ 4785360 w 5840730"/>
              <a:gd name="connsiteY10-330" fmla="*/ 3926535 h 6887937"/>
              <a:gd name="connsiteX11-331" fmla="*/ 4028621 w 5840730"/>
              <a:gd name="connsiteY11-332" fmla="*/ 6887937 h 6887937"/>
              <a:gd name="connsiteX12-333" fmla="*/ 0 w 5840730"/>
              <a:gd name="connsiteY12-334" fmla="*/ 6877051 h 6887937"/>
              <a:gd name="connsiteX13-335" fmla="*/ 0 w 5840730"/>
              <a:gd name="connsiteY13-336" fmla="*/ 0 h 6887937"/>
              <a:gd name="connsiteX0-337" fmla="*/ 0 w 5840730"/>
              <a:gd name="connsiteY0-338" fmla="*/ 0 h 6887937"/>
              <a:gd name="connsiteX1-339" fmla="*/ 5840730 w 5840730"/>
              <a:gd name="connsiteY1-340" fmla="*/ 0 h 6887937"/>
              <a:gd name="connsiteX2-341" fmla="*/ 5090160 w 5840730"/>
              <a:gd name="connsiteY2-342" fmla="*/ 2775915 h 6887937"/>
              <a:gd name="connsiteX3-343" fmla="*/ 4754880 w 5840730"/>
              <a:gd name="connsiteY3-344" fmla="*/ 2692095 h 6887937"/>
              <a:gd name="connsiteX4-345" fmla="*/ 5006340 w 5840730"/>
              <a:gd name="connsiteY4-346" fmla="*/ 1823415 h 6887937"/>
              <a:gd name="connsiteX5-347" fmla="*/ 4872990 w 5840730"/>
              <a:gd name="connsiteY5-348" fmla="*/ 1571955 h 6887937"/>
              <a:gd name="connsiteX6-349" fmla="*/ 4655820 w 5840730"/>
              <a:gd name="connsiteY6-350" fmla="*/ 1770075 h 6887937"/>
              <a:gd name="connsiteX7-351" fmla="*/ 3901440 w 5840730"/>
              <a:gd name="connsiteY7-352" fmla="*/ 4696155 h 6887937"/>
              <a:gd name="connsiteX8-353" fmla="*/ 4213860 w 5840730"/>
              <a:gd name="connsiteY8-354" fmla="*/ 4757115 h 6887937"/>
              <a:gd name="connsiteX9-355" fmla="*/ 4457700 w 5840730"/>
              <a:gd name="connsiteY9-356" fmla="*/ 3842715 h 6887937"/>
              <a:gd name="connsiteX10-357" fmla="*/ 4785360 w 5840730"/>
              <a:gd name="connsiteY10-358" fmla="*/ 3926535 h 6887937"/>
              <a:gd name="connsiteX11-359" fmla="*/ 4028621 w 5840730"/>
              <a:gd name="connsiteY11-360" fmla="*/ 6887937 h 6887937"/>
              <a:gd name="connsiteX12-361" fmla="*/ 0 w 5840730"/>
              <a:gd name="connsiteY12-362" fmla="*/ 6877051 h 6887937"/>
              <a:gd name="connsiteX13-363" fmla="*/ 0 w 5840730"/>
              <a:gd name="connsiteY13-364" fmla="*/ 0 h 6887937"/>
              <a:gd name="connsiteX0-365" fmla="*/ 0 w 5840730"/>
              <a:gd name="connsiteY0-366" fmla="*/ 0 h 6887937"/>
              <a:gd name="connsiteX1-367" fmla="*/ 5840730 w 5840730"/>
              <a:gd name="connsiteY1-368" fmla="*/ 0 h 6887937"/>
              <a:gd name="connsiteX2-369" fmla="*/ 5090160 w 5840730"/>
              <a:gd name="connsiteY2-370" fmla="*/ 2775915 h 6887937"/>
              <a:gd name="connsiteX3-371" fmla="*/ 4754880 w 5840730"/>
              <a:gd name="connsiteY3-372" fmla="*/ 2692095 h 6887937"/>
              <a:gd name="connsiteX4-373" fmla="*/ 5006340 w 5840730"/>
              <a:gd name="connsiteY4-374" fmla="*/ 1823415 h 6887937"/>
              <a:gd name="connsiteX5-375" fmla="*/ 4872990 w 5840730"/>
              <a:gd name="connsiteY5-376" fmla="*/ 1571955 h 6887937"/>
              <a:gd name="connsiteX6-377" fmla="*/ 4655820 w 5840730"/>
              <a:gd name="connsiteY6-378" fmla="*/ 1770075 h 6887937"/>
              <a:gd name="connsiteX7-379" fmla="*/ 3901440 w 5840730"/>
              <a:gd name="connsiteY7-380" fmla="*/ 4696155 h 6887937"/>
              <a:gd name="connsiteX8-381" fmla="*/ 4213860 w 5840730"/>
              <a:gd name="connsiteY8-382" fmla="*/ 4757115 h 6887937"/>
              <a:gd name="connsiteX9-383" fmla="*/ 4457700 w 5840730"/>
              <a:gd name="connsiteY9-384" fmla="*/ 3842715 h 6887937"/>
              <a:gd name="connsiteX10-385" fmla="*/ 4785360 w 5840730"/>
              <a:gd name="connsiteY10-386" fmla="*/ 3926535 h 6887937"/>
              <a:gd name="connsiteX11-387" fmla="*/ 4028621 w 5840730"/>
              <a:gd name="connsiteY11-388" fmla="*/ 6887937 h 6887937"/>
              <a:gd name="connsiteX12-389" fmla="*/ 0 w 5840730"/>
              <a:gd name="connsiteY12-390" fmla="*/ 6877051 h 6887937"/>
              <a:gd name="connsiteX13-391" fmla="*/ 0 w 5840730"/>
              <a:gd name="connsiteY13-392" fmla="*/ 0 h 6887937"/>
              <a:gd name="connsiteX0-393" fmla="*/ 0 w 5840730"/>
              <a:gd name="connsiteY0-394" fmla="*/ 0 h 6887937"/>
              <a:gd name="connsiteX1-395" fmla="*/ 5840730 w 5840730"/>
              <a:gd name="connsiteY1-396" fmla="*/ 0 h 6887937"/>
              <a:gd name="connsiteX2-397" fmla="*/ 5090160 w 5840730"/>
              <a:gd name="connsiteY2-398" fmla="*/ 2775915 h 6887937"/>
              <a:gd name="connsiteX3-399" fmla="*/ 4754880 w 5840730"/>
              <a:gd name="connsiteY3-400" fmla="*/ 2692095 h 6887937"/>
              <a:gd name="connsiteX4-401" fmla="*/ 5006340 w 5840730"/>
              <a:gd name="connsiteY4-402" fmla="*/ 1823415 h 6887937"/>
              <a:gd name="connsiteX5-403" fmla="*/ 4872990 w 5840730"/>
              <a:gd name="connsiteY5-404" fmla="*/ 1571955 h 6887937"/>
              <a:gd name="connsiteX6-405" fmla="*/ 4655820 w 5840730"/>
              <a:gd name="connsiteY6-406" fmla="*/ 1770075 h 6887937"/>
              <a:gd name="connsiteX7-407" fmla="*/ 3901440 w 5840730"/>
              <a:gd name="connsiteY7-408" fmla="*/ 4696155 h 6887937"/>
              <a:gd name="connsiteX8-409" fmla="*/ 4213860 w 5840730"/>
              <a:gd name="connsiteY8-410" fmla="*/ 4757115 h 6887937"/>
              <a:gd name="connsiteX9-411" fmla="*/ 4457700 w 5840730"/>
              <a:gd name="connsiteY9-412" fmla="*/ 3842715 h 6887937"/>
              <a:gd name="connsiteX10-413" fmla="*/ 4785360 w 5840730"/>
              <a:gd name="connsiteY10-414" fmla="*/ 3926535 h 6887937"/>
              <a:gd name="connsiteX11-415" fmla="*/ 4028621 w 5840730"/>
              <a:gd name="connsiteY11-416" fmla="*/ 6887937 h 6887937"/>
              <a:gd name="connsiteX12-417" fmla="*/ 0 w 5840730"/>
              <a:gd name="connsiteY12-418" fmla="*/ 6877051 h 6887937"/>
              <a:gd name="connsiteX13-419" fmla="*/ 0 w 5840730"/>
              <a:gd name="connsiteY13-420" fmla="*/ 0 h 6887937"/>
              <a:gd name="connsiteX0-421" fmla="*/ 0 w 5840730"/>
              <a:gd name="connsiteY0-422" fmla="*/ 0 h 6887937"/>
              <a:gd name="connsiteX1-423" fmla="*/ 5840730 w 5840730"/>
              <a:gd name="connsiteY1-424" fmla="*/ 0 h 6887937"/>
              <a:gd name="connsiteX2-425" fmla="*/ 5090160 w 5840730"/>
              <a:gd name="connsiteY2-426" fmla="*/ 2775915 h 6887937"/>
              <a:gd name="connsiteX3-427" fmla="*/ 4754880 w 5840730"/>
              <a:gd name="connsiteY3-428" fmla="*/ 2692095 h 6887937"/>
              <a:gd name="connsiteX4-429" fmla="*/ 5006340 w 5840730"/>
              <a:gd name="connsiteY4-430" fmla="*/ 1823415 h 6887937"/>
              <a:gd name="connsiteX5-431" fmla="*/ 4872990 w 5840730"/>
              <a:gd name="connsiteY5-432" fmla="*/ 1571955 h 6887937"/>
              <a:gd name="connsiteX6-433" fmla="*/ 4655820 w 5840730"/>
              <a:gd name="connsiteY6-434" fmla="*/ 1770075 h 6887937"/>
              <a:gd name="connsiteX7-435" fmla="*/ 3901440 w 5840730"/>
              <a:gd name="connsiteY7-436" fmla="*/ 4696155 h 6887937"/>
              <a:gd name="connsiteX8-437" fmla="*/ 4213860 w 5840730"/>
              <a:gd name="connsiteY8-438" fmla="*/ 4757115 h 6887937"/>
              <a:gd name="connsiteX9-439" fmla="*/ 4457700 w 5840730"/>
              <a:gd name="connsiteY9-440" fmla="*/ 3842715 h 6887937"/>
              <a:gd name="connsiteX10-441" fmla="*/ 4785360 w 5840730"/>
              <a:gd name="connsiteY10-442" fmla="*/ 3926535 h 6887937"/>
              <a:gd name="connsiteX11-443" fmla="*/ 4028621 w 5840730"/>
              <a:gd name="connsiteY11-444" fmla="*/ 6887937 h 6887937"/>
              <a:gd name="connsiteX12-445" fmla="*/ 0 w 5840730"/>
              <a:gd name="connsiteY12-446" fmla="*/ 6877051 h 6887937"/>
              <a:gd name="connsiteX13-447" fmla="*/ 0 w 5840730"/>
              <a:gd name="connsiteY13-448" fmla="*/ 0 h 6887937"/>
              <a:gd name="connsiteX0-449" fmla="*/ 0 w 5840730"/>
              <a:gd name="connsiteY0-450" fmla="*/ 0 h 6887937"/>
              <a:gd name="connsiteX1-451" fmla="*/ 5840730 w 5840730"/>
              <a:gd name="connsiteY1-452" fmla="*/ 0 h 6887937"/>
              <a:gd name="connsiteX2-453" fmla="*/ 5090160 w 5840730"/>
              <a:gd name="connsiteY2-454" fmla="*/ 2775915 h 6887937"/>
              <a:gd name="connsiteX3-455" fmla="*/ 4754880 w 5840730"/>
              <a:gd name="connsiteY3-456" fmla="*/ 2692095 h 6887937"/>
              <a:gd name="connsiteX4-457" fmla="*/ 4994910 w 5840730"/>
              <a:gd name="connsiteY4-458" fmla="*/ 1857705 h 6887937"/>
              <a:gd name="connsiteX5-459" fmla="*/ 4872990 w 5840730"/>
              <a:gd name="connsiteY5-460" fmla="*/ 1571955 h 6887937"/>
              <a:gd name="connsiteX6-461" fmla="*/ 4655820 w 5840730"/>
              <a:gd name="connsiteY6-462" fmla="*/ 1770075 h 6887937"/>
              <a:gd name="connsiteX7-463" fmla="*/ 3901440 w 5840730"/>
              <a:gd name="connsiteY7-464" fmla="*/ 4696155 h 6887937"/>
              <a:gd name="connsiteX8-465" fmla="*/ 4213860 w 5840730"/>
              <a:gd name="connsiteY8-466" fmla="*/ 4757115 h 6887937"/>
              <a:gd name="connsiteX9-467" fmla="*/ 4457700 w 5840730"/>
              <a:gd name="connsiteY9-468" fmla="*/ 3842715 h 6887937"/>
              <a:gd name="connsiteX10-469" fmla="*/ 4785360 w 5840730"/>
              <a:gd name="connsiteY10-470" fmla="*/ 3926535 h 6887937"/>
              <a:gd name="connsiteX11-471" fmla="*/ 4028621 w 5840730"/>
              <a:gd name="connsiteY11-472" fmla="*/ 6887937 h 6887937"/>
              <a:gd name="connsiteX12-473" fmla="*/ 0 w 5840730"/>
              <a:gd name="connsiteY12-474" fmla="*/ 6877051 h 6887937"/>
              <a:gd name="connsiteX13-475" fmla="*/ 0 w 5840730"/>
              <a:gd name="connsiteY13-476" fmla="*/ 0 h 6887937"/>
              <a:gd name="connsiteX0-477" fmla="*/ 0 w 5840730"/>
              <a:gd name="connsiteY0-478" fmla="*/ 0 h 6887937"/>
              <a:gd name="connsiteX1-479" fmla="*/ 5840730 w 5840730"/>
              <a:gd name="connsiteY1-480" fmla="*/ 0 h 6887937"/>
              <a:gd name="connsiteX2-481" fmla="*/ 5090160 w 5840730"/>
              <a:gd name="connsiteY2-482" fmla="*/ 2775915 h 6887937"/>
              <a:gd name="connsiteX3-483" fmla="*/ 4754880 w 5840730"/>
              <a:gd name="connsiteY3-484" fmla="*/ 2692095 h 6887937"/>
              <a:gd name="connsiteX4-485" fmla="*/ 4994910 w 5840730"/>
              <a:gd name="connsiteY4-486" fmla="*/ 1857705 h 6887937"/>
              <a:gd name="connsiteX5-487" fmla="*/ 4872990 w 5840730"/>
              <a:gd name="connsiteY5-488" fmla="*/ 1571955 h 6887937"/>
              <a:gd name="connsiteX6-489" fmla="*/ 4655820 w 5840730"/>
              <a:gd name="connsiteY6-490" fmla="*/ 1770075 h 6887937"/>
              <a:gd name="connsiteX7-491" fmla="*/ 3901440 w 5840730"/>
              <a:gd name="connsiteY7-492" fmla="*/ 4696155 h 6887937"/>
              <a:gd name="connsiteX8-493" fmla="*/ 4213860 w 5840730"/>
              <a:gd name="connsiteY8-494" fmla="*/ 4757115 h 6887937"/>
              <a:gd name="connsiteX9-495" fmla="*/ 4457700 w 5840730"/>
              <a:gd name="connsiteY9-496" fmla="*/ 3842715 h 6887937"/>
              <a:gd name="connsiteX10-497" fmla="*/ 4785360 w 5840730"/>
              <a:gd name="connsiteY10-498" fmla="*/ 3926535 h 6887937"/>
              <a:gd name="connsiteX11-499" fmla="*/ 4028621 w 5840730"/>
              <a:gd name="connsiteY11-500" fmla="*/ 6887937 h 6887937"/>
              <a:gd name="connsiteX12-501" fmla="*/ 0 w 5840730"/>
              <a:gd name="connsiteY12-502" fmla="*/ 6877051 h 6887937"/>
              <a:gd name="connsiteX13-503" fmla="*/ 0 w 5840730"/>
              <a:gd name="connsiteY13-504" fmla="*/ 0 h 6887937"/>
              <a:gd name="connsiteX0-505" fmla="*/ 0 w 5840730"/>
              <a:gd name="connsiteY0-506" fmla="*/ 0 h 6887937"/>
              <a:gd name="connsiteX1-507" fmla="*/ 5840730 w 5840730"/>
              <a:gd name="connsiteY1-508" fmla="*/ 0 h 6887937"/>
              <a:gd name="connsiteX2-509" fmla="*/ 5090160 w 5840730"/>
              <a:gd name="connsiteY2-510" fmla="*/ 2775915 h 6887937"/>
              <a:gd name="connsiteX3-511" fmla="*/ 4754880 w 5840730"/>
              <a:gd name="connsiteY3-512" fmla="*/ 2692095 h 6887937"/>
              <a:gd name="connsiteX4-513" fmla="*/ 4994910 w 5840730"/>
              <a:gd name="connsiteY4-514" fmla="*/ 1857705 h 6887937"/>
              <a:gd name="connsiteX5-515" fmla="*/ 4872990 w 5840730"/>
              <a:gd name="connsiteY5-516" fmla="*/ 1571955 h 6887937"/>
              <a:gd name="connsiteX6-517" fmla="*/ 4655820 w 5840730"/>
              <a:gd name="connsiteY6-518" fmla="*/ 1770075 h 6887937"/>
              <a:gd name="connsiteX7-519" fmla="*/ 3901440 w 5840730"/>
              <a:gd name="connsiteY7-520" fmla="*/ 4696155 h 6887937"/>
              <a:gd name="connsiteX8-521" fmla="*/ 4213860 w 5840730"/>
              <a:gd name="connsiteY8-522" fmla="*/ 4757115 h 6887937"/>
              <a:gd name="connsiteX9-523" fmla="*/ 4457700 w 5840730"/>
              <a:gd name="connsiteY9-524" fmla="*/ 3842715 h 6887937"/>
              <a:gd name="connsiteX10-525" fmla="*/ 4785360 w 5840730"/>
              <a:gd name="connsiteY10-526" fmla="*/ 3926535 h 6887937"/>
              <a:gd name="connsiteX11-527" fmla="*/ 4028621 w 5840730"/>
              <a:gd name="connsiteY11-528" fmla="*/ 6887937 h 6887937"/>
              <a:gd name="connsiteX12-529" fmla="*/ 0 w 5840730"/>
              <a:gd name="connsiteY12-530" fmla="*/ 6877051 h 6887937"/>
              <a:gd name="connsiteX13-531" fmla="*/ 0 w 5840730"/>
              <a:gd name="connsiteY13-532" fmla="*/ 0 h 6887937"/>
              <a:gd name="connsiteX0-533" fmla="*/ 0 w 5840730"/>
              <a:gd name="connsiteY0-534" fmla="*/ 0 h 6887937"/>
              <a:gd name="connsiteX1-535" fmla="*/ 5840730 w 5840730"/>
              <a:gd name="connsiteY1-536" fmla="*/ 0 h 6887937"/>
              <a:gd name="connsiteX2-537" fmla="*/ 5090160 w 5840730"/>
              <a:gd name="connsiteY2-538" fmla="*/ 2775915 h 6887937"/>
              <a:gd name="connsiteX3-539" fmla="*/ 4754880 w 5840730"/>
              <a:gd name="connsiteY3-540" fmla="*/ 2692095 h 6887937"/>
              <a:gd name="connsiteX4-541" fmla="*/ 4994910 w 5840730"/>
              <a:gd name="connsiteY4-542" fmla="*/ 1857705 h 6887937"/>
              <a:gd name="connsiteX5-543" fmla="*/ 4872990 w 5840730"/>
              <a:gd name="connsiteY5-544" fmla="*/ 1571955 h 6887937"/>
              <a:gd name="connsiteX6-545" fmla="*/ 4655820 w 5840730"/>
              <a:gd name="connsiteY6-546" fmla="*/ 1770075 h 6887937"/>
              <a:gd name="connsiteX7-547" fmla="*/ 3901440 w 5840730"/>
              <a:gd name="connsiteY7-548" fmla="*/ 4696155 h 6887937"/>
              <a:gd name="connsiteX8-549" fmla="*/ 4213860 w 5840730"/>
              <a:gd name="connsiteY8-550" fmla="*/ 4757115 h 6887937"/>
              <a:gd name="connsiteX9-551" fmla="*/ 4457700 w 5840730"/>
              <a:gd name="connsiteY9-552" fmla="*/ 3842715 h 6887937"/>
              <a:gd name="connsiteX10-553" fmla="*/ 4785360 w 5840730"/>
              <a:gd name="connsiteY10-554" fmla="*/ 3926535 h 6887937"/>
              <a:gd name="connsiteX11-555" fmla="*/ 4028621 w 5840730"/>
              <a:gd name="connsiteY11-556" fmla="*/ 6887937 h 6887937"/>
              <a:gd name="connsiteX12-557" fmla="*/ 0 w 5840730"/>
              <a:gd name="connsiteY12-558" fmla="*/ 6877051 h 6887937"/>
              <a:gd name="connsiteX13-559" fmla="*/ 0 w 5840730"/>
              <a:gd name="connsiteY13-560" fmla="*/ 0 h 6887937"/>
              <a:gd name="connsiteX0-561" fmla="*/ 0 w 5840730"/>
              <a:gd name="connsiteY0-562" fmla="*/ 0 h 6887937"/>
              <a:gd name="connsiteX1-563" fmla="*/ 5840730 w 5840730"/>
              <a:gd name="connsiteY1-564" fmla="*/ 0 h 6887937"/>
              <a:gd name="connsiteX2-565" fmla="*/ 5090160 w 5840730"/>
              <a:gd name="connsiteY2-566" fmla="*/ 2775915 h 6887937"/>
              <a:gd name="connsiteX3-567" fmla="*/ 4754880 w 5840730"/>
              <a:gd name="connsiteY3-568" fmla="*/ 2692095 h 6887937"/>
              <a:gd name="connsiteX4-569" fmla="*/ 4994910 w 5840730"/>
              <a:gd name="connsiteY4-570" fmla="*/ 1857705 h 6887937"/>
              <a:gd name="connsiteX5-571" fmla="*/ 4872990 w 5840730"/>
              <a:gd name="connsiteY5-572" fmla="*/ 1571955 h 6887937"/>
              <a:gd name="connsiteX6-573" fmla="*/ 4655820 w 5840730"/>
              <a:gd name="connsiteY6-574" fmla="*/ 1770075 h 6887937"/>
              <a:gd name="connsiteX7-575" fmla="*/ 3901440 w 5840730"/>
              <a:gd name="connsiteY7-576" fmla="*/ 4696155 h 6887937"/>
              <a:gd name="connsiteX8-577" fmla="*/ 4213860 w 5840730"/>
              <a:gd name="connsiteY8-578" fmla="*/ 4757115 h 6887937"/>
              <a:gd name="connsiteX9-579" fmla="*/ 4457700 w 5840730"/>
              <a:gd name="connsiteY9-580" fmla="*/ 3842715 h 6887937"/>
              <a:gd name="connsiteX10-581" fmla="*/ 4785360 w 5840730"/>
              <a:gd name="connsiteY10-582" fmla="*/ 3926535 h 6887937"/>
              <a:gd name="connsiteX11-583" fmla="*/ 4028621 w 5840730"/>
              <a:gd name="connsiteY11-584" fmla="*/ 6887937 h 6887937"/>
              <a:gd name="connsiteX12-585" fmla="*/ 0 w 5840730"/>
              <a:gd name="connsiteY12-586" fmla="*/ 6877051 h 6887937"/>
              <a:gd name="connsiteX13-587" fmla="*/ 0 w 5840730"/>
              <a:gd name="connsiteY13-588" fmla="*/ 0 h 6887937"/>
              <a:gd name="connsiteX0-589" fmla="*/ 0 w 5840730"/>
              <a:gd name="connsiteY0-590" fmla="*/ 0 h 6887937"/>
              <a:gd name="connsiteX1-591" fmla="*/ 5840730 w 5840730"/>
              <a:gd name="connsiteY1-592" fmla="*/ 0 h 6887937"/>
              <a:gd name="connsiteX2-593" fmla="*/ 5090160 w 5840730"/>
              <a:gd name="connsiteY2-594" fmla="*/ 2775915 h 6887937"/>
              <a:gd name="connsiteX3-595" fmla="*/ 4754880 w 5840730"/>
              <a:gd name="connsiteY3-596" fmla="*/ 2692095 h 6887937"/>
              <a:gd name="connsiteX4-597" fmla="*/ 4979670 w 5840730"/>
              <a:gd name="connsiteY4-598" fmla="*/ 1865325 h 6887937"/>
              <a:gd name="connsiteX5-599" fmla="*/ 4872990 w 5840730"/>
              <a:gd name="connsiteY5-600" fmla="*/ 1571955 h 6887937"/>
              <a:gd name="connsiteX6-601" fmla="*/ 4655820 w 5840730"/>
              <a:gd name="connsiteY6-602" fmla="*/ 1770075 h 6887937"/>
              <a:gd name="connsiteX7-603" fmla="*/ 3901440 w 5840730"/>
              <a:gd name="connsiteY7-604" fmla="*/ 4696155 h 6887937"/>
              <a:gd name="connsiteX8-605" fmla="*/ 4213860 w 5840730"/>
              <a:gd name="connsiteY8-606" fmla="*/ 4757115 h 6887937"/>
              <a:gd name="connsiteX9-607" fmla="*/ 4457700 w 5840730"/>
              <a:gd name="connsiteY9-608" fmla="*/ 3842715 h 6887937"/>
              <a:gd name="connsiteX10-609" fmla="*/ 4785360 w 5840730"/>
              <a:gd name="connsiteY10-610" fmla="*/ 3926535 h 6887937"/>
              <a:gd name="connsiteX11-611" fmla="*/ 4028621 w 5840730"/>
              <a:gd name="connsiteY11-612" fmla="*/ 6887937 h 6887937"/>
              <a:gd name="connsiteX12-613" fmla="*/ 0 w 5840730"/>
              <a:gd name="connsiteY12-614" fmla="*/ 6877051 h 6887937"/>
              <a:gd name="connsiteX13-615" fmla="*/ 0 w 5840730"/>
              <a:gd name="connsiteY13-616" fmla="*/ 0 h 6887937"/>
              <a:gd name="connsiteX0-617" fmla="*/ 0 w 5840730"/>
              <a:gd name="connsiteY0-618" fmla="*/ 0 h 6887937"/>
              <a:gd name="connsiteX1-619" fmla="*/ 5840730 w 5840730"/>
              <a:gd name="connsiteY1-620" fmla="*/ 0 h 6887937"/>
              <a:gd name="connsiteX2-621" fmla="*/ 5090160 w 5840730"/>
              <a:gd name="connsiteY2-622" fmla="*/ 2775915 h 6887937"/>
              <a:gd name="connsiteX3-623" fmla="*/ 4754880 w 5840730"/>
              <a:gd name="connsiteY3-624" fmla="*/ 2692095 h 6887937"/>
              <a:gd name="connsiteX4-625" fmla="*/ 4956810 w 5840730"/>
              <a:gd name="connsiteY4-626" fmla="*/ 1865325 h 6887937"/>
              <a:gd name="connsiteX5-627" fmla="*/ 4872990 w 5840730"/>
              <a:gd name="connsiteY5-628" fmla="*/ 1571955 h 6887937"/>
              <a:gd name="connsiteX6-629" fmla="*/ 4655820 w 5840730"/>
              <a:gd name="connsiteY6-630" fmla="*/ 1770075 h 6887937"/>
              <a:gd name="connsiteX7-631" fmla="*/ 3901440 w 5840730"/>
              <a:gd name="connsiteY7-632" fmla="*/ 4696155 h 6887937"/>
              <a:gd name="connsiteX8-633" fmla="*/ 4213860 w 5840730"/>
              <a:gd name="connsiteY8-634" fmla="*/ 4757115 h 6887937"/>
              <a:gd name="connsiteX9-635" fmla="*/ 4457700 w 5840730"/>
              <a:gd name="connsiteY9-636" fmla="*/ 3842715 h 6887937"/>
              <a:gd name="connsiteX10-637" fmla="*/ 4785360 w 5840730"/>
              <a:gd name="connsiteY10-638" fmla="*/ 3926535 h 6887937"/>
              <a:gd name="connsiteX11-639" fmla="*/ 4028621 w 5840730"/>
              <a:gd name="connsiteY11-640" fmla="*/ 6887937 h 6887937"/>
              <a:gd name="connsiteX12-641" fmla="*/ 0 w 5840730"/>
              <a:gd name="connsiteY12-642" fmla="*/ 6877051 h 6887937"/>
              <a:gd name="connsiteX13-643" fmla="*/ 0 w 5840730"/>
              <a:gd name="connsiteY13-644" fmla="*/ 0 h 6887937"/>
              <a:gd name="connsiteX0-645" fmla="*/ 0 w 5840730"/>
              <a:gd name="connsiteY0-646" fmla="*/ 0 h 6887937"/>
              <a:gd name="connsiteX1-647" fmla="*/ 5840730 w 5840730"/>
              <a:gd name="connsiteY1-648" fmla="*/ 0 h 6887937"/>
              <a:gd name="connsiteX2-649" fmla="*/ 5090160 w 5840730"/>
              <a:gd name="connsiteY2-650" fmla="*/ 2775915 h 6887937"/>
              <a:gd name="connsiteX3-651" fmla="*/ 4754880 w 5840730"/>
              <a:gd name="connsiteY3-652" fmla="*/ 2692095 h 6887937"/>
              <a:gd name="connsiteX4-653" fmla="*/ 4979670 w 5840730"/>
              <a:gd name="connsiteY4-654" fmla="*/ 1846275 h 6887937"/>
              <a:gd name="connsiteX5-655" fmla="*/ 4872990 w 5840730"/>
              <a:gd name="connsiteY5-656" fmla="*/ 1571955 h 6887937"/>
              <a:gd name="connsiteX6-657" fmla="*/ 4655820 w 5840730"/>
              <a:gd name="connsiteY6-658" fmla="*/ 1770075 h 6887937"/>
              <a:gd name="connsiteX7-659" fmla="*/ 3901440 w 5840730"/>
              <a:gd name="connsiteY7-660" fmla="*/ 4696155 h 6887937"/>
              <a:gd name="connsiteX8-661" fmla="*/ 4213860 w 5840730"/>
              <a:gd name="connsiteY8-662" fmla="*/ 4757115 h 6887937"/>
              <a:gd name="connsiteX9-663" fmla="*/ 4457700 w 5840730"/>
              <a:gd name="connsiteY9-664" fmla="*/ 3842715 h 6887937"/>
              <a:gd name="connsiteX10-665" fmla="*/ 4785360 w 5840730"/>
              <a:gd name="connsiteY10-666" fmla="*/ 3926535 h 6887937"/>
              <a:gd name="connsiteX11-667" fmla="*/ 4028621 w 5840730"/>
              <a:gd name="connsiteY11-668" fmla="*/ 6887937 h 6887937"/>
              <a:gd name="connsiteX12-669" fmla="*/ 0 w 5840730"/>
              <a:gd name="connsiteY12-670" fmla="*/ 6877051 h 6887937"/>
              <a:gd name="connsiteX13-671" fmla="*/ 0 w 5840730"/>
              <a:gd name="connsiteY13-672" fmla="*/ 0 h 6887937"/>
              <a:gd name="connsiteX0-673" fmla="*/ 0 w 5840730"/>
              <a:gd name="connsiteY0-674" fmla="*/ 0 h 6887937"/>
              <a:gd name="connsiteX1-675" fmla="*/ 5840730 w 5840730"/>
              <a:gd name="connsiteY1-676" fmla="*/ 0 h 6887937"/>
              <a:gd name="connsiteX2-677" fmla="*/ 5090160 w 5840730"/>
              <a:gd name="connsiteY2-678" fmla="*/ 2775915 h 6887937"/>
              <a:gd name="connsiteX3-679" fmla="*/ 4754880 w 5840730"/>
              <a:gd name="connsiteY3-680" fmla="*/ 2692095 h 6887937"/>
              <a:gd name="connsiteX4-681" fmla="*/ 4979670 w 5840730"/>
              <a:gd name="connsiteY4-682" fmla="*/ 1846275 h 6887937"/>
              <a:gd name="connsiteX5-683" fmla="*/ 4872990 w 5840730"/>
              <a:gd name="connsiteY5-684" fmla="*/ 1571955 h 6887937"/>
              <a:gd name="connsiteX6-685" fmla="*/ 4655820 w 5840730"/>
              <a:gd name="connsiteY6-686" fmla="*/ 1770075 h 6887937"/>
              <a:gd name="connsiteX7-687" fmla="*/ 3901440 w 5840730"/>
              <a:gd name="connsiteY7-688" fmla="*/ 4696155 h 6887937"/>
              <a:gd name="connsiteX8-689" fmla="*/ 4213860 w 5840730"/>
              <a:gd name="connsiteY8-690" fmla="*/ 4757115 h 6887937"/>
              <a:gd name="connsiteX9-691" fmla="*/ 4457700 w 5840730"/>
              <a:gd name="connsiteY9-692" fmla="*/ 3842715 h 6887937"/>
              <a:gd name="connsiteX10-693" fmla="*/ 4785360 w 5840730"/>
              <a:gd name="connsiteY10-694" fmla="*/ 3926535 h 6887937"/>
              <a:gd name="connsiteX11-695" fmla="*/ 4028621 w 5840730"/>
              <a:gd name="connsiteY11-696" fmla="*/ 6887937 h 6887937"/>
              <a:gd name="connsiteX12-697" fmla="*/ 0 w 5840730"/>
              <a:gd name="connsiteY12-698" fmla="*/ 6877051 h 6887937"/>
              <a:gd name="connsiteX13-699" fmla="*/ 0 w 5840730"/>
              <a:gd name="connsiteY13-700" fmla="*/ 0 h 6887937"/>
              <a:gd name="connsiteX0-701" fmla="*/ 0 w 5840730"/>
              <a:gd name="connsiteY0-702" fmla="*/ 0 h 6887937"/>
              <a:gd name="connsiteX1-703" fmla="*/ 5840730 w 5840730"/>
              <a:gd name="connsiteY1-704" fmla="*/ 0 h 6887937"/>
              <a:gd name="connsiteX2-705" fmla="*/ 5090160 w 5840730"/>
              <a:gd name="connsiteY2-706" fmla="*/ 2775915 h 6887937"/>
              <a:gd name="connsiteX3-707" fmla="*/ 4754880 w 5840730"/>
              <a:gd name="connsiteY3-708" fmla="*/ 2692095 h 6887937"/>
              <a:gd name="connsiteX4-709" fmla="*/ 4979670 w 5840730"/>
              <a:gd name="connsiteY4-710" fmla="*/ 1846275 h 6887937"/>
              <a:gd name="connsiteX5-711" fmla="*/ 4872990 w 5840730"/>
              <a:gd name="connsiteY5-712" fmla="*/ 1571955 h 6887937"/>
              <a:gd name="connsiteX6-713" fmla="*/ 4655820 w 5840730"/>
              <a:gd name="connsiteY6-714" fmla="*/ 1770075 h 6887937"/>
              <a:gd name="connsiteX7-715" fmla="*/ 3901440 w 5840730"/>
              <a:gd name="connsiteY7-716" fmla="*/ 4696155 h 6887937"/>
              <a:gd name="connsiteX8-717" fmla="*/ 4213860 w 5840730"/>
              <a:gd name="connsiteY8-718" fmla="*/ 4757115 h 6887937"/>
              <a:gd name="connsiteX9-719" fmla="*/ 4457700 w 5840730"/>
              <a:gd name="connsiteY9-720" fmla="*/ 3842715 h 6887937"/>
              <a:gd name="connsiteX10-721" fmla="*/ 4785360 w 5840730"/>
              <a:gd name="connsiteY10-722" fmla="*/ 3926535 h 6887937"/>
              <a:gd name="connsiteX11-723" fmla="*/ 4028621 w 5840730"/>
              <a:gd name="connsiteY11-724" fmla="*/ 6887937 h 6887937"/>
              <a:gd name="connsiteX12-725" fmla="*/ 0 w 5840730"/>
              <a:gd name="connsiteY12-726" fmla="*/ 6877051 h 6887937"/>
              <a:gd name="connsiteX13-727" fmla="*/ 0 w 5840730"/>
              <a:gd name="connsiteY13-728" fmla="*/ 0 h 6887937"/>
              <a:gd name="connsiteX0-729" fmla="*/ 0 w 5840730"/>
              <a:gd name="connsiteY0-730" fmla="*/ 0 h 6887937"/>
              <a:gd name="connsiteX1-731" fmla="*/ 5840730 w 5840730"/>
              <a:gd name="connsiteY1-732" fmla="*/ 0 h 6887937"/>
              <a:gd name="connsiteX2-733" fmla="*/ 5090160 w 5840730"/>
              <a:gd name="connsiteY2-734" fmla="*/ 2775915 h 6887937"/>
              <a:gd name="connsiteX3-735" fmla="*/ 4754880 w 5840730"/>
              <a:gd name="connsiteY3-736" fmla="*/ 2692095 h 6887937"/>
              <a:gd name="connsiteX4-737" fmla="*/ 4979670 w 5840730"/>
              <a:gd name="connsiteY4-738" fmla="*/ 1846275 h 6887937"/>
              <a:gd name="connsiteX5-739" fmla="*/ 4872990 w 5840730"/>
              <a:gd name="connsiteY5-740" fmla="*/ 1571955 h 6887937"/>
              <a:gd name="connsiteX6-741" fmla="*/ 4655820 w 5840730"/>
              <a:gd name="connsiteY6-742" fmla="*/ 1770075 h 6887937"/>
              <a:gd name="connsiteX7-743" fmla="*/ 3901440 w 5840730"/>
              <a:gd name="connsiteY7-744" fmla="*/ 4696155 h 6887937"/>
              <a:gd name="connsiteX8-745" fmla="*/ 4213860 w 5840730"/>
              <a:gd name="connsiteY8-746" fmla="*/ 4757115 h 6887937"/>
              <a:gd name="connsiteX9-747" fmla="*/ 4457700 w 5840730"/>
              <a:gd name="connsiteY9-748" fmla="*/ 3842715 h 6887937"/>
              <a:gd name="connsiteX10-749" fmla="*/ 4785360 w 5840730"/>
              <a:gd name="connsiteY10-750" fmla="*/ 3926535 h 6887937"/>
              <a:gd name="connsiteX11-751" fmla="*/ 4028621 w 5840730"/>
              <a:gd name="connsiteY11-752" fmla="*/ 6887937 h 6887937"/>
              <a:gd name="connsiteX12-753" fmla="*/ 0 w 5840730"/>
              <a:gd name="connsiteY12-754" fmla="*/ 6877051 h 6887937"/>
              <a:gd name="connsiteX13-755" fmla="*/ 0 w 5840730"/>
              <a:gd name="connsiteY13-756" fmla="*/ 0 h 6887937"/>
              <a:gd name="connsiteX0-757" fmla="*/ 0 w 5840730"/>
              <a:gd name="connsiteY0-758" fmla="*/ 0 h 6887937"/>
              <a:gd name="connsiteX1-759" fmla="*/ 5840730 w 5840730"/>
              <a:gd name="connsiteY1-760" fmla="*/ 0 h 6887937"/>
              <a:gd name="connsiteX2-761" fmla="*/ 5090160 w 5840730"/>
              <a:gd name="connsiteY2-762" fmla="*/ 2775915 h 6887937"/>
              <a:gd name="connsiteX3-763" fmla="*/ 4754880 w 5840730"/>
              <a:gd name="connsiteY3-764" fmla="*/ 2692095 h 6887937"/>
              <a:gd name="connsiteX4-765" fmla="*/ 4979670 w 5840730"/>
              <a:gd name="connsiteY4-766" fmla="*/ 1846275 h 6887937"/>
              <a:gd name="connsiteX5-767" fmla="*/ 4872990 w 5840730"/>
              <a:gd name="connsiteY5-768" fmla="*/ 1571955 h 6887937"/>
              <a:gd name="connsiteX6-769" fmla="*/ 4655820 w 5840730"/>
              <a:gd name="connsiteY6-770" fmla="*/ 1770075 h 6887937"/>
              <a:gd name="connsiteX7-771" fmla="*/ 3901440 w 5840730"/>
              <a:gd name="connsiteY7-772" fmla="*/ 4696155 h 6887937"/>
              <a:gd name="connsiteX8-773" fmla="*/ 4213860 w 5840730"/>
              <a:gd name="connsiteY8-774" fmla="*/ 4757115 h 6887937"/>
              <a:gd name="connsiteX9-775" fmla="*/ 4457700 w 5840730"/>
              <a:gd name="connsiteY9-776" fmla="*/ 3842715 h 6887937"/>
              <a:gd name="connsiteX10-777" fmla="*/ 4785360 w 5840730"/>
              <a:gd name="connsiteY10-778" fmla="*/ 3926535 h 6887937"/>
              <a:gd name="connsiteX11-779" fmla="*/ 4028621 w 5840730"/>
              <a:gd name="connsiteY11-780" fmla="*/ 6887937 h 6887937"/>
              <a:gd name="connsiteX12-781" fmla="*/ 0 w 5840730"/>
              <a:gd name="connsiteY12-782" fmla="*/ 6877051 h 6887937"/>
              <a:gd name="connsiteX13-783" fmla="*/ 0 w 5840730"/>
              <a:gd name="connsiteY13-784" fmla="*/ 0 h 6887937"/>
              <a:gd name="connsiteX0-785" fmla="*/ 0 w 5840730"/>
              <a:gd name="connsiteY0-786" fmla="*/ 0 h 6887937"/>
              <a:gd name="connsiteX1-787" fmla="*/ 5840730 w 5840730"/>
              <a:gd name="connsiteY1-788" fmla="*/ 0 h 6887937"/>
              <a:gd name="connsiteX2-789" fmla="*/ 5090160 w 5840730"/>
              <a:gd name="connsiteY2-790" fmla="*/ 2775915 h 6887937"/>
              <a:gd name="connsiteX3-791" fmla="*/ 4754880 w 5840730"/>
              <a:gd name="connsiteY3-792" fmla="*/ 2692095 h 6887937"/>
              <a:gd name="connsiteX4-793" fmla="*/ 4979670 w 5840730"/>
              <a:gd name="connsiteY4-794" fmla="*/ 1846275 h 6887937"/>
              <a:gd name="connsiteX5-795" fmla="*/ 4872990 w 5840730"/>
              <a:gd name="connsiteY5-796" fmla="*/ 1571955 h 6887937"/>
              <a:gd name="connsiteX6-797" fmla="*/ 4655820 w 5840730"/>
              <a:gd name="connsiteY6-798" fmla="*/ 1770075 h 6887937"/>
              <a:gd name="connsiteX7-799" fmla="*/ 3901440 w 5840730"/>
              <a:gd name="connsiteY7-800" fmla="*/ 4696155 h 6887937"/>
              <a:gd name="connsiteX8-801" fmla="*/ 4213860 w 5840730"/>
              <a:gd name="connsiteY8-802" fmla="*/ 4757115 h 6887937"/>
              <a:gd name="connsiteX9-803" fmla="*/ 4457700 w 5840730"/>
              <a:gd name="connsiteY9-804" fmla="*/ 3842715 h 6887937"/>
              <a:gd name="connsiteX10-805" fmla="*/ 4785360 w 5840730"/>
              <a:gd name="connsiteY10-806" fmla="*/ 3926535 h 6887937"/>
              <a:gd name="connsiteX11-807" fmla="*/ 4028621 w 5840730"/>
              <a:gd name="connsiteY11-808" fmla="*/ 6887937 h 6887937"/>
              <a:gd name="connsiteX12-809" fmla="*/ 0 w 5840730"/>
              <a:gd name="connsiteY12-810" fmla="*/ 6877051 h 6887937"/>
              <a:gd name="connsiteX13-811" fmla="*/ 0 w 5840730"/>
              <a:gd name="connsiteY13-812" fmla="*/ 0 h 6887937"/>
              <a:gd name="connsiteX0-813" fmla="*/ 0 w 5840730"/>
              <a:gd name="connsiteY0-814" fmla="*/ 0 h 6887937"/>
              <a:gd name="connsiteX1-815" fmla="*/ 5840730 w 5840730"/>
              <a:gd name="connsiteY1-816" fmla="*/ 0 h 6887937"/>
              <a:gd name="connsiteX2-817" fmla="*/ 5090160 w 5840730"/>
              <a:gd name="connsiteY2-818" fmla="*/ 2775915 h 6887937"/>
              <a:gd name="connsiteX3-819" fmla="*/ 4933950 w 5840730"/>
              <a:gd name="connsiteY3-820" fmla="*/ 2737815 h 6887937"/>
              <a:gd name="connsiteX4-821" fmla="*/ 4754880 w 5840730"/>
              <a:gd name="connsiteY4-822" fmla="*/ 2692095 h 6887937"/>
              <a:gd name="connsiteX5-823" fmla="*/ 4979670 w 5840730"/>
              <a:gd name="connsiteY5-824" fmla="*/ 1846275 h 6887937"/>
              <a:gd name="connsiteX6-825" fmla="*/ 4872990 w 5840730"/>
              <a:gd name="connsiteY6-826" fmla="*/ 1571955 h 6887937"/>
              <a:gd name="connsiteX7-827" fmla="*/ 4655820 w 5840730"/>
              <a:gd name="connsiteY7-828" fmla="*/ 1770075 h 6887937"/>
              <a:gd name="connsiteX8-829" fmla="*/ 3901440 w 5840730"/>
              <a:gd name="connsiteY8-830" fmla="*/ 4696155 h 6887937"/>
              <a:gd name="connsiteX9-831" fmla="*/ 4213860 w 5840730"/>
              <a:gd name="connsiteY9-832" fmla="*/ 4757115 h 6887937"/>
              <a:gd name="connsiteX10-833" fmla="*/ 4457700 w 5840730"/>
              <a:gd name="connsiteY10-834" fmla="*/ 3842715 h 6887937"/>
              <a:gd name="connsiteX11-835" fmla="*/ 4785360 w 5840730"/>
              <a:gd name="connsiteY11-836" fmla="*/ 3926535 h 6887937"/>
              <a:gd name="connsiteX12-837" fmla="*/ 4028621 w 5840730"/>
              <a:gd name="connsiteY12-838" fmla="*/ 6887937 h 6887937"/>
              <a:gd name="connsiteX13-839" fmla="*/ 0 w 5840730"/>
              <a:gd name="connsiteY13-840" fmla="*/ 6877051 h 6887937"/>
              <a:gd name="connsiteX14" fmla="*/ 0 w 5840730"/>
              <a:gd name="connsiteY14" fmla="*/ 0 h 6887937"/>
              <a:gd name="connsiteX0-841" fmla="*/ 0 w 5840730"/>
              <a:gd name="connsiteY0-842" fmla="*/ 0 h 6887937"/>
              <a:gd name="connsiteX1-843" fmla="*/ 5840730 w 5840730"/>
              <a:gd name="connsiteY1-844" fmla="*/ 0 h 6887937"/>
              <a:gd name="connsiteX2-845" fmla="*/ 5090160 w 5840730"/>
              <a:gd name="connsiteY2-846" fmla="*/ 2775915 h 6887937"/>
              <a:gd name="connsiteX3-847" fmla="*/ 4861560 w 5840730"/>
              <a:gd name="connsiteY3-848" fmla="*/ 2943555 h 6887937"/>
              <a:gd name="connsiteX4-849" fmla="*/ 4754880 w 5840730"/>
              <a:gd name="connsiteY4-850" fmla="*/ 2692095 h 6887937"/>
              <a:gd name="connsiteX5-851" fmla="*/ 4979670 w 5840730"/>
              <a:gd name="connsiteY5-852" fmla="*/ 1846275 h 6887937"/>
              <a:gd name="connsiteX6-853" fmla="*/ 4872990 w 5840730"/>
              <a:gd name="connsiteY6-854" fmla="*/ 1571955 h 6887937"/>
              <a:gd name="connsiteX7-855" fmla="*/ 4655820 w 5840730"/>
              <a:gd name="connsiteY7-856" fmla="*/ 1770075 h 6887937"/>
              <a:gd name="connsiteX8-857" fmla="*/ 3901440 w 5840730"/>
              <a:gd name="connsiteY8-858" fmla="*/ 4696155 h 6887937"/>
              <a:gd name="connsiteX9-859" fmla="*/ 4213860 w 5840730"/>
              <a:gd name="connsiteY9-860" fmla="*/ 4757115 h 6887937"/>
              <a:gd name="connsiteX10-861" fmla="*/ 4457700 w 5840730"/>
              <a:gd name="connsiteY10-862" fmla="*/ 3842715 h 6887937"/>
              <a:gd name="connsiteX11-863" fmla="*/ 4785360 w 5840730"/>
              <a:gd name="connsiteY11-864" fmla="*/ 3926535 h 6887937"/>
              <a:gd name="connsiteX12-865" fmla="*/ 4028621 w 5840730"/>
              <a:gd name="connsiteY12-866" fmla="*/ 6887937 h 6887937"/>
              <a:gd name="connsiteX13-867" fmla="*/ 0 w 5840730"/>
              <a:gd name="connsiteY13-868" fmla="*/ 6877051 h 6887937"/>
              <a:gd name="connsiteX14-869" fmla="*/ 0 w 5840730"/>
              <a:gd name="connsiteY14-870" fmla="*/ 0 h 6887937"/>
              <a:gd name="connsiteX0-871" fmla="*/ 0 w 5840730"/>
              <a:gd name="connsiteY0-872" fmla="*/ 0 h 6887937"/>
              <a:gd name="connsiteX1-873" fmla="*/ 5840730 w 5840730"/>
              <a:gd name="connsiteY1-874" fmla="*/ 0 h 6887937"/>
              <a:gd name="connsiteX2-875" fmla="*/ 5090160 w 5840730"/>
              <a:gd name="connsiteY2-876" fmla="*/ 2775915 h 6887937"/>
              <a:gd name="connsiteX3-877" fmla="*/ 4842510 w 5840730"/>
              <a:gd name="connsiteY3-878" fmla="*/ 3019755 h 6887937"/>
              <a:gd name="connsiteX4-879" fmla="*/ 4754880 w 5840730"/>
              <a:gd name="connsiteY4-880" fmla="*/ 2692095 h 6887937"/>
              <a:gd name="connsiteX5-881" fmla="*/ 4979670 w 5840730"/>
              <a:gd name="connsiteY5-882" fmla="*/ 1846275 h 6887937"/>
              <a:gd name="connsiteX6-883" fmla="*/ 4872990 w 5840730"/>
              <a:gd name="connsiteY6-884" fmla="*/ 1571955 h 6887937"/>
              <a:gd name="connsiteX7-885" fmla="*/ 4655820 w 5840730"/>
              <a:gd name="connsiteY7-886" fmla="*/ 1770075 h 6887937"/>
              <a:gd name="connsiteX8-887" fmla="*/ 3901440 w 5840730"/>
              <a:gd name="connsiteY8-888" fmla="*/ 4696155 h 6887937"/>
              <a:gd name="connsiteX9-889" fmla="*/ 4213860 w 5840730"/>
              <a:gd name="connsiteY9-890" fmla="*/ 4757115 h 6887937"/>
              <a:gd name="connsiteX10-891" fmla="*/ 4457700 w 5840730"/>
              <a:gd name="connsiteY10-892" fmla="*/ 3842715 h 6887937"/>
              <a:gd name="connsiteX11-893" fmla="*/ 4785360 w 5840730"/>
              <a:gd name="connsiteY11-894" fmla="*/ 3926535 h 6887937"/>
              <a:gd name="connsiteX12-895" fmla="*/ 4028621 w 5840730"/>
              <a:gd name="connsiteY12-896" fmla="*/ 6887937 h 6887937"/>
              <a:gd name="connsiteX13-897" fmla="*/ 0 w 5840730"/>
              <a:gd name="connsiteY13-898" fmla="*/ 6877051 h 6887937"/>
              <a:gd name="connsiteX14-899" fmla="*/ 0 w 5840730"/>
              <a:gd name="connsiteY14-900" fmla="*/ 0 h 6887937"/>
              <a:gd name="connsiteX0-901" fmla="*/ 0 w 5840730"/>
              <a:gd name="connsiteY0-902" fmla="*/ 0 h 6887937"/>
              <a:gd name="connsiteX1-903" fmla="*/ 5840730 w 5840730"/>
              <a:gd name="connsiteY1-904" fmla="*/ 0 h 6887937"/>
              <a:gd name="connsiteX2-905" fmla="*/ 5090160 w 5840730"/>
              <a:gd name="connsiteY2-906" fmla="*/ 2775915 h 6887937"/>
              <a:gd name="connsiteX3-907" fmla="*/ 4853940 w 5840730"/>
              <a:gd name="connsiteY3-908" fmla="*/ 2962605 h 6887937"/>
              <a:gd name="connsiteX4-909" fmla="*/ 4754880 w 5840730"/>
              <a:gd name="connsiteY4-910" fmla="*/ 2692095 h 6887937"/>
              <a:gd name="connsiteX5-911" fmla="*/ 4979670 w 5840730"/>
              <a:gd name="connsiteY5-912" fmla="*/ 1846275 h 6887937"/>
              <a:gd name="connsiteX6-913" fmla="*/ 4872990 w 5840730"/>
              <a:gd name="connsiteY6-914" fmla="*/ 1571955 h 6887937"/>
              <a:gd name="connsiteX7-915" fmla="*/ 4655820 w 5840730"/>
              <a:gd name="connsiteY7-916" fmla="*/ 1770075 h 6887937"/>
              <a:gd name="connsiteX8-917" fmla="*/ 3901440 w 5840730"/>
              <a:gd name="connsiteY8-918" fmla="*/ 4696155 h 6887937"/>
              <a:gd name="connsiteX9-919" fmla="*/ 4213860 w 5840730"/>
              <a:gd name="connsiteY9-920" fmla="*/ 4757115 h 6887937"/>
              <a:gd name="connsiteX10-921" fmla="*/ 4457700 w 5840730"/>
              <a:gd name="connsiteY10-922" fmla="*/ 3842715 h 6887937"/>
              <a:gd name="connsiteX11-923" fmla="*/ 4785360 w 5840730"/>
              <a:gd name="connsiteY11-924" fmla="*/ 3926535 h 6887937"/>
              <a:gd name="connsiteX12-925" fmla="*/ 4028621 w 5840730"/>
              <a:gd name="connsiteY12-926" fmla="*/ 6887937 h 6887937"/>
              <a:gd name="connsiteX13-927" fmla="*/ 0 w 5840730"/>
              <a:gd name="connsiteY13-928" fmla="*/ 6877051 h 6887937"/>
              <a:gd name="connsiteX14-929" fmla="*/ 0 w 5840730"/>
              <a:gd name="connsiteY14-930" fmla="*/ 0 h 6887937"/>
              <a:gd name="connsiteX0-931" fmla="*/ 0 w 5840730"/>
              <a:gd name="connsiteY0-932" fmla="*/ 0 h 6887937"/>
              <a:gd name="connsiteX1-933" fmla="*/ 5840730 w 5840730"/>
              <a:gd name="connsiteY1-934" fmla="*/ 0 h 6887937"/>
              <a:gd name="connsiteX2-935" fmla="*/ 5090160 w 5840730"/>
              <a:gd name="connsiteY2-936" fmla="*/ 2775915 h 6887937"/>
              <a:gd name="connsiteX3-937" fmla="*/ 4853940 w 5840730"/>
              <a:gd name="connsiteY3-938" fmla="*/ 2962605 h 6887937"/>
              <a:gd name="connsiteX4-939" fmla="*/ 4754880 w 5840730"/>
              <a:gd name="connsiteY4-940" fmla="*/ 2692095 h 6887937"/>
              <a:gd name="connsiteX5-941" fmla="*/ 4979670 w 5840730"/>
              <a:gd name="connsiteY5-942" fmla="*/ 1846275 h 6887937"/>
              <a:gd name="connsiteX6-943" fmla="*/ 4872990 w 5840730"/>
              <a:gd name="connsiteY6-944" fmla="*/ 1571955 h 6887937"/>
              <a:gd name="connsiteX7-945" fmla="*/ 4655820 w 5840730"/>
              <a:gd name="connsiteY7-946" fmla="*/ 1770075 h 6887937"/>
              <a:gd name="connsiteX8-947" fmla="*/ 3901440 w 5840730"/>
              <a:gd name="connsiteY8-948" fmla="*/ 4696155 h 6887937"/>
              <a:gd name="connsiteX9-949" fmla="*/ 4213860 w 5840730"/>
              <a:gd name="connsiteY9-950" fmla="*/ 4757115 h 6887937"/>
              <a:gd name="connsiteX10-951" fmla="*/ 4457700 w 5840730"/>
              <a:gd name="connsiteY10-952" fmla="*/ 3842715 h 6887937"/>
              <a:gd name="connsiteX11-953" fmla="*/ 4785360 w 5840730"/>
              <a:gd name="connsiteY11-954" fmla="*/ 3926535 h 6887937"/>
              <a:gd name="connsiteX12-955" fmla="*/ 4028621 w 5840730"/>
              <a:gd name="connsiteY12-956" fmla="*/ 6887937 h 6887937"/>
              <a:gd name="connsiteX13-957" fmla="*/ 0 w 5840730"/>
              <a:gd name="connsiteY13-958" fmla="*/ 6877051 h 6887937"/>
              <a:gd name="connsiteX14-959" fmla="*/ 0 w 5840730"/>
              <a:gd name="connsiteY14-960" fmla="*/ 0 h 6887937"/>
              <a:gd name="connsiteX0-961" fmla="*/ 0 w 5840730"/>
              <a:gd name="connsiteY0-962" fmla="*/ 0 h 6887937"/>
              <a:gd name="connsiteX1-963" fmla="*/ 5840730 w 5840730"/>
              <a:gd name="connsiteY1-964" fmla="*/ 0 h 6887937"/>
              <a:gd name="connsiteX2-965" fmla="*/ 5090160 w 5840730"/>
              <a:gd name="connsiteY2-966" fmla="*/ 2775915 h 6887937"/>
              <a:gd name="connsiteX3-967" fmla="*/ 4853940 w 5840730"/>
              <a:gd name="connsiteY3-968" fmla="*/ 2962605 h 6887937"/>
              <a:gd name="connsiteX4-969" fmla="*/ 4754880 w 5840730"/>
              <a:gd name="connsiteY4-970" fmla="*/ 2692095 h 6887937"/>
              <a:gd name="connsiteX5-971" fmla="*/ 4979670 w 5840730"/>
              <a:gd name="connsiteY5-972" fmla="*/ 1846275 h 6887937"/>
              <a:gd name="connsiteX6-973" fmla="*/ 4872990 w 5840730"/>
              <a:gd name="connsiteY6-974" fmla="*/ 1571955 h 6887937"/>
              <a:gd name="connsiteX7-975" fmla="*/ 4655820 w 5840730"/>
              <a:gd name="connsiteY7-976" fmla="*/ 1770075 h 6887937"/>
              <a:gd name="connsiteX8-977" fmla="*/ 3901440 w 5840730"/>
              <a:gd name="connsiteY8-978" fmla="*/ 4696155 h 6887937"/>
              <a:gd name="connsiteX9-979" fmla="*/ 4213860 w 5840730"/>
              <a:gd name="connsiteY9-980" fmla="*/ 4757115 h 6887937"/>
              <a:gd name="connsiteX10-981" fmla="*/ 4457700 w 5840730"/>
              <a:gd name="connsiteY10-982" fmla="*/ 3842715 h 6887937"/>
              <a:gd name="connsiteX11-983" fmla="*/ 4785360 w 5840730"/>
              <a:gd name="connsiteY11-984" fmla="*/ 3926535 h 6887937"/>
              <a:gd name="connsiteX12-985" fmla="*/ 4028621 w 5840730"/>
              <a:gd name="connsiteY12-986" fmla="*/ 6887937 h 6887937"/>
              <a:gd name="connsiteX13-987" fmla="*/ 0 w 5840730"/>
              <a:gd name="connsiteY13-988" fmla="*/ 6877051 h 6887937"/>
              <a:gd name="connsiteX14-989" fmla="*/ 0 w 5840730"/>
              <a:gd name="connsiteY14-990" fmla="*/ 0 h 6887937"/>
              <a:gd name="connsiteX0-991" fmla="*/ 0 w 5840730"/>
              <a:gd name="connsiteY0-992" fmla="*/ 0 h 6887937"/>
              <a:gd name="connsiteX1-993" fmla="*/ 5840730 w 5840730"/>
              <a:gd name="connsiteY1-994" fmla="*/ 0 h 6887937"/>
              <a:gd name="connsiteX2-995" fmla="*/ 5090160 w 5840730"/>
              <a:gd name="connsiteY2-996" fmla="*/ 2775915 h 6887937"/>
              <a:gd name="connsiteX3-997" fmla="*/ 4853940 w 5840730"/>
              <a:gd name="connsiteY3-998" fmla="*/ 2962605 h 6887937"/>
              <a:gd name="connsiteX4-999" fmla="*/ 4754880 w 5840730"/>
              <a:gd name="connsiteY4-1000" fmla="*/ 2692095 h 6887937"/>
              <a:gd name="connsiteX5-1001" fmla="*/ 4979670 w 5840730"/>
              <a:gd name="connsiteY5-1002" fmla="*/ 1846275 h 6887937"/>
              <a:gd name="connsiteX6-1003" fmla="*/ 4872990 w 5840730"/>
              <a:gd name="connsiteY6-1004" fmla="*/ 1571955 h 6887937"/>
              <a:gd name="connsiteX7-1005" fmla="*/ 4655820 w 5840730"/>
              <a:gd name="connsiteY7-1006" fmla="*/ 1770075 h 6887937"/>
              <a:gd name="connsiteX8-1007" fmla="*/ 3901440 w 5840730"/>
              <a:gd name="connsiteY8-1008" fmla="*/ 4696155 h 6887937"/>
              <a:gd name="connsiteX9-1009" fmla="*/ 4213860 w 5840730"/>
              <a:gd name="connsiteY9-1010" fmla="*/ 4757115 h 6887937"/>
              <a:gd name="connsiteX10-1011" fmla="*/ 4457700 w 5840730"/>
              <a:gd name="connsiteY10-1012" fmla="*/ 3842715 h 6887937"/>
              <a:gd name="connsiteX11-1013" fmla="*/ 4785360 w 5840730"/>
              <a:gd name="connsiteY11-1014" fmla="*/ 3926535 h 6887937"/>
              <a:gd name="connsiteX12-1015" fmla="*/ 4028621 w 5840730"/>
              <a:gd name="connsiteY12-1016" fmla="*/ 6887937 h 6887937"/>
              <a:gd name="connsiteX13-1017" fmla="*/ 0 w 5840730"/>
              <a:gd name="connsiteY13-1018" fmla="*/ 6877051 h 6887937"/>
              <a:gd name="connsiteX14-1019" fmla="*/ 0 w 5840730"/>
              <a:gd name="connsiteY14-1020" fmla="*/ 0 h 6887937"/>
              <a:gd name="connsiteX0-1021" fmla="*/ 0 w 5840730"/>
              <a:gd name="connsiteY0-1022" fmla="*/ 0 h 6887937"/>
              <a:gd name="connsiteX1-1023" fmla="*/ 5840730 w 5840730"/>
              <a:gd name="connsiteY1-1024" fmla="*/ 0 h 6887937"/>
              <a:gd name="connsiteX2-1025" fmla="*/ 5090160 w 5840730"/>
              <a:gd name="connsiteY2-1026" fmla="*/ 2775915 h 6887937"/>
              <a:gd name="connsiteX3-1027" fmla="*/ 4853940 w 5840730"/>
              <a:gd name="connsiteY3-1028" fmla="*/ 2962605 h 6887937"/>
              <a:gd name="connsiteX4-1029" fmla="*/ 4754880 w 5840730"/>
              <a:gd name="connsiteY4-1030" fmla="*/ 2692095 h 6887937"/>
              <a:gd name="connsiteX5-1031" fmla="*/ 4979670 w 5840730"/>
              <a:gd name="connsiteY5-1032" fmla="*/ 1846275 h 6887937"/>
              <a:gd name="connsiteX6-1033" fmla="*/ 4872990 w 5840730"/>
              <a:gd name="connsiteY6-1034" fmla="*/ 1571955 h 6887937"/>
              <a:gd name="connsiteX7-1035" fmla="*/ 4655820 w 5840730"/>
              <a:gd name="connsiteY7-1036" fmla="*/ 1770075 h 6887937"/>
              <a:gd name="connsiteX8-1037" fmla="*/ 3901440 w 5840730"/>
              <a:gd name="connsiteY8-1038" fmla="*/ 4696155 h 6887937"/>
              <a:gd name="connsiteX9-1039" fmla="*/ 4213860 w 5840730"/>
              <a:gd name="connsiteY9-1040" fmla="*/ 4757115 h 6887937"/>
              <a:gd name="connsiteX10-1041" fmla="*/ 4457700 w 5840730"/>
              <a:gd name="connsiteY10-1042" fmla="*/ 3842715 h 6887937"/>
              <a:gd name="connsiteX11-1043" fmla="*/ 4785360 w 5840730"/>
              <a:gd name="connsiteY11-1044" fmla="*/ 3926535 h 6887937"/>
              <a:gd name="connsiteX12-1045" fmla="*/ 4028621 w 5840730"/>
              <a:gd name="connsiteY12-1046" fmla="*/ 6887937 h 6887937"/>
              <a:gd name="connsiteX13-1047" fmla="*/ 0 w 5840730"/>
              <a:gd name="connsiteY13-1048" fmla="*/ 6877051 h 6887937"/>
              <a:gd name="connsiteX14-1049" fmla="*/ 0 w 5840730"/>
              <a:gd name="connsiteY14-1050" fmla="*/ 0 h 6887937"/>
              <a:gd name="connsiteX0-1051" fmla="*/ 0 w 5840730"/>
              <a:gd name="connsiteY0-1052" fmla="*/ 0 h 6887937"/>
              <a:gd name="connsiteX1-1053" fmla="*/ 5840730 w 5840730"/>
              <a:gd name="connsiteY1-1054" fmla="*/ 0 h 6887937"/>
              <a:gd name="connsiteX2-1055" fmla="*/ 5090160 w 5840730"/>
              <a:gd name="connsiteY2-1056" fmla="*/ 2775915 h 6887937"/>
              <a:gd name="connsiteX3-1057" fmla="*/ 4853940 w 5840730"/>
              <a:gd name="connsiteY3-1058" fmla="*/ 2962605 h 6887937"/>
              <a:gd name="connsiteX4-1059" fmla="*/ 4754880 w 5840730"/>
              <a:gd name="connsiteY4-1060" fmla="*/ 2692095 h 6887937"/>
              <a:gd name="connsiteX5-1061" fmla="*/ 4979670 w 5840730"/>
              <a:gd name="connsiteY5-1062" fmla="*/ 1846275 h 6887937"/>
              <a:gd name="connsiteX6-1063" fmla="*/ 4872990 w 5840730"/>
              <a:gd name="connsiteY6-1064" fmla="*/ 1571955 h 6887937"/>
              <a:gd name="connsiteX7-1065" fmla="*/ 4655820 w 5840730"/>
              <a:gd name="connsiteY7-1066" fmla="*/ 1770075 h 6887937"/>
              <a:gd name="connsiteX8-1067" fmla="*/ 3901440 w 5840730"/>
              <a:gd name="connsiteY8-1068" fmla="*/ 4696155 h 6887937"/>
              <a:gd name="connsiteX9-1069" fmla="*/ 4213860 w 5840730"/>
              <a:gd name="connsiteY9-1070" fmla="*/ 4757115 h 6887937"/>
              <a:gd name="connsiteX10-1071" fmla="*/ 4457700 w 5840730"/>
              <a:gd name="connsiteY10-1072" fmla="*/ 3842715 h 6887937"/>
              <a:gd name="connsiteX11-1073" fmla="*/ 4785360 w 5840730"/>
              <a:gd name="connsiteY11-1074" fmla="*/ 3926535 h 6887937"/>
              <a:gd name="connsiteX12-1075" fmla="*/ 4028621 w 5840730"/>
              <a:gd name="connsiteY12-1076" fmla="*/ 6887937 h 6887937"/>
              <a:gd name="connsiteX13-1077" fmla="*/ 0 w 5840730"/>
              <a:gd name="connsiteY13-1078" fmla="*/ 6877051 h 6887937"/>
              <a:gd name="connsiteX14-1079" fmla="*/ 0 w 5840730"/>
              <a:gd name="connsiteY14-1080" fmla="*/ 0 h 6887937"/>
              <a:gd name="connsiteX0-1081" fmla="*/ 0 w 5840730"/>
              <a:gd name="connsiteY0-1082" fmla="*/ 0 h 6887937"/>
              <a:gd name="connsiteX1-1083" fmla="*/ 5840730 w 5840730"/>
              <a:gd name="connsiteY1-1084" fmla="*/ 0 h 6887937"/>
              <a:gd name="connsiteX2-1085" fmla="*/ 5090160 w 5840730"/>
              <a:gd name="connsiteY2-1086" fmla="*/ 2775915 h 6887937"/>
              <a:gd name="connsiteX3-1087" fmla="*/ 4853940 w 5840730"/>
              <a:gd name="connsiteY3-1088" fmla="*/ 2962605 h 6887937"/>
              <a:gd name="connsiteX4-1089" fmla="*/ 4754880 w 5840730"/>
              <a:gd name="connsiteY4-1090" fmla="*/ 2692095 h 6887937"/>
              <a:gd name="connsiteX5-1091" fmla="*/ 4979670 w 5840730"/>
              <a:gd name="connsiteY5-1092" fmla="*/ 1846275 h 6887937"/>
              <a:gd name="connsiteX6-1093" fmla="*/ 4872990 w 5840730"/>
              <a:gd name="connsiteY6-1094" fmla="*/ 1571955 h 6887937"/>
              <a:gd name="connsiteX7-1095" fmla="*/ 4655820 w 5840730"/>
              <a:gd name="connsiteY7-1096" fmla="*/ 1770075 h 6887937"/>
              <a:gd name="connsiteX8-1097" fmla="*/ 3901440 w 5840730"/>
              <a:gd name="connsiteY8-1098" fmla="*/ 4696155 h 6887937"/>
              <a:gd name="connsiteX9-1099" fmla="*/ 4213860 w 5840730"/>
              <a:gd name="connsiteY9-1100" fmla="*/ 4757115 h 6887937"/>
              <a:gd name="connsiteX10-1101" fmla="*/ 4457700 w 5840730"/>
              <a:gd name="connsiteY10-1102" fmla="*/ 3842715 h 6887937"/>
              <a:gd name="connsiteX11-1103" fmla="*/ 4785360 w 5840730"/>
              <a:gd name="connsiteY11-1104" fmla="*/ 3926535 h 6887937"/>
              <a:gd name="connsiteX12-1105" fmla="*/ 4028621 w 5840730"/>
              <a:gd name="connsiteY12-1106" fmla="*/ 6887937 h 6887937"/>
              <a:gd name="connsiteX13-1107" fmla="*/ 0 w 5840730"/>
              <a:gd name="connsiteY13-1108" fmla="*/ 6877051 h 6887937"/>
              <a:gd name="connsiteX14-1109" fmla="*/ 0 w 5840730"/>
              <a:gd name="connsiteY14-1110" fmla="*/ 0 h 6887937"/>
              <a:gd name="connsiteX0-1111" fmla="*/ 0 w 5840730"/>
              <a:gd name="connsiteY0-1112" fmla="*/ 0 h 6887937"/>
              <a:gd name="connsiteX1-1113" fmla="*/ 5840730 w 5840730"/>
              <a:gd name="connsiteY1-1114" fmla="*/ 0 h 6887937"/>
              <a:gd name="connsiteX2-1115" fmla="*/ 5090160 w 5840730"/>
              <a:gd name="connsiteY2-1116" fmla="*/ 2775915 h 6887937"/>
              <a:gd name="connsiteX3-1117" fmla="*/ 4853940 w 5840730"/>
              <a:gd name="connsiteY3-1118" fmla="*/ 2962605 h 6887937"/>
              <a:gd name="connsiteX4-1119" fmla="*/ 4754880 w 5840730"/>
              <a:gd name="connsiteY4-1120" fmla="*/ 2692095 h 6887937"/>
              <a:gd name="connsiteX5-1121" fmla="*/ 4979670 w 5840730"/>
              <a:gd name="connsiteY5-1122" fmla="*/ 1846275 h 6887937"/>
              <a:gd name="connsiteX6-1123" fmla="*/ 4872990 w 5840730"/>
              <a:gd name="connsiteY6-1124" fmla="*/ 1571955 h 6887937"/>
              <a:gd name="connsiteX7-1125" fmla="*/ 4655820 w 5840730"/>
              <a:gd name="connsiteY7-1126" fmla="*/ 1770075 h 6887937"/>
              <a:gd name="connsiteX8-1127" fmla="*/ 3901440 w 5840730"/>
              <a:gd name="connsiteY8-1128" fmla="*/ 4696155 h 6887937"/>
              <a:gd name="connsiteX9-1129" fmla="*/ 4213860 w 5840730"/>
              <a:gd name="connsiteY9-1130" fmla="*/ 4757115 h 6887937"/>
              <a:gd name="connsiteX10-1131" fmla="*/ 4457700 w 5840730"/>
              <a:gd name="connsiteY10-1132" fmla="*/ 3842715 h 6887937"/>
              <a:gd name="connsiteX11-1133" fmla="*/ 4785360 w 5840730"/>
              <a:gd name="connsiteY11-1134" fmla="*/ 3926535 h 6887937"/>
              <a:gd name="connsiteX12-1135" fmla="*/ 4028621 w 5840730"/>
              <a:gd name="connsiteY12-1136" fmla="*/ 6887937 h 6887937"/>
              <a:gd name="connsiteX13-1137" fmla="*/ 0 w 5840730"/>
              <a:gd name="connsiteY13-1138" fmla="*/ 6877051 h 6887937"/>
              <a:gd name="connsiteX14-1139" fmla="*/ 0 w 5840730"/>
              <a:gd name="connsiteY14-1140" fmla="*/ 0 h 6887937"/>
              <a:gd name="connsiteX0-1141" fmla="*/ 0 w 5840730"/>
              <a:gd name="connsiteY0-1142" fmla="*/ 0 h 6887937"/>
              <a:gd name="connsiteX1-1143" fmla="*/ 5840730 w 5840730"/>
              <a:gd name="connsiteY1-1144" fmla="*/ 0 h 6887937"/>
              <a:gd name="connsiteX2-1145" fmla="*/ 5090160 w 5840730"/>
              <a:gd name="connsiteY2-1146" fmla="*/ 2775915 h 6887937"/>
              <a:gd name="connsiteX3-1147" fmla="*/ 4853940 w 5840730"/>
              <a:gd name="connsiteY3-1148" fmla="*/ 2962605 h 6887937"/>
              <a:gd name="connsiteX4-1149" fmla="*/ 4754880 w 5840730"/>
              <a:gd name="connsiteY4-1150" fmla="*/ 2692095 h 6887937"/>
              <a:gd name="connsiteX5-1151" fmla="*/ 4979670 w 5840730"/>
              <a:gd name="connsiteY5-1152" fmla="*/ 1846275 h 6887937"/>
              <a:gd name="connsiteX6-1153" fmla="*/ 4872990 w 5840730"/>
              <a:gd name="connsiteY6-1154" fmla="*/ 1571955 h 6887937"/>
              <a:gd name="connsiteX7-1155" fmla="*/ 4655820 w 5840730"/>
              <a:gd name="connsiteY7-1156" fmla="*/ 1770075 h 6887937"/>
              <a:gd name="connsiteX8-1157" fmla="*/ 3901440 w 5840730"/>
              <a:gd name="connsiteY8-1158" fmla="*/ 4696155 h 6887937"/>
              <a:gd name="connsiteX9-1159" fmla="*/ 4213860 w 5840730"/>
              <a:gd name="connsiteY9-1160" fmla="*/ 4757115 h 6887937"/>
              <a:gd name="connsiteX10-1161" fmla="*/ 4457700 w 5840730"/>
              <a:gd name="connsiteY10-1162" fmla="*/ 3842715 h 6887937"/>
              <a:gd name="connsiteX11-1163" fmla="*/ 4785360 w 5840730"/>
              <a:gd name="connsiteY11-1164" fmla="*/ 3926535 h 6887937"/>
              <a:gd name="connsiteX12-1165" fmla="*/ 4028621 w 5840730"/>
              <a:gd name="connsiteY12-1166" fmla="*/ 6887937 h 6887937"/>
              <a:gd name="connsiteX13-1167" fmla="*/ 0 w 5840730"/>
              <a:gd name="connsiteY13-1168" fmla="*/ 6877051 h 6887937"/>
              <a:gd name="connsiteX14-1169" fmla="*/ 0 w 5840730"/>
              <a:gd name="connsiteY14-1170" fmla="*/ 0 h 6887937"/>
              <a:gd name="connsiteX0-1171" fmla="*/ 0 w 5840730"/>
              <a:gd name="connsiteY0-1172" fmla="*/ 0 h 6887937"/>
              <a:gd name="connsiteX1-1173" fmla="*/ 5840730 w 5840730"/>
              <a:gd name="connsiteY1-1174" fmla="*/ 0 h 6887937"/>
              <a:gd name="connsiteX2-1175" fmla="*/ 5090160 w 5840730"/>
              <a:gd name="connsiteY2-1176" fmla="*/ 2775915 h 6887937"/>
              <a:gd name="connsiteX3-1177" fmla="*/ 4853940 w 5840730"/>
              <a:gd name="connsiteY3-1178" fmla="*/ 2962605 h 6887937"/>
              <a:gd name="connsiteX4-1179" fmla="*/ 4754880 w 5840730"/>
              <a:gd name="connsiteY4-1180" fmla="*/ 2692095 h 6887937"/>
              <a:gd name="connsiteX5-1181" fmla="*/ 4979670 w 5840730"/>
              <a:gd name="connsiteY5-1182" fmla="*/ 1846275 h 6887937"/>
              <a:gd name="connsiteX6-1183" fmla="*/ 4872990 w 5840730"/>
              <a:gd name="connsiteY6-1184" fmla="*/ 1571955 h 6887937"/>
              <a:gd name="connsiteX7-1185" fmla="*/ 4655820 w 5840730"/>
              <a:gd name="connsiteY7-1186" fmla="*/ 1770075 h 6887937"/>
              <a:gd name="connsiteX8-1187" fmla="*/ 3901440 w 5840730"/>
              <a:gd name="connsiteY8-1188" fmla="*/ 4696155 h 6887937"/>
              <a:gd name="connsiteX9-1189" fmla="*/ 4213860 w 5840730"/>
              <a:gd name="connsiteY9-1190" fmla="*/ 4757115 h 6887937"/>
              <a:gd name="connsiteX10-1191" fmla="*/ 4457700 w 5840730"/>
              <a:gd name="connsiteY10-1192" fmla="*/ 3842715 h 6887937"/>
              <a:gd name="connsiteX11-1193" fmla="*/ 4785360 w 5840730"/>
              <a:gd name="connsiteY11-1194" fmla="*/ 3926535 h 6887937"/>
              <a:gd name="connsiteX12-1195" fmla="*/ 4028621 w 5840730"/>
              <a:gd name="connsiteY12-1196" fmla="*/ 6887937 h 6887937"/>
              <a:gd name="connsiteX13-1197" fmla="*/ 0 w 5840730"/>
              <a:gd name="connsiteY13-1198" fmla="*/ 6877051 h 6887937"/>
              <a:gd name="connsiteX14-1199" fmla="*/ 0 w 5840730"/>
              <a:gd name="connsiteY14-1200" fmla="*/ 0 h 6887937"/>
              <a:gd name="connsiteX0-1201" fmla="*/ 0 w 5840730"/>
              <a:gd name="connsiteY0-1202" fmla="*/ 0 h 6887937"/>
              <a:gd name="connsiteX1-1203" fmla="*/ 5840730 w 5840730"/>
              <a:gd name="connsiteY1-1204" fmla="*/ 0 h 6887937"/>
              <a:gd name="connsiteX2-1205" fmla="*/ 5090160 w 5840730"/>
              <a:gd name="connsiteY2-1206" fmla="*/ 2775915 h 6887937"/>
              <a:gd name="connsiteX3-1207" fmla="*/ 4853940 w 5840730"/>
              <a:gd name="connsiteY3-1208" fmla="*/ 2962605 h 6887937"/>
              <a:gd name="connsiteX4-1209" fmla="*/ 4754880 w 5840730"/>
              <a:gd name="connsiteY4-1210" fmla="*/ 2692095 h 6887937"/>
              <a:gd name="connsiteX5-1211" fmla="*/ 4979670 w 5840730"/>
              <a:gd name="connsiteY5-1212" fmla="*/ 1846275 h 6887937"/>
              <a:gd name="connsiteX6-1213" fmla="*/ 4872990 w 5840730"/>
              <a:gd name="connsiteY6-1214" fmla="*/ 1571955 h 6887937"/>
              <a:gd name="connsiteX7-1215" fmla="*/ 4655820 w 5840730"/>
              <a:gd name="connsiteY7-1216" fmla="*/ 1770075 h 6887937"/>
              <a:gd name="connsiteX8-1217" fmla="*/ 3901440 w 5840730"/>
              <a:gd name="connsiteY8-1218" fmla="*/ 4696155 h 6887937"/>
              <a:gd name="connsiteX9-1219" fmla="*/ 4213860 w 5840730"/>
              <a:gd name="connsiteY9-1220" fmla="*/ 4757115 h 6887937"/>
              <a:gd name="connsiteX10-1221" fmla="*/ 4457700 w 5840730"/>
              <a:gd name="connsiteY10-1222" fmla="*/ 3842715 h 6887937"/>
              <a:gd name="connsiteX11-1223" fmla="*/ 4785360 w 5840730"/>
              <a:gd name="connsiteY11-1224" fmla="*/ 3926535 h 6887937"/>
              <a:gd name="connsiteX12-1225" fmla="*/ 4028621 w 5840730"/>
              <a:gd name="connsiteY12-1226" fmla="*/ 6887937 h 6887937"/>
              <a:gd name="connsiteX13-1227" fmla="*/ 0 w 5840730"/>
              <a:gd name="connsiteY13-1228" fmla="*/ 6877051 h 6887937"/>
              <a:gd name="connsiteX14-1229" fmla="*/ 0 w 5840730"/>
              <a:gd name="connsiteY14-1230" fmla="*/ 0 h 6887937"/>
              <a:gd name="connsiteX0-1231" fmla="*/ 0 w 5840730"/>
              <a:gd name="connsiteY0-1232" fmla="*/ 0 h 6887937"/>
              <a:gd name="connsiteX1-1233" fmla="*/ 5840730 w 5840730"/>
              <a:gd name="connsiteY1-1234" fmla="*/ 0 h 6887937"/>
              <a:gd name="connsiteX2-1235" fmla="*/ 5090160 w 5840730"/>
              <a:gd name="connsiteY2-1236" fmla="*/ 2775915 h 6887937"/>
              <a:gd name="connsiteX3-1237" fmla="*/ 4853940 w 5840730"/>
              <a:gd name="connsiteY3-1238" fmla="*/ 2962605 h 6887937"/>
              <a:gd name="connsiteX4-1239" fmla="*/ 4754880 w 5840730"/>
              <a:gd name="connsiteY4-1240" fmla="*/ 2692095 h 6887937"/>
              <a:gd name="connsiteX5-1241" fmla="*/ 4979670 w 5840730"/>
              <a:gd name="connsiteY5-1242" fmla="*/ 1846275 h 6887937"/>
              <a:gd name="connsiteX6-1243" fmla="*/ 4872990 w 5840730"/>
              <a:gd name="connsiteY6-1244" fmla="*/ 1571955 h 6887937"/>
              <a:gd name="connsiteX7-1245" fmla="*/ 4655820 w 5840730"/>
              <a:gd name="connsiteY7-1246" fmla="*/ 1770075 h 6887937"/>
              <a:gd name="connsiteX8-1247" fmla="*/ 3901440 w 5840730"/>
              <a:gd name="connsiteY8-1248" fmla="*/ 4696155 h 6887937"/>
              <a:gd name="connsiteX9-1249" fmla="*/ 4213860 w 5840730"/>
              <a:gd name="connsiteY9-1250" fmla="*/ 4757115 h 6887937"/>
              <a:gd name="connsiteX10-1251" fmla="*/ 4457700 w 5840730"/>
              <a:gd name="connsiteY10-1252" fmla="*/ 3842715 h 6887937"/>
              <a:gd name="connsiteX11-1253" fmla="*/ 4785360 w 5840730"/>
              <a:gd name="connsiteY11-1254" fmla="*/ 3926535 h 6887937"/>
              <a:gd name="connsiteX12-1255" fmla="*/ 4028621 w 5840730"/>
              <a:gd name="connsiteY12-1256" fmla="*/ 6887937 h 6887937"/>
              <a:gd name="connsiteX13-1257" fmla="*/ 0 w 5840730"/>
              <a:gd name="connsiteY13-1258" fmla="*/ 6877051 h 6887937"/>
              <a:gd name="connsiteX14-1259" fmla="*/ 0 w 5840730"/>
              <a:gd name="connsiteY14-1260" fmla="*/ 0 h 6887937"/>
              <a:gd name="connsiteX0-1261" fmla="*/ 0 w 5840730"/>
              <a:gd name="connsiteY0-1262" fmla="*/ 0 h 6887937"/>
              <a:gd name="connsiteX1-1263" fmla="*/ 5840730 w 5840730"/>
              <a:gd name="connsiteY1-1264" fmla="*/ 0 h 6887937"/>
              <a:gd name="connsiteX2-1265" fmla="*/ 5090160 w 5840730"/>
              <a:gd name="connsiteY2-1266" fmla="*/ 2775915 h 6887937"/>
              <a:gd name="connsiteX3-1267" fmla="*/ 4853940 w 5840730"/>
              <a:gd name="connsiteY3-1268" fmla="*/ 2962605 h 6887937"/>
              <a:gd name="connsiteX4-1269" fmla="*/ 4754880 w 5840730"/>
              <a:gd name="connsiteY4-1270" fmla="*/ 2692095 h 6887937"/>
              <a:gd name="connsiteX5-1271" fmla="*/ 4979670 w 5840730"/>
              <a:gd name="connsiteY5-1272" fmla="*/ 1846275 h 6887937"/>
              <a:gd name="connsiteX6-1273" fmla="*/ 4872990 w 5840730"/>
              <a:gd name="connsiteY6-1274" fmla="*/ 1571955 h 6887937"/>
              <a:gd name="connsiteX7-1275" fmla="*/ 4655820 w 5840730"/>
              <a:gd name="connsiteY7-1276" fmla="*/ 1770075 h 6887937"/>
              <a:gd name="connsiteX8-1277" fmla="*/ 3901440 w 5840730"/>
              <a:gd name="connsiteY8-1278" fmla="*/ 4696155 h 6887937"/>
              <a:gd name="connsiteX9-1279" fmla="*/ 4213860 w 5840730"/>
              <a:gd name="connsiteY9-1280" fmla="*/ 4757115 h 6887937"/>
              <a:gd name="connsiteX10-1281" fmla="*/ 4457700 w 5840730"/>
              <a:gd name="connsiteY10-1282" fmla="*/ 3842715 h 6887937"/>
              <a:gd name="connsiteX11-1283" fmla="*/ 4785360 w 5840730"/>
              <a:gd name="connsiteY11-1284" fmla="*/ 3926535 h 6887937"/>
              <a:gd name="connsiteX12-1285" fmla="*/ 4028621 w 5840730"/>
              <a:gd name="connsiteY12-1286" fmla="*/ 6887937 h 6887937"/>
              <a:gd name="connsiteX13-1287" fmla="*/ 0 w 5840730"/>
              <a:gd name="connsiteY13-1288" fmla="*/ 6877051 h 6887937"/>
              <a:gd name="connsiteX14-1289" fmla="*/ 0 w 5840730"/>
              <a:gd name="connsiteY14-1290" fmla="*/ 0 h 6887937"/>
              <a:gd name="connsiteX0-1291" fmla="*/ 0 w 5840730"/>
              <a:gd name="connsiteY0-1292" fmla="*/ 0 h 6887937"/>
              <a:gd name="connsiteX1-1293" fmla="*/ 5840730 w 5840730"/>
              <a:gd name="connsiteY1-1294" fmla="*/ 0 h 6887937"/>
              <a:gd name="connsiteX2-1295" fmla="*/ 5090160 w 5840730"/>
              <a:gd name="connsiteY2-1296" fmla="*/ 2775915 h 6887937"/>
              <a:gd name="connsiteX3-1297" fmla="*/ 4853940 w 5840730"/>
              <a:gd name="connsiteY3-1298" fmla="*/ 2962605 h 6887937"/>
              <a:gd name="connsiteX4-1299" fmla="*/ 4754880 w 5840730"/>
              <a:gd name="connsiteY4-1300" fmla="*/ 2692095 h 6887937"/>
              <a:gd name="connsiteX5-1301" fmla="*/ 4979670 w 5840730"/>
              <a:gd name="connsiteY5-1302" fmla="*/ 1846275 h 6887937"/>
              <a:gd name="connsiteX6-1303" fmla="*/ 4872990 w 5840730"/>
              <a:gd name="connsiteY6-1304" fmla="*/ 1571955 h 6887937"/>
              <a:gd name="connsiteX7-1305" fmla="*/ 4655820 w 5840730"/>
              <a:gd name="connsiteY7-1306" fmla="*/ 1770075 h 6887937"/>
              <a:gd name="connsiteX8-1307" fmla="*/ 3901440 w 5840730"/>
              <a:gd name="connsiteY8-1308" fmla="*/ 4696155 h 6887937"/>
              <a:gd name="connsiteX9-1309" fmla="*/ 4213860 w 5840730"/>
              <a:gd name="connsiteY9-1310" fmla="*/ 4757115 h 6887937"/>
              <a:gd name="connsiteX10-1311" fmla="*/ 4457700 w 5840730"/>
              <a:gd name="connsiteY10-1312" fmla="*/ 3842715 h 6887937"/>
              <a:gd name="connsiteX11-1313" fmla="*/ 4785360 w 5840730"/>
              <a:gd name="connsiteY11-1314" fmla="*/ 3926535 h 6887937"/>
              <a:gd name="connsiteX12-1315" fmla="*/ 4028621 w 5840730"/>
              <a:gd name="connsiteY12-1316" fmla="*/ 6887937 h 6887937"/>
              <a:gd name="connsiteX13-1317" fmla="*/ 0 w 5840730"/>
              <a:gd name="connsiteY13-1318" fmla="*/ 6877051 h 6887937"/>
              <a:gd name="connsiteX14-1319" fmla="*/ 0 w 5840730"/>
              <a:gd name="connsiteY14-1320" fmla="*/ 0 h 6887937"/>
              <a:gd name="connsiteX0-1321" fmla="*/ 0 w 5840730"/>
              <a:gd name="connsiteY0-1322" fmla="*/ 0 h 6887937"/>
              <a:gd name="connsiteX1-1323" fmla="*/ 5840730 w 5840730"/>
              <a:gd name="connsiteY1-1324" fmla="*/ 0 h 6887937"/>
              <a:gd name="connsiteX2-1325" fmla="*/ 5090160 w 5840730"/>
              <a:gd name="connsiteY2-1326" fmla="*/ 2775915 h 6887937"/>
              <a:gd name="connsiteX3-1327" fmla="*/ 4853940 w 5840730"/>
              <a:gd name="connsiteY3-1328" fmla="*/ 2962605 h 6887937"/>
              <a:gd name="connsiteX4-1329" fmla="*/ 4754880 w 5840730"/>
              <a:gd name="connsiteY4-1330" fmla="*/ 2692095 h 6887937"/>
              <a:gd name="connsiteX5-1331" fmla="*/ 4979670 w 5840730"/>
              <a:gd name="connsiteY5-1332" fmla="*/ 1846275 h 6887937"/>
              <a:gd name="connsiteX6-1333" fmla="*/ 4872990 w 5840730"/>
              <a:gd name="connsiteY6-1334" fmla="*/ 1571955 h 6887937"/>
              <a:gd name="connsiteX7-1335" fmla="*/ 4655820 w 5840730"/>
              <a:gd name="connsiteY7-1336" fmla="*/ 1770075 h 6887937"/>
              <a:gd name="connsiteX8-1337" fmla="*/ 3901440 w 5840730"/>
              <a:gd name="connsiteY8-1338" fmla="*/ 4696155 h 6887937"/>
              <a:gd name="connsiteX9-1339" fmla="*/ 4213860 w 5840730"/>
              <a:gd name="connsiteY9-1340" fmla="*/ 4757115 h 6887937"/>
              <a:gd name="connsiteX10-1341" fmla="*/ 4457700 w 5840730"/>
              <a:gd name="connsiteY10-1342" fmla="*/ 3842715 h 6887937"/>
              <a:gd name="connsiteX11-1343" fmla="*/ 4785360 w 5840730"/>
              <a:gd name="connsiteY11-1344" fmla="*/ 3926535 h 6887937"/>
              <a:gd name="connsiteX12-1345" fmla="*/ 4028621 w 5840730"/>
              <a:gd name="connsiteY12-1346" fmla="*/ 6887937 h 6887937"/>
              <a:gd name="connsiteX13-1347" fmla="*/ 0 w 5840730"/>
              <a:gd name="connsiteY13-1348" fmla="*/ 6877051 h 6887937"/>
              <a:gd name="connsiteX14-1349" fmla="*/ 0 w 5840730"/>
              <a:gd name="connsiteY14-1350" fmla="*/ 0 h 6887937"/>
              <a:gd name="connsiteX0-1351" fmla="*/ 0 w 5840730"/>
              <a:gd name="connsiteY0-1352" fmla="*/ 0 h 6887937"/>
              <a:gd name="connsiteX1-1353" fmla="*/ 5840730 w 5840730"/>
              <a:gd name="connsiteY1-1354" fmla="*/ 0 h 6887937"/>
              <a:gd name="connsiteX2-1355" fmla="*/ 5090160 w 5840730"/>
              <a:gd name="connsiteY2-1356" fmla="*/ 2775915 h 6887937"/>
              <a:gd name="connsiteX3-1357" fmla="*/ 4853940 w 5840730"/>
              <a:gd name="connsiteY3-1358" fmla="*/ 2962605 h 6887937"/>
              <a:gd name="connsiteX4-1359" fmla="*/ 4754880 w 5840730"/>
              <a:gd name="connsiteY4-1360" fmla="*/ 2692095 h 6887937"/>
              <a:gd name="connsiteX5-1361" fmla="*/ 4979670 w 5840730"/>
              <a:gd name="connsiteY5-1362" fmla="*/ 1846275 h 6887937"/>
              <a:gd name="connsiteX6-1363" fmla="*/ 4872990 w 5840730"/>
              <a:gd name="connsiteY6-1364" fmla="*/ 1571955 h 6887937"/>
              <a:gd name="connsiteX7-1365" fmla="*/ 4655820 w 5840730"/>
              <a:gd name="connsiteY7-1366" fmla="*/ 1770075 h 6887937"/>
              <a:gd name="connsiteX8-1367" fmla="*/ 3901440 w 5840730"/>
              <a:gd name="connsiteY8-1368" fmla="*/ 4696155 h 6887937"/>
              <a:gd name="connsiteX9-1369" fmla="*/ 4213860 w 5840730"/>
              <a:gd name="connsiteY9-1370" fmla="*/ 4757115 h 6887937"/>
              <a:gd name="connsiteX10-1371" fmla="*/ 4457700 w 5840730"/>
              <a:gd name="connsiteY10-1372" fmla="*/ 3842715 h 6887937"/>
              <a:gd name="connsiteX11-1373" fmla="*/ 4560570 w 5840730"/>
              <a:gd name="connsiteY11-1374" fmla="*/ 4120845 h 6887937"/>
              <a:gd name="connsiteX12-1375" fmla="*/ 4785360 w 5840730"/>
              <a:gd name="connsiteY12-1376" fmla="*/ 3926535 h 6887937"/>
              <a:gd name="connsiteX13-1377" fmla="*/ 4028621 w 5840730"/>
              <a:gd name="connsiteY13-1378" fmla="*/ 6887937 h 6887937"/>
              <a:gd name="connsiteX14-1379" fmla="*/ 0 w 5840730"/>
              <a:gd name="connsiteY14-1380" fmla="*/ 6877051 h 6887937"/>
              <a:gd name="connsiteX15" fmla="*/ 0 w 5840730"/>
              <a:gd name="connsiteY15" fmla="*/ 0 h 6887937"/>
              <a:gd name="connsiteX0-1381" fmla="*/ 0 w 5840730"/>
              <a:gd name="connsiteY0-1382" fmla="*/ 0 h 6887937"/>
              <a:gd name="connsiteX1-1383" fmla="*/ 5840730 w 5840730"/>
              <a:gd name="connsiteY1-1384" fmla="*/ 0 h 6887937"/>
              <a:gd name="connsiteX2-1385" fmla="*/ 5090160 w 5840730"/>
              <a:gd name="connsiteY2-1386" fmla="*/ 2775915 h 6887937"/>
              <a:gd name="connsiteX3-1387" fmla="*/ 4853940 w 5840730"/>
              <a:gd name="connsiteY3-1388" fmla="*/ 2962605 h 6887937"/>
              <a:gd name="connsiteX4-1389" fmla="*/ 4754880 w 5840730"/>
              <a:gd name="connsiteY4-1390" fmla="*/ 2692095 h 6887937"/>
              <a:gd name="connsiteX5-1391" fmla="*/ 4979670 w 5840730"/>
              <a:gd name="connsiteY5-1392" fmla="*/ 1846275 h 6887937"/>
              <a:gd name="connsiteX6-1393" fmla="*/ 4872990 w 5840730"/>
              <a:gd name="connsiteY6-1394" fmla="*/ 1571955 h 6887937"/>
              <a:gd name="connsiteX7-1395" fmla="*/ 4655820 w 5840730"/>
              <a:gd name="connsiteY7-1396" fmla="*/ 1770075 h 6887937"/>
              <a:gd name="connsiteX8-1397" fmla="*/ 3901440 w 5840730"/>
              <a:gd name="connsiteY8-1398" fmla="*/ 4696155 h 6887937"/>
              <a:gd name="connsiteX9-1399" fmla="*/ 4213860 w 5840730"/>
              <a:gd name="connsiteY9-1400" fmla="*/ 4757115 h 6887937"/>
              <a:gd name="connsiteX10-1401" fmla="*/ 4457700 w 5840730"/>
              <a:gd name="connsiteY10-1402" fmla="*/ 3842715 h 6887937"/>
              <a:gd name="connsiteX11-1403" fmla="*/ 4709160 w 5840730"/>
              <a:gd name="connsiteY11-1404" fmla="*/ 3633165 h 6887937"/>
              <a:gd name="connsiteX12-1405" fmla="*/ 4785360 w 5840730"/>
              <a:gd name="connsiteY12-1406" fmla="*/ 3926535 h 6887937"/>
              <a:gd name="connsiteX13-1407" fmla="*/ 4028621 w 5840730"/>
              <a:gd name="connsiteY13-1408" fmla="*/ 6887937 h 6887937"/>
              <a:gd name="connsiteX14-1409" fmla="*/ 0 w 5840730"/>
              <a:gd name="connsiteY14-1410" fmla="*/ 6877051 h 6887937"/>
              <a:gd name="connsiteX15-1411" fmla="*/ 0 w 5840730"/>
              <a:gd name="connsiteY15-1412" fmla="*/ 0 h 6887937"/>
              <a:gd name="connsiteX0-1413" fmla="*/ 0 w 5840730"/>
              <a:gd name="connsiteY0-1414" fmla="*/ 0 h 6887937"/>
              <a:gd name="connsiteX1-1415" fmla="*/ 5840730 w 5840730"/>
              <a:gd name="connsiteY1-1416" fmla="*/ 0 h 6887937"/>
              <a:gd name="connsiteX2-1417" fmla="*/ 5090160 w 5840730"/>
              <a:gd name="connsiteY2-1418" fmla="*/ 2775915 h 6887937"/>
              <a:gd name="connsiteX3-1419" fmla="*/ 4853940 w 5840730"/>
              <a:gd name="connsiteY3-1420" fmla="*/ 2962605 h 6887937"/>
              <a:gd name="connsiteX4-1421" fmla="*/ 4754880 w 5840730"/>
              <a:gd name="connsiteY4-1422" fmla="*/ 2692095 h 6887937"/>
              <a:gd name="connsiteX5-1423" fmla="*/ 4979670 w 5840730"/>
              <a:gd name="connsiteY5-1424" fmla="*/ 1846275 h 6887937"/>
              <a:gd name="connsiteX6-1425" fmla="*/ 4872990 w 5840730"/>
              <a:gd name="connsiteY6-1426" fmla="*/ 1571955 h 6887937"/>
              <a:gd name="connsiteX7-1427" fmla="*/ 4655820 w 5840730"/>
              <a:gd name="connsiteY7-1428" fmla="*/ 1770075 h 6887937"/>
              <a:gd name="connsiteX8-1429" fmla="*/ 3901440 w 5840730"/>
              <a:gd name="connsiteY8-1430" fmla="*/ 4696155 h 6887937"/>
              <a:gd name="connsiteX9-1431" fmla="*/ 4213860 w 5840730"/>
              <a:gd name="connsiteY9-1432" fmla="*/ 4757115 h 6887937"/>
              <a:gd name="connsiteX10-1433" fmla="*/ 4457700 w 5840730"/>
              <a:gd name="connsiteY10-1434" fmla="*/ 3842715 h 6887937"/>
              <a:gd name="connsiteX11-1435" fmla="*/ 4686300 w 5840730"/>
              <a:gd name="connsiteY11-1436" fmla="*/ 3713175 h 6887937"/>
              <a:gd name="connsiteX12-1437" fmla="*/ 4785360 w 5840730"/>
              <a:gd name="connsiteY12-1438" fmla="*/ 3926535 h 6887937"/>
              <a:gd name="connsiteX13-1439" fmla="*/ 4028621 w 5840730"/>
              <a:gd name="connsiteY13-1440" fmla="*/ 6887937 h 6887937"/>
              <a:gd name="connsiteX14-1441" fmla="*/ 0 w 5840730"/>
              <a:gd name="connsiteY14-1442" fmla="*/ 6877051 h 6887937"/>
              <a:gd name="connsiteX15-1443" fmla="*/ 0 w 5840730"/>
              <a:gd name="connsiteY15-1444" fmla="*/ 0 h 6887937"/>
              <a:gd name="connsiteX0-1445" fmla="*/ 0 w 5840730"/>
              <a:gd name="connsiteY0-1446" fmla="*/ 0 h 6887937"/>
              <a:gd name="connsiteX1-1447" fmla="*/ 5840730 w 5840730"/>
              <a:gd name="connsiteY1-1448" fmla="*/ 0 h 6887937"/>
              <a:gd name="connsiteX2-1449" fmla="*/ 5090160 w 5840730"/>
              <a:gd name="connsiteY2-1450" fmla="*/ 2775915 h 6887937"/>
              <a:gd name="connsiteX3-1451" fmla="*/ 4853940 w 5840730"/>
              <a:gd name="connsiteY3-1452" fmla="*/ 2962605 h 6887937"/>
              <a:gd name="connsiteX4-1453" fmla="*/ 4754880 w 5840730"/>
              <a:gd name="connsiteY4-1454" fmla="*/ 2692095 h 6887937"/>
              <a:gd name="connsiteX5-1455" fmla="*/ 4979670 w 5840730"/>
              <a:gd name="connsiteY5-1456" fmla="*/ 1846275 h 6887937"/>
              <a:gd name="connsiteX6-1457" fmla="*/ 4872990 w 5840730"/>
              <a:gd name="connsiteY6-1458" fmla="*/ 1571955 h 6887937"/>
              <a:gd name="connsiteX7-1459" fmla="*/ 4655820 w 5840730"/>
              <a:gd name="connsiteY7-1460" fmla="*/ 1770075 h 6887937"/>
              <a:gd name="connsiteX8-1461" fmla="*/ 3901440 w 5840730"/>
              <a:gd name="connsiteY8-1462" fmla="*/ 4696155 h 6887937"/>
              <a:gd name="connsiteX9-1463" fmla="*/ 4213860 w 5840730"/>
              <a:gd name="connsiteY9-1464" fmla="*/ 4757115 h 6887937"/>
              <a:gd name="connsiteX10-1465" fmla="*/ 4457700 w 5840730"/>
              <a:gd name="connsiteY10-1466" fmla="*/ 3842715 h 6887937"/>
              <a:gd name="connsiteX11-1467" fmla="*/ 4686300 w 5840730"/>
              <a:gd name="connsiteY11-1468" fmla="*/ 3713175 h 6887937"/>
              <a:gd name="connsiteX12-1469" fmla="*/ 4785360 w 5840730"/>
              <a:gd name="connsiteY12-1470" fmla="*/ 3926535 h 6887937"/>
              <a:gd name="connsiteX13-1471" fmla="*/ 4028621 w 5840730"/>
              <a:gd name="connsiteY13-1472" fmla="*/ 6887937 h 6887937"/>
              <a:gd name="connsiteX14-1473" fmla="*/ 0 w 5840730"/>
              <a:gd name="connsiteY14-1474" fmla="*/ 6877051 h 6887937"/>
              <a:gd name="connsiteX15-1475" fmla="*/ 0 w 5840730"/>
              <a:gd name="connsiteY15-1476" fmla="*/ 0 h 6887937"/>
              <a:gd name="connsiteX0-1477" fmla="*/ 0 w 5840730"/>
              <a:gd name="connsiteY0-1478" fmla="*/ 0 h 6887937"/>
              <a:gd name="connsiteX1-1479" fmla="*/ 5840730 w 5840730"/>
              <a:gd name="connsiteY1-1480" fmla="*/ 0 h 6887937"/>
              <a:gd name="connsiteX2-1481" fmla="*/ 5090160 w 5840730"/>
              <a:gd name="connsiteY2-1482" fmla="*/ 2775915 h 6887937"/>
              <a:gd name="connsiteX3-1483" fmla="*/ 4853940 w 5840730"/>
              <a:gd name="connsiteY3-1484" fmla="*/ 2962605 h 6887937"/>
              <a:gd name="connsiteX4-1485" fmla="*/ 4754880 w 5840730"/>
              <a:gd name="connsiteY4-1486" fmla="*/ 2692095 h 6887937"/>
              <a:gd name="connsiteX5-1487" fmla="*/ 4979670 w 5840730"/>
              <a:gd name="connsiteY5-1488" fmla="*/ 1846275 h 6887937"/>
              <a:gd name="connsiteX6-1489" fmla="*/ 4872990 w 5840730"/>
              <a:gd name="connsiteY6-1490" fmla="*/ 1571955 h 6887937"/>
              <a:gd name="connsiteX7-1491" fmla="*/ 4655820 w 5840730"/>
              <a:gd name="connsiteY7-1492" fmla="*/ 1770075 h 6887937"/>
              <a:gd name="connsiteX8-1493" fmla="*/ 3901440 w 5840730"/>
              <a:gd name="connsiteY8-1494" fmla="*/ 4696155 h 6887937"/>
              <a:gd name="connsiteX9-1495" fmla="*/ 4213860 w 5840730"/>
              <a:gd name="connsiteY9-1496" fmla="*/ 4757115 h 6887937"/>
              <a:gd name="connsiteX10-1497" fmla="*/ 4457700 w 5840730"/>
              <a:gd name="connsiteY10-1498" fmla="*/ 3842715 h 6887937"/>
              <a:gd name="connsiteX11-1499" fmla="*/ 4686300 w 5840730"/>
              <a:gd name="connsiteY11-1500" fmla="*/ 3713175 h 6887937"/>
              <a:gd name="connsiteX12-1501" fmla="*/ 4785360 w 5840730"/>
              <a:gd name="connsiteY12-1502" fmla="*/ 3926535 h 6887937"/>
              <a:gd name="connsiteX13-1503" fmla="*/ 4028621 w 5840730"/>
              <a:gd name="connsiteY13-1504" fmla="*/ 6887937 h 6887937"/>
              <a:gd name="connsiteX14-1505" fmla="*/ 0 w 5840730"/>
              <a:gd name="connsiteY14-1506" fmla="*/ 6877051 h 6887937"/>
              <a:gd name="connsiteX15-1507" fmla="*/ 0 w 5840730"/>
              <a:gd name="connsiteY15-1508" fmla="*/ 0 h 6887937"/>
              <a:gd name="connsiteX0-1509" fmla="*/ 0 w 5840730"/>
              <a:gd name="connsiteY0-1510" fmla="*/ 0 h 6887937"/>
              <a:gd name="connsiteX1-1511" fmla="*/ 5840730 w 5840730"/>
              <a:gd name="connsiteY1-1512" fmla="*/ 0 h 6887937"/>
              <a:gd name="connsiteX2-1513" fmla="*/ 5090160 w 5840730"/>
              <a:gd name="connsiteY2-1514" fmla="*/ 2775915 h 6887937"/>
              <a:gd name="connsiteX3-1515" fmla="*/ 4853940 w 5840730"/>
              <a:gd name="connsiteY3-1516" fmla="*/ 2962605 h 6887937"/>
              <a:gd name="connsiteX4-1517" fmla="*/ 4754880 w 5840730"/>
              <a:gd name="connsiteY4-1518" fmla="*/ 2692095 h 6887937"/>
              <a:gd name="connsiteX5-1519" fmla="*/ 4979670 w 5840730"/>
              <a:gd name="connsiteY5-1520" fmla="*/ 1846275 h 6887937"/>
              <a:gd name="connsiteX6-1521" fmla="*/ 4872990 w 5840730"/>
              <a:gd name="connsiteY6-1522" fmla="*/ 1571955 h 6887937"/>
              <a:gd name="connsiteX7-1523" fmla="*/ 4655820 w 5840730"/>
              <a:gd name="connsiteY7-1524" fmla="*/ 1770075 h 6887937"/>
              <a:gd name="connsiteX8-1525" fmla="*/ 3901440 w 5840730"/>
              <a:gd name="connsiteY8-1526" fmla="*/ 4696155 h 6887937"/>
              <a:gd name="connsiteX9-1527" fmla="*/ 4213860 w 5840730"/>
              <a:gd name="connsiteY9-1528" fmla="*/ 4757115 h 6887937"/>
              <a:gd name="connsiteX10-1529" fmla="*/ 4457700 w 5840730"/>
              <a:gd name="connsiteY10-1530" fmla="*/ 3842715 h 6887937"/>
              <a:gd name="connsiteX11-1531" fmla="*/ 4686300 w 5840730"/>
              <a:gd name="connsiteY11-1532" fmla="*/ 3713175 h 6887937"/>
              <a:gd name="connsiteX12-1533" fmla="*/ 4785360 w 5840730"/>
              <a:gd name="connsiteY12-1534" fmla="*/ 3926535 h 6887937"/>
              <a:gd name="connsiteX13-1535" fmla="*/ 4028621 w 5840730"/>
              <a:gd name="connsiteY13-1536" fmla="*/ 6887937 h 6887937"/>
              <a:gd name="connsiteX14-1537" fmla="*/ 0 w 5840730"/>
              <a:gd name="connsiteY14-1538" fmla="*/ 6877051 h 6887937"/>
              <a:gd name="connsiteX15-1539" fmla="*/ 0 w 5840730"/>
              <a:gd name="connsiteY15-1540" fmla="*/ 0 h 6887937"/>
              <a:gd name="connsiteX0-1541" fmla="*/ 0 w 5840730"/>
              <a:gd name="connsiteY0-1542" fmla="*/ 0 h 6887937"/>
              <a:gd name="connsiteX1-1543" fmla="*/ 5840730 w 5840730"/>
              <a:gd name="connsiteY1-1544" fmla="*/ 0 h 6887937"/>
              <a:gd name="connsiteX2-1545" fmla="*/ 5090160 w 5840730"/>
              <a:gd name="connsiteY2-1546" fmla="*/ 2775915 h 6887937"/>
              <a:gd name="connsiteX3-1547" fmla="*/ 4853940 w 5840730"/>
              <a:gd name="connsiteY3-1548" fmla="*/ 2962605 h 6887937"/>
              <a:gd name="connsiteX4-1549" fmla="*/ 4754880 w 5840730"/>
              <a:gd name="connsiteY4-1550" fmla="*/ 2692095 h 6887937"/>
              <a:gd name="connsiteX5-1551" fmla="*/ 4979670 w 5840730"/>
              <a:gd name="connsiteY5-1552" fmla="*/ 1846275 h 6887937"/>
              <a:gd name="connsiteX6-1553" fmla="*/ 4872990 w 5840730"/>
              <a:gd name="connsiteY6-1554" fmla="*/ 1571955 h 6887937"/>
              <a:gd name="connsiteX7-1555" fmla="*/ 4655820 w 5840730"/>
              <a:gd name="connsiteY7-1556" fmla="*/ 1770075 h 6887937"/>
              <a:gd name="connsiteX8-1557" fmla="*/ 3901440 w 5840730"/>
              <a:gd name="connsiteY8-1558" fmla="*/ 4696155 h 6887937"/>
              <a:gd name="connsiteX9-1559" fmla="*/ 4213860 w 5840730"/>
              <a:gd name="connsiteY9-1560" fmla="*/ 4757115 h 6887937"/>
              <a:gd name="connsiteX10-1561" fmla="*/ 4457700 w 5840730"/>
              <a:gd name="connsiteY10-1562" fmla="*/ 3842715 h 6887937"/>
              <a:gd name="connsiteX11-1563" fmla="*/ 4686300 w 5840730"/>
              <a:gd name="connsiteY11-1564" fmla="*/ 3713175 h 6887937"/>
              <a:gd name="connsiteX12-1565" fmla="*/ 4785360 w 5840730"/>
              <a:gd name="connsiteY12-1566" fmla="*/ 3926535 h 6887937"/>
              <a:gd name="connsiteX13-1567" fmla="*/ 4028621 w 5840730"/>
              <a:gd name="connsiteY13-1568" fmla="*/ 6887937 h 6887937"/>
              <a:gd name="connsiteX14-1569" fmla="*/ 0 w 5840730"/>
              <a:gd name="connsiteY14-1570" fmla="*/ 6877051 h 6887937"/>
              <a:gd name="connsiteX15-1571" fmla="*/ 0 w 5840730"/>
              <a:gd name="connsiteY15-1572" fmla="*/ 0 h 6887937"/>
              <a:gd name="connsiteX0-1573" fmla="*/ 0 w 5840730"/>
              <a:gd name="connsiteY0-1574" fmla="*/ 0 h 6887937"/>
              <a:gd name="connsiteX1-1575" fmla="*/ 5840730 w 5840730"/>
              <a:gd name="connsiteY1-1576" fmla="*/ 0 h 6887937"/>
              <a:gd name="connsiteX2-1577" fmla="*/ 5090160 w 5840730"/>
              <a:gd name="connsiteY2-1578" fmla="*/ 2775915 h 6887937"/>
              <a:gd name="connsiteX3-1579" fmla="*/ 4853940 w 5840730"/>
              <a:gd name="connsiteY3-1580" fmla="*/ 2962605 h 6887937"/>
              <a:gd name="connsiteX4-1581" fmla="*/ 4754880 w 5840730"/>
              <a:gd name="connsiteY4-1582" fmla="*/ 2692095 h 6887937"/>
              <a:gd name="connsiteX5-1583" fmla="*/ 4979670 w 5840730"/>
              <a:gd name="connsiteY5-1584" fmla="*/ 1846275 h 6887937"/>
              <a:gd name="connsiteX6-1585" fmla="*/ 4872990 w 5840730"/>
              <a:gd name="connsiteY6-1586" fmla="*/ 1571955 h 6887937"/>
              <a:gd name="connsiteX7-1587" fmla="*/ 4655820 w 5840730"/>
              <a:gd name="connsiteY7-1588" fmla="*/ 1770075 h 6887937"/>
              <a:gd name="connsiteX8-1589" fmla="*/ 3901440 w 5840730"/>
              <a:gd name="connsiteY8-1590" fmla="*/ 4696155 h 6887937"/>
              <a:gd name="connsiteX9-1591" fmla="*/ 4213860 w 5840730"/>
              <a:gd name="connsiteY9-1592" fmla="*/ 4757115 h 6887937"/>
              <a:gd name="connsiteX10-1593" fmla="*/ 4457700 w 5840730"/>
              <a:gd name="connsiteY10-1594" fmla="*/ 3842715 h 6887937"/>
              <a:gd name="connsiteX11-1595" fmla="*/ 4686300 w 5840730"/>
              <a:gd name="connsiteY11-1596" fmla="*/ 3713175 h 6887937"/>
              <a:gd name="connsiteX12-1597" fmla="*/ 4785360 w 5840730"/>
              <a:gd name="connsiteY12-1598" fmla="*/ 3926535 h 6887937"/>
              <a:gd name="connsiteX13-1599" fmla="*/ 4028621 w 5840730"/>
              <a:gd name="connsiteY13-1600" fmla="*/ 6887937 h 6887937"/>
              <a:gd name="connsiteX14-1601" fmla="*/ 0 w 5840730"/>
              <a:gd name="connsiteY14-1602" fmla="*/ 6877051 h 6887937"/>
              <a:gd name="connsiteX15-1603" fmla="*/ 0 w 5840730"/>
              <a:gd name="connsiteY15-1604" fmla="*/ 0 h 6887937"/>
              <a:gd name="connsiteX0-1605" fmla="*/ 0 w 5840730"/>
              <a:gd name="connsiteY0-1606" fmla="*/ 0 h 6887937"/>
              <a:gd name="connsiteX1-1607" fmla="*/ 5840730 w 5840730"/>
              <a:gd name="connsiteY1-1608" fmla="*/ 0 h 6887937"/>
              <a:gd name="connsiteX2-1609" fmla="*/ 5090160 w 5840730"/>
              <a:gd name="connsiteY2-1610" fmla="*/ 2775915 h 6887937"/>
              <a:gd name="connsiteX3-1611" fmla="*/ 4853940 w 5840730"/>
              <a:gd name="connsiteY3-1612" fmla="*/ 2962605 h 6887937"/>
              <a:gd name="connsiteX4-1613" fmla="*/ 4754880 w 5840730"/>
              <a:gd name="connsiteY4-1614" fmla="*/ 2692095 h 6887937"/>
              <a:gd name="connsiteX5-1615" fmla="*/ 4979670 w 5840730"/>
              <a:gd name="connsiteY5-1616" fmla="*/ 1846275 h 6887937"/>
              <a:gd name="connsiteX6-1617" fmla="*/ 4872990 w 5840730"/>
              <a:gd name="connsiteY6-1618" fmla="*/ 1571955 h 6887937"/>
              <a:gd name="connsiteX7-1619" fmla="*/ 4655820 w 5840730"/>
              <a:gd name="connsiteY7-1620" fmla="*/ 1770075 h 6887937"/>
              <a:gd name="connsiteX8-1621" fmla="*/ 3901440 w 5840730"/>
              <a:gd name="connsiteY8-1622" fmla="*/ 4696155 h 6887937"/>
              <a:gd name="connsiteX9-1623" fmla="*/ 4213860 w 5840730"/>
              <a:gd name="connsiteY9-1624" fmla="*/ 4757115 h 6887937"/>
              <a:gd name="connsiteX10-1625" fmla="*/ 4457700 w 5840730"/>
              <a:gd name="connsiteY10-1626" fmla="*/ 3842715 h 6887937"/>
              <a:gd name="connsiteX11-1627" fmla="*/ 4686300 w 5840730"/>
              <a:gd name="connsiteY11-1628" fmla="*/ 3713175 h 6887937"/>
              <a:gd name="connsiteX12-1629" fmla="*/ 4785360 w 5840730"/>
              <a:gd name="connsiteY12-1630" fmla="*/ 3926535 h 6887937"/>
              <a:gd name="connsiteX13-1631" fmla="*/ 4028621 w 5840730"/>
              <a:gd name="connsiteY13-1632" fmla="*/ 6887937 h 6887937"/>
              <a:gd name="connsiteX14-1633" fmla="*/ 0 w 5840730"/>
              <a:gd name="connsiteY14-1634" fmla="*/ 6877051 h 6887937"/>
              <a:gd name="connsiteX15-1635" fmla="*/ 0 w 5840730"/>
              <a:gd name="connsiteY15-1636" fmla="*/ 0 h 6887937"/>
              <a:gd name="connsiteX0-1637" fmla="*/ 0 w 5840730"/>
              <a:gd name="connsiteY0-1638" fmla="*/ 0 h 6887937"/>
              <a:gd name="connsiteX1-1639" fmla="*/ 5840730 w 5840730"/>
              <a:gd name="connsiteY1-1640" fmla="*/ 0 h 6887937"/>
              <a:gd name="connsiteX2-1641" fmla="*/ 5090160 w 5840730"/>
              <a:gd name="connsiteY2-1642" fmla="*/ 2775915 h 6887937"/>
              <a:gd name="connsiteX3-1643" fmla="*/ 4853940 w 5840730"/>
              <a:gd name="connsiteY3-1644" fmla="*/ 2962605 h 6887937"/>
              <a:gd name="connsiteX4-1645" fmla="*/ 4754880 w 5840730"/>
              <a:gd name="connsiteY4-1646" fmla="*/ 2692095 h 6887937"/>
              <a:gd name="connsiteX5-1647" fmla="*/ 4979670 w 5840730"/>
              <a:gd name="connsiteY5-1648" fmla="*/ 1846275 h 6887937"/>
              <a:gd name="connsiteX6-1649" fmla="*/ 4872990 w 5840730"/>
              <a:gd name="connsiteY6-1650" fmla="*/ 1571955 h 6887937"/>
              <a:gd name="connsiteX7-1651" fmla="*/ 4655820 w 5840730"/>
              <a:gd name="connsiteY7-1652" fmla="*/ 1770075 h 6887937"/>
              <a:gd name="connsiteX8-1653" fmla="*/ 3901440 w 5840730"/>
              <a:gd name="connsiteY8-1654" fmla="*/ 4696155 h 6887937"/>
              <a:gd name="connsiteX9-1655" fmla="*/ 4213860 w 5840730"/>
              <a:gd name="connsiteY9-1656" fmla="*/ 4757115 h 6887937"/>
              <a:gd name="connsiteX10-1657" fmla="*/ 4457700 w 5840730"/>
              <a:gd name="connsiteY10-1658" fmla="*/ 3842715 h 6887937"/>
              <a:gd name="connsiteX11-1659" fmla="*/ 4686300 w 5840730"/>
              <a:gd name="connsiteY11-1660" fmla="*/ 3713175 h 6887937"/>
              <a:gd name="connsiteX12-1661" fmla="*/ 4785360 w 5840730"/>
              <a:gd name="connsiteY12-1662" fmla="*/ 3926535 h 6887937"/>
              <a:gd name="connsiteX13-1663" fmla="*/ 4028621 w 5840730"/>
              <a:gd name="connsiteY13-1664" fmla="*/ 6887937 h 6887937"/>
              <a:gd name="connsiteX14-1665" fmla="*/ 0 w 5840730"/>
              <a:gd name="connsiteY14-1666" fmla="*/ 6877051 h 6887937"/>
              <a:gd name="connsiteX15-1667" fmla="*/ 0 w 5840730"/>
              <a:gd name="connsiteY15-1668" fmla="*/ 0 h 6887937"/>
              <a:gd name="connsiteX0-1669" fmla="*/ 0 w 5840730"/>
              <a:gd name="connsiteY0-1670" fmla="*/ 0 h 6887937"/>
              <a:gd name="connsiteX1-1671" fmla="*/ 5840730 w 5840730"/>
              <a:gd name="connsiteY1-1672" fmla="*/ 0 h 6887937"/>
              <a:gd name="connsiteX2-1673" fmla="*/ 5090160 w 5840730"/>
              <a:gd name="connsiteY2-1674" fmla="*/ 2775915 h 6887937"/>
              <a:gd name="connsiteX3-1675" fmla="*/ 4853940 w 5840730"/>
              <a:gd name="connsiteY3-1676" fmla="*/ 2962605 h 6887937"/>
              <a:gd name="connsiteX4-1677" fmla="*/ 4754880 w 5840730"/>
              <a:gd name="connsiteY4-1678" fmla="*/ 2692095 h 6887937"/>
              <a:gd name="connsiteX5-1679" fmla="*/ 4979670 w 5840730"/>
              <a:gd name="connsiteY5-1680" fmla="*/ 1846275 h 6887937"/>
              <a:gd name="connsiteX6-1681" fmla="*/ 4872990 w 5840730"/>
              <a:gd name="connsiteY6-1682" fmla="*/ 1571955 h 6887937"/>
              <a:gd name="connsiteX7-1683" fmla="*/ 4655820 w 5840730"/>
              <a:gd name="connsiteY7-1684" fmla="*/ 1770075 h 6887937"/>
              <a:gd name="connsiteX8-1685" fmla="*/ 3901440 w 5840730"/>
              <a:gd name="connsiteY8-1686" fmla="*/ 4696155 h 6887937"/>
              <a:gd name="connsiteX9-1687" fmla="*/ 4213860 w 5840730"/>
              <a:gd name="connsiteY9-1688" fmla="*/ 4757115 h 6887937"/>
              <a:gd name="connsiteX10-1689" fmla="*/ 4457700 w 5840730"/>
              <a:gd name="connsiteY10-1690" fmla="*/ 3842715 h 6887937"/>
              <a:gd name="connsiteX11-1691" fmla="*/ 4686300 w 5840730"/>
              <a:gd name="connsiteY11-1692" fmla="*/ 3713175 h 6887937"/>
              <a:gd name="connsiteX12-1693" fmla="*/ 4785360 w 5840730"/>
              <a:gd name="connsiteY12-1694" fmla="*/ 3926535 h 6887937"/>
              <a:gd name="connsiteX13-1695" fmla="*/ 4028621 w 5840730"/>
              <a:gd name="connsiteY13-1696" fmla="*/ 6887937 h 6887937"/>
              <a:gd name="connsiteX14-1697" fmla="*/ 0 w 5840730"/>
              <a:gd name="connsiteY14-1698" fmla="*/ 6877051 h 6887937"/>
              <a:gd name="connsiteX15-1699" fmla="*/ 0 w 5840730"/>
              <a:gd name="connsiteY15-1700" fmla="*/ 0 h 6887937"/>
              <a:gd name="connsiteX0-1701" fmla="*/ 0 w 5840730"/>
              <a:gd name="connsiteY0-1702" fmla="*/ 0 h 6887937"/>
              <a:gd name="connsiteX1-1703" fmla="*/ 5840730 w 5840730"/>
              <a:gd name="connsiteY1-1704" fmla="*/ 0 h 6887937"/>
              <a:gd name="connsiteX2-1705" fmla="*/ 5090160 w 5840730"/>
              <a:gd name="connsiteY2-1706" fmla="*/ 2775915 h 6887937"/>
              <a:gd name="connsiteX3-1707" fmla="*/ 4853940 w 5840730"/>
              <a:gd name="connsiteY3-1708" fmla="*/ 2962605 h 6887937"/>
              <a:gd name="connsiteX4-1709" fmla="*/ 4754880 w 5840730"/>
              <a:gd name="connsiteY4-1710" fmla="*/ 2692095 h 6887937"/>
              <a:gd name="connsiteX5-1711" fmla="*/ 4979670 w 5840730"/>
              <a:gd name="connsiteY5-1712" fmla="*/ 1846275 h 6887937"/>
              <a:gd name="connsiteX6-1713" fmla="*/ 4872990 w 5840730"/>
              <a:gd name="connsiteY6-1714" fmla="*/ 1571955 h 6887937"/>
              <a:gd name="connsiteX7-1715" fmla="*/ 4655820 w 5840730"/>
              <a:gd name="connsiteY7-1716" fmla="*/ 1770075 h 6887937"/>
              <a:gd name="connsiteX8-1717" fmla="*/ 3901440 w 5840730"/>
              <a:gd name="connsiteY8-1718" fmla="*/ 4696155 h 6887937"/>
              <a:gd name="connsiteX9-1719" fmla="*/ 4213860 w 5840730"/>
              <a:gd name="connsiteY9-1720" fmla="*/ 4757115 h 6887937"/>
              <a:gd name="connsiteX10-1721" fmla="*/ 4457700 w 5840730"/>
              <a:gd name="connsiteY10-1722" fmla="*/ 3842715 h 6887937"/>
              <a:gd name="connsiteX11-1723" fmla="*/ 4686300 w 5840730"/>
              <a:gd name="connsiteY11-1724" fmla="*/ 3713175 h 6887937"/>
              <a:gd name="connsiteX12-1725" fmla="*/ 4785360 w 5840730"/>
              <a:gd name="connsiteY12-1726" fmla="*/ 3926535 h 6887937"/>
              <a:gd name="connsiteX13-1727" fmla="*/ 4028621 w 5840730"/>
              <a:gd name="connsiteY13-1728" fmla="*/ 6887937 h 6887937"/>
              <a:gd name="connsiteX14-1729" fmla="*/ 0 w 5840730"/>
              <a:gd name="connsiteY14-1730" fmla="*/ 6877051 h 6887937"/>
              <a:gd name="connsiteX15-1731" fmla="*/ 0 w 5840730"/>
              <a:gd name="connsiteY15-1732" fmla="*/ 0 h 6887937"/>
              <a:gd name="connsiteX0-1733" fmla="*/ 0 w 5840730"/>
              <a:gd name="connsiteY0-1734" fmla="*/ 0 h 6887937"/>
              <a:gd name="connsiteX1-1735" fmla="*/ 5840730 w 5840730"/>
              <a:gd name="connsiteY1-1736" fmla="*/ 0 h 6887937"/>
              <a:gd name="connsiteX2-1737" fmla="*/ 5090160 w 5840730"/>
              <a:gd name="connsiteY2-1738" fmla="*/ 2775915 h 6887937"/>
              <a:gd name="connsiteX3-1739" fmla="*/ 4853940 w 5840730"/>
              <a:gd name="connsiteY3-1740" fmla="*/ 2962605 h 6887937"/>
              <a:gd name="connsiteX4-1741" fmla="*/ 4754880 w 5840730"/>
              <a:gd name="connsiteY4-1742" fmla="*/ 2692095 h 6887937"/>
              <a:gd name="connsiteX5-1743" fmla="*/ 4979670 w 5840730"/>
              <a:gd name="connsiteY5-1744" fmla="*/ 1846275 h 6887937"/>
              <a:gd name="connsiteX6-1745" fmla="*/ 4872990 w 5840730"/>
              <a:gd name="connsiteY6-1746" fmla="*/ 1571955 h 6887937"/>
              <a:gd name="connsiteX7-1747" fmla="*/ 4655820 w 5840730"/>
              <a:gd name="connsiteY7-1748" fmla="*/ 1770075 h 6887937"/>
              <a:gd name="connsiteX8-1749" fmla="*/ 3901440 w 5840730"/>
              <a:gd name="connsiteY8-1750" fmla="*/ 4696155 h 6887937"/>
              <a:gd name="connsiteX9-1751" fmla="*/ 4213860 w 5840730"/>
              <a:gd name="connsiteY9-1752" fmla="*/ 4757115 h 6887937"/>
              <a:gd name="connsiteX10-1753" fmla="*/ 4457700 w 5840730"/>
              <a:gd name="connsiteY10-1754" fmla="*/ 3842715 h 6887937"/>
              <a:gd name="connsiteX11-1755" fmla="*/ 4686300 w 5840730"/>
              <a:gd name="connsiteY11-1756" fmla="*/ 3713175 h 6887937"/>
              <a:gd name="connsiteX12-1757" fmla="*/ 4785360 w 5840730"/>
              <a:gd name="connsiteY12-1758" fmla="*/ 3926535 h 6887937"/>
              <a:gd name="connsiteX13-1759" fmla="*/ 4028621 w 5840730"/>
              <a:gd name="connsiteY13-1760" fmla="*/ 6887937 h 6887937"/>
              <a:gd name="connsiteX14-1761" fmla="*/ 0 w 5840730"/>
              <a:gd name="connsiteY14-1762" fmla="*/ 6877051 h 6887937"/>
              <a:gd name="connsiteX15-1763" fmla="*/ 0 w 5840730"/>
              <a:gd name="connsiteY15-1764" fmla="*/ 0 h 6887937"/>
              <a:gd name="connsiteX0-1765" fmla="*/ 0 w 5840730"/>
              <a:gd name="connsiteY0-1766" fmla="*/ 0 h 6887937"/>
              <a:gd name="connsiteX1-1767" fmla="*/ 5840730 w 5840730"/>
              <a:gd name="connsiteY1-1768" fmla="*/ 0 h 6887937"/>
              <a:gd name="connsiteX2-1769" fmla="*/ 5090160 w 5840730"/>
              <a:gd name="connsiteY2-1770" fmla="*/ 2775915 h 6887937"/>
              <a:gd name="connsiteX3-1771" fmla="*/ 4853940 w 5840730"/>
              <a:gd name="connsiteY3-1772" fmla="*/ 2962605 h 6887937"/>
              <a:gd name="connsiteX4-1773" fmla="*/ 4754880 w 5840730"/>
              <a:gd name="connsiteY4-1774" fmla="*/ 2692095 h 6887937"/>
              <a:gd name="connsiteX5-1775" fmla="*/ 4979670 w 5840730"/>
              <a:gd name="connsiteY5-1776" fmla="*/ 1846275 h 6887937"/>
              <a:gd name="connsiteX6-1777" fmla="*/ 4872990 w 5840730"/>
              <a:gd name="connsiteY6-1778" fmla="*/ 1571955 h 6887937"/>
              <a:gd name="connsiteX7-1779" fmla="*/ 4655820 w 5840730"/>
              <a:gd name="connsiteY7-1780" fmla="*/ 1770075 h 6887937"/>
              <a:gd name="connsiteX8-1781" fmla="*/ 3901440 w 5840730"/>
              <a:gd name="connsiteY8-1782" fmla="*/ 4696155 h 6887937"/>
              <a:gd name="connsiteX9-1783" fmla="*/ 4213860 w 5840730"/>
              <a:gd name="connsiteY9-1784" fmla="*/ 4757115 h 6887937"/>
              <a:gd name="connsiteX10-1785" fmla="*/ 4457700 w 5840730"/>
              <a:gd name="connsiteY10-1786" fmla="*/ 3842715 h 6887937"/>
              <a:gd name="connsiteX11-1787" fmla="*/ 4686300 w 5840730"/>
              <a:gd name="connsiteY11-1788" fmla="*/ 3713175 h 6887937"/>
              <a:gd name="connsiteX12-1789" fmla="*/ 4785360 w 5840730"/>
              <a:gd name="connsiteY12-1790" fmla="*/ 3926535 h 6887937"/>
              <a:gd name="connsiteX13-1791" fmla="*/ 4028621 w 5840730"/>
              <a:gd name="connsiteY13-1792" fmla="*/ 6887937 h 6887937"/>
              <a:gd name="connsiteX14-1793" fmla="*/ 0 w 5840730"/>
              <a:gd name="connsiteY14-1794" fmla="*/ 6877051 h 6887937"/>
              <a:gd name="connsiteX15-1795" fmla="*/ 0 w 5840730"/>
              <a:gd name="connsiteY15-1796" fmla="*/ 0 h 6887937"/>
              <a:gd name="connsiteX0-1797" fmla="*/ 0 w 5840730"/>
              <a:gd name="connsiteY0-1798" fmla="*/ 0 h 6887937"/>
              <a:gd name="connsiteX1-1799" fmla="*/ 5840730 w 5840730"/>
              <a:gd name="connsiteY1-1800" fmla="*/ 0 h 6887937"/>
              <a:gd name="connsiteX2-1801" fmla="*/ 5090160 w 5840730"/>
              <a:gd name="connsiteY2-1802" fmla="*/ 2775915 h 6887937"/>
              <a:gd name="connsiteX3-1803" fmla="*/ 4853940 w 5840730"/>
              <a:gd name="connsiteY3-1804" fmla="*/ 2962605 h 6887937"/>
              <a:gd name="connsiteX4-1805" fmla="*/ 4754880 w 5840730"/>
              <a:gd name="connsiteY4-1806" fmla="*/ 2692095 h 6887937"/>
              <a:gd name="connsiteX5-1807" fmla="*/ 4979670 w 5840730"/>
              <a:gd name="connsiteY5-1808" fmla="*/ 1846275 h 6887937"/>
              <a:gd name="connsiteX6-1809" fmla="*/ 4872990 w 5840730"/>
              <a:gd name="connsiteY6-1810" fmla="*/ 1571955 h 6887937"/>
              <a:gd name="connsiteX7-1811" fmla="*/ 4655820 w 5840730"/>
              <a:gd name="connsiteY7-1812" fmla="*/ 1770075 h 6887937"/>
              <a:gd name="connsiteX8-1813" fmla="*/ 3901440 w 5840730"/>
              <a:gd name="connsiteY8-1814" fmla="*/ 4696155 h 6887937"/>
              <a:gd name="connsiteX9-1815" fmla="*/ 4213860 w 5840730"/>
              <a:gd name="connsiteY9-1816" fmla="*/ 4757115 h 6887937"/>
              <a:gd name="connsiteX10-1817" fmla="*/ 4457700 w 5840730"/>
              <a:gd name="connsiteY10-1818" fmla="*/ 3842715 h 6887937"/>
              <a:gd name="connsiteX11-1819" fmla="*/ 4686300 w 5840730"/>
              <a:gd name="connsiteY11-1820" fmla="*/ 3713175 h 6887937"/>
              <a:gd name="connsiteX12-1821" fmla="*/ 4785360 w 5840730"/>
              <a:gd name="connsiteY12-1822" fmla="*/ 3926535 h 6887937"/>
              <a:gd name="connsiteX13-1823" fmla="*/ 4028621 w 5840730"/>
              <a:gd name="connsiteY13-1824" fmla="*/ 6887937 h 6887937"/>
              <a:gd name="connsiteX14-1825" fmla="*/ 0 w 5840730"/>
              <a:gd name="connsiteY14-1826" fmla="*/ 6877051 h 6887937"/>
              <a:gd name="connsiteX15-1827" fmla="*/ 0 w 5840730"/>
              <a:gd name="connsiteY15-1828" fmla="*/ 0 h 6887937"/>
              <a:gd name="connsiteX0-1829" fmla="*/ 0 w 5840730"/>
              <a:gd name="connsiteY0-1830" fmla="*/ 0 h 6887937"/>
              <a:gd name="connsiteX1-1831" fmla="*/ 5840730 w 5840730"/>
              <a:gd name="connsiteY1-1832" fmla="*/ 0 h 6887937"/>
              <a:gd name="connsiteX2-1833" fmla="*/ 5090160 w 5840730"/>
              <a:gd name="connsiteY2-1834" fmla="*/ 2775915 h 6887937"/>
              <a:gd name="connsiteX3-1835" fmla="*/ 4853940 w 5840730"/>
              <a:gd name="connsiteY3-1836" fmla="*/ 2962605 h 6887937"/>
              <a:gd name="connsiteX4-1837" fmla="*/ 4754880 w 5840730"/>
              <a:gd name="connsiteY4-1838" fmla="*/ 2692095 h 6887937"/>
              <a:gd name="connsiteX5-1839" fmla="*/ 4979670 w 5840730"/>
              <a:gd name="connsiteY5-1840" fmla="*/ 1846275 h 6887937"/>
              <a:gd name="connsiteX6-1841" fmla="*/ 4872990 w 5840730"/>
              <a:gd name="connsiteY6-1842" fmla="*/ 1571955 h 6887937"/>
              <a:gd name="connsiteX7-1843" fmla="*/ 4655820 w 5840730"/>
              <a:gd name="connsiteY7-1844" fmla="*/ 1770075 h 6887937"/>
              <a:gd name="connsiteX8-1845" fmla="*/ 3901440 w 5840730"/>
              <a:gd name="connsiteY8-1846" fmla="*/ 4696155 h 6887937"/>
              <a:gd name="connsiteX9-1847" fmla="*/ 4213860 w 5840730"/>
              <a:gd name="connsiteY9-1848" fmla="*/ 4757115 h 6887937"/>
              <a:gd name="connsiteX10-1849" fmla="*/ 4457700 w 5840730"/>
              <a:gd name="connsiteY10-1850" fmla="*/ 3842715 h 6887937"/>
              <a:gd name="connsiteX11-1851" fmla="*/ 4686300 w 5840730"/>
              <a:gd name="connsiteY11-1852" fmla="*/ 3713175 h 6887937"/>
              <a:gd name="connsiteX12-1853" fmla="*/ 4785360 w 5840730"/>
              <a:gd name="connsiteY12-1854" fmla="*/ 3926535 h 6887937"/>
              <a:gd name="connsiteX13-1855" fmla="*/ 4028621 w 5840730"/>
              <a:gd name="connsiteY13-1856" fmla="*/ 6887937 h 6887937"/>
              <a:gd name="connsiteX14-1857" fmla="*/ 0 w 5840730"/>
              <a:gd name="connsiteY14-1858" fmla="*/ 6877051 h 6887937"/>
              <a:gd name="connsiteX15-1859" fmla="*/ 0 w 5840730"/>
              <a:gd name="connsiteY15-1860" fmla="*/ 0 h 6887937"/>
              <a:gd name="connsiteX0-1861" fmla="*/ 0 w 5840730"/>
              <a:gd name="connsiteY0-1862" fmla="*/ 0 h 6887937"/>
              <a:gd name="connsiteX1-1863" fmla="*/ 5840730 w 5840730"/>
              <a:gd name="connsiteY1-1864" fmla="*/ 0 h 6887937"/>
              <a:gd name="connsiteX2-1865" fmla="*/ 5090160 w 5840730"/>
              <a:gd name="connsiteY2-1866" fmla="*/ 2775915 h 6887937"/>
              <a:gd name="connsiteX3-1867" fmla="*/ 4853940 w 5840730"/>
              <a:gd name="connsiteY3-1868" fmla="*/ 2962605 h 6887937"/>
              <a:gd name="connsiteX4-1869" fmla="*/ 4754880 w 5840730"/>
              <a:gd name="connsiteY4-1870" fmla="*/ 2692095 h 6887937"/>
              <a:gd name="connsiteX5-1871" fmla="*/ 4979670 w 5840730"/>
              <a:gd name="connsiteY5-1872" fmla="*/ 1846275 h 6887937"/>
              <a:gd name="connsiteX6-1873" fmla="*/ 4872990 w 5840730"/>
              <a:gd name="connsiteY6-1874" fmla="*/ 1571955 h 6887937"/>
              <a:gd name="connsiteX7-1875" fmla="*/ 4655820 w 5840730"/>
              <a:gd name="connsiteY7-1876" fmla="*/ 1770075 h 6887937"/>
              <a:gd name="connsiteX8-1877" fmla="*/ 3901440 w 5840730"/>
              <a:gd name="connsiteY8-1878" fmla="*/ 4696155 h 6887937"/>
              <a:gd name="connsiteX9-1879" fmla="*/ 4213860 w 5840730"/>
              <a:gd name="connsiteY9-1880" fmla="*/ 4757115 h 6887937"/>
              <a:gd name="connsiteX10-1881" fmla="*/ 4457700 w 5840730"/>
              <a:gd name="connsiteY10-1882" fmla="*/ 3842715 h 6887937"/>
              <a:gd name="connsiteX11-1883" fmla="*/ 4686300 w 5840730"/>
              <a:gd name="connsiteY11-1884" fmla="*/ 3713175 h 6887937"/>
              <a:gd name="connsiteX12-1885" fmla="*/ 4785360 w 5840730"/>
              <a:gd name="connsiteY12-1886" fmla="*/ 3926535 h 6887937"/>
              <a:gd name="connsiteX13-1887" fmla="*/ 4028621 w 5840730"/>
              <a:gd name="connsiteY13-1888" fmla="*/ 6887937 h 6887937"/>
              <a:gd name="connsiteX14-1889" fmla="*/ 0 w 5840730"/>
              <a:gd name="connsiteY14-1890" fmla="*/ 6877051 h 6887937"/>
              <a:gd name="connsiteX15-1891" fmla="*/ 0 w 5840730"/>
              <a:gd name="connsiteY15-1892" fmla="*/ 0 h 6887937"/>
              <a:gd name="connsiteX0-1893" fmla="*/ 0 w 5840730"/>
              <a:gd name="connsiteY0-1894" fmla="*/ 0 h 6887937"/>
              <a:gd name="connsiteX1-1895" fmla="*/ 5840730 w 5840730"/>
              <a:gd name="connsiteY1-1896" fmla="*/ 0 h 6887937"/>
              <a:gd name="connsiteX2-1897" fmla="*/ 5090160 w 5840730"/>
              <a:gd name="connsiteY2-1898" fmla="*/ 2775915 h 6887937"/>
              <a:gd name="connsiteX3-1899" fmla="*/ 4853940 w 5840730"/>
              <a:gd name="connsiteY3-1900" fmla="*/ 2962605 h 6887937"/>
              <a:gd name="connsiteX4-1901" fmla="*/ 4754880 w 5840730"/>
              <a:gd name="connsiteY4-1902" fmla="*/ 2692095 h 6887937"/>
              <a:gd name="connsiteX5-1903" fmla="*/ 4979670 w 5840730"/>
              <a:gd name="connsiteY5-1904" fmla="*/ 1846275 h 6887937"/>
              <a:gd name="connsiteX6-1905" fmla="*/ 4872990 w 5840730"/>
              <a:gd name="connsiteY6-1906" fmla="*/ 1571955 h 6887937"/>
              <a:gd name="connsiteX7-1907" fmla="*/ 4655820 w 5840730"/>
              <a:gd name="connsiteY7-1908" fmla="*/ 1770075 h 6887937"/>
              <a:gd name="connsiteX8-1909" fmla="*/ 3901440 w 5840730"/>
              <a:gd name="connsiteY8-1910" fmla="*/ 4696155 h 6887937"/>
              <a:gd name="connsiteX9-1911" fmla="*/ 3992880 w 5840730"/>
              <a:gd name="connsiteY9-1912" fmla="*/ 4905705 h 6887937"/>
              <a:gd name="connsiteX10-1913" fmla="*/ 4213860 w 5840730"/>
              <a:gd name="connsiteY10-1914" fmla="*/ 4757115 h 6887937"/>
              <a:gd name="connsiteX11-1915" fmla="*/ 4457700 w 5840730"/>
              <a:gd name="connsiteY11-1916" fmla="*/ 3842715 h 6887937"/>
              <a:gd name="connsiteX12-1917" fmla="*/ 4686300 w 5840730"/>
              <a:gd name="connsiteY12-1918" fmla="*/ 3713175 h 6887937"/>
              <a:gd name="connsiteX13-1919" fmla="*/ 4785360 w 5840730"/>
              <a:gd name="connsiteY13-1920" fmla="*/ 3926535 h 6887937"/>
              <a:gd name="connsiteX14-1921" fmla="*/ 4028621 w 5840730"/>
              <a:gd name="connsiteY14-1922" fmla="*/ 6887937 h 6887937"/>
              <a:gd name="connsiteX15-1923" fmla="*/ 0 w 5840730"/>
              <a:gd name="connsiteY15-1924" fmla="*/ 6877051 h 6887937"/>
              <a:gd name="connsiteX16" fmla="*/ 0 w 5840730"/>
              <a:gd name="connsiteY16" fmla="*/ 0 h 6887937"/>
              <a:gd name="connsiteX0-1925" fmla="*/ 0 w 5840730"/>
              <a:gd name="connsiteY0-1926" fmla="*/ 0 h 6887937"/>
              <a:gd name="connsiteX1-1927" fmla="*/ 5840730 w 5840730"/>
              <a:gd name="connsiteY1-1928" fmla="*/ 0 h 6887937"/>
              <a:gd name="connsiteX2-1929" fmla="*/ 5090160 w 5840730"/>
              <a:gd name="connsiteY2-1930" fmla="*/ 2775915 h 6887937"/>
              <a:gd name="connsiteX3-1931" fmla="*/ 4853940 w 5840730"/>
              <a:gd name="connsiteY3-1932" fmla="*/ 2962605 h 6887937"/>
              <a:gd name="connsiteX4-1933" fmla="*/ 4754880 w 5840730"/>
              <a:gd name="connsiteY4-1934" fmla="*/ 2692095 h 6887937"/>
              <a:gd name="connsiteX5-1935" fmla="*/ 4979670 w 5840730"/>
              <a:gd name="connsiteY5-1936" fmla="*/ 1846275 h 6887937"/>
              <a:gd name="connsiteX6-1937" fmla="*/ 4872990 w 5840730"/>
              <a:gd name="connsiteY6-1938" fmla="*/ 1571955 h 6887937"/>
              <a:gd name="connsiteX7-1939" fmla="*/ 4655820 w 5840730"/>
              <a:gd name="connsiteY7-1940" fmla="*/ 1770075 h 6887937"/>
              <a:gd name="connsiteX8-1941" fmla="*/ 3901440 w 5840730"/>
              <a:gd name="connsiteY8-1942" fmla="*/ 4696155 h 6887937"/>
              <a:gd name="connsiteX9-1943" fmla="*/ 3992880 w 5840730"/>
              <a:gd name="connsiteY9-1944" fmla="*/ 4905705 h 6887937"/>
              <a:gd name="connsiteX10-1945" fmla="*/ 4213860 w 5840730"/>
              <a:gd name="connsiteY10-1946" fmla="*/ 4757115 h 6887937"/>
              <a:gd name="connsiteX11-1947" fmla="*/ 4457700 w 5840730"/>
              <a:gd name="connsiteY11-1948" fmla="*/ 3842715 h 6887937"/>
              <a:gd name="connsiteX12-1949" fmla="*/ 4686300 w 5840730"/>
              <a:gd name="connsiteY12-1950" fmla="*/ 3713175 h 6887937"/>
              <a:gd name="connsiteX13-1951" fmla="*/ 4785360 w 5840730"/>
              <a:gd name="connsiteY13-1952" fmla="*/ 3926535 h 6887937"/>
              <a:gd name="connsiteX14-1953" fmla="*/ 4028621 w 5840730"/>
              <a:gd name="connsiteY14-1954" fmla="*/ 6887937 h 6887937"/>
              <a:gd name="connsiteX15-1955" fmla="*/ 0 w 5840730"/>
              <a:gd name="connsiteY15-1956" fmla="*/ 6877051 h 6887937"/>
              <a:gd name="connsiteX16-1957" fmla="*/ 0 w 5840730"/>
              <a:gd name="connsiteY16-1958" fmla="*/ 0 h 6887937"/>
              <a:gd name="connsiteX0-1959" fmla="*/ 0 w 5840730"/>
              <a:gd name="connsiteY0-1960" fmla="*/ 0 h 6887937"/>
              <a:gd name="connsiteX1-1961" fmla="*/ 5840730 w 5840730"/>
              <a:gd name="connsiteY1-1962" fmla="*/ 0 h 6887937"/>
              <a:gd name="connsiteX2-1963" fmla="*/ 5090160 w 5840730"/>
              <a:gd name="connsiteY2-1964" fmla="*/ 2775915 h 6887937"/>
              <a:gd name="connsiteX3-1965" fmla="*/ 4853940 w 5840730"/>
              <a:gd name="connsiteY3-1966" fmla="*/ 2962605 h 6887937"/>
              <a:gd name="connsiteX4-1967" fmla="*/ 4754880 w 5840730"/>
              <a:gd name="connsiteY4-1968" fmla="*/ 2692095 h 6887937"/>
              <a:gd name="connsiteX5-1969" fmla="*/ 4979670 w 5840730"/>
              <a:gd name="connsiteY5-1970" fmla="*/ 1846275 h 6887937"/>
              <a:gd name="connsiteX6-1971" fmla="*/ 4872990 w 5840730"/>
              <a:gd name="connsiteY6-1972" fmla="*/ 1571955 h 6887937"/>
              <a:gd name="connsiteX7-1973" fmla="*/ 4655820 w 5840730"/>
              <a:gd name="connsiteY7-1974" fmla="*/ 1770075 h 6887937"/>
              <a:gd name="connsiteX8-1975" fmla="*/ 3901440 w 5840730"/>
              <a:gd name="connsiteY8-1976" fmla="*/ 4696155 h 6887937"/>
              <a:gd name="connsiteX9-1977" fmla="*/ 3992880 w 5840730"/>
              <a:gd name="connsiteY9-1978" fmla="*/ 4905705 h 6887937"/>
              <a:gd name="connsiteX10-1979" fmla="*/ 4213860 w 5840730"/>
              <a:gd name="connsiteY10-1980" fmla="*/ 4757115 h 6887937"/>
              <a:gd name="connsiteX11-1981" fmla="*/ 4457700 w 5840730"/>
              <a:gd name="connsiteY11-1982" fmla="*/ 3842715 h 6887937"/>
              <a:gd name="connsiteX12-1983" fmla="*/ 4686300 w 5840730"/>
              <a:gd name="connsiteY12-1984" fmla="*/ 3713175 h 6887937"/>
              <a:gd name="connsiteX13-1985" fmla="*/ 4785360 w 5840730"/>
              <a:gd name="connsiteY13-1986" fmla="*/ 3926535 h 6887937"/>
              <a:gd name="connsiteX14-1987" fmla="*/ 4028621 w 5840730"/>
              <a:gd name="connsiteY14-1988" fmla="*/ 6887937 h 6887937"/>
              <a:gd name="connsiteX15-1989" fmla="*/ 0 w 5840730"/>
              <a:gd name="connsiteY15-1990" fmla="*/ 6877051 h 6887937"/>
              <a:gd name="connsiteX16-1991" fmla="*/ 0 w 5840730"/>
              <a:gd name="connsiteY16-1992" fmla="*/ 0 h 6887937"/>
              <a:gd name="connsiteX0-1993" fmla="*/ 0 w 5840730"/>
              <a:gd name="connsiteY0-1994" fmla="*/ 0 h 6887937"/>
              <a:gd name="connsiteX1-1995" fmla="*/ 5840730 w 5840730"/>
              <a:gd name="connsiteY1-1996" fmla="*/ 0 h 6887937"/>
              <a:gd name="connsiteX2-1997" fmla="*/ 5090160 w 5840730"/>
              <a:gd name="connsiteY2-1998" fmla="*/ 2775915 h 6887937"/>
              <a:gd name="connsiteX3-1999" fmla="*/ 4853940 w 5840730"/>
              <a:gd name="connsiteY3-2000" fmla="*/ 2962605 h 6887937"/>
              <a:gd name="connsiteX4-2001" fmla="*/ 4754880 w 5840730"/>
              <a:gd name="connsiteY4-2002" fmla="*/ 2692095 h 6887937"/>
              <a:gd name="connsiteX5-2003" fmla="*/ 4979670 w 5840730"/>
              <a:gd name="connsiteY5-2004" fmla="*/ 1846275 h 6887937"/>
              <a:gd name="connsiteX6-2005" fmla="*/ 4872990 w 5840730"/>
              <a:gd name="connsiteY6-2006" fmla="*/ 1571955 h 6887937"/>
              <a:gd name="connsiteX7-2007" fmla="*/ 4655820 w 5840730"/>
              <a:gd name="connsiteY7-2008" fmla="*/ 1770075 h 6887937"/>
              <a:gd name="connsiteX8-2009" fmla="*/ 3901440 w 5840730"/>
              <a:gd name="connsiteY8-2010" fmla="*/ 4696155 h 6887937"/>
              <a:gd name="connsiteX9-2011" fmla="*/ 3992880 w 5840730"/>
              <a:gd name="connsiteY9-2012" fmla="*/ 4905705 h 6887937"/>
              <a:gd name="connsiteX10-2013" fmla="*/ 4213860 w 5840730"/>
              <a:gd name="connsiteY10-2014" fmla="*/ 4757115 h 6887937"/>
              <a:gd name="connsiteX11-2015" fmla="*/ 4457700 w 5840730"/>
              <a:gd name="connsiteY11-2016" fmla="*/ 3842715 h 6887937"/>
              <a:gd name="connsiteX12-2017" fmla="*/ 4686300 w 5840730"/>
              <a:gd name="connsiteY12-2018" fmla="*/ 3713175 h 6887937"/>
              <a:gd name="connsiteX13-2019" fmla="*/ 4785360 w 5840730"/>
              <a:gd name="connsiteY13-2020" fmla="*/ 3926535 h 6887937"/>
              <a:gd name="connsiteX14-2021" fmla="*/ 4028621 w 5840730"/>
              <a:gd name="connsiteY14-2022" fmla="*/ 6887937 h 6887937"/>
              <a:gd name="connsiteX15-2023" fmla="*/ 0 w 5840730"/>
              <a:gd name="connsiteY15-2024" fmla="*/ 6877051 h 6887937"/>
              <a:gd name="connsiteX16-2025" fmla="*/ 0 w 5840730"/>
              <a:gd name="connsiteY16-2026" fmla="*/ 0 h 6887937"/>
              <a:gd name="connsiteX0-2027" fmla="*/ 0 w 5840730"/>
              <a:gd name="connsiteY0-2028" fmla="*/ 0 h 6887937"/>
              <a:gd name="connsiteX1-2029" fmla="*/ 5840730 w 5840730"/>
              <a:gd name="connsiteY1-2030" fmla="*/ 0 h 6887937"/>
              <a:gd name="connsiteX2-2031" fmla="*/ 5090160 w 5840730"/>
              <a:gd name="connsiteY2-2032" fmla="*/ 2775915 h 6887937"/>
              <a:gd name="connsiteX3-2033" fmla="*/ 4853940 w 5840730"/>
              <a:gd name="connsiteY3-2034" fmla="*/ 2962605 h 6887937"/>
              <a:gd name="connsiteX4-2035" fmla="*/ 4754880 w 5840730"/>
              <a:gd name="connsiteY4-2036" fmla="*/ 2692095 h 6887937"/>
              <a:gd name="connsiteX5-2037" fmla="*/ 4979670 w 5840730"/>
              <a:gd name="connsiteY5-2038" fmla="*/ 1846275 h 6887937"/>
              <a:gd name="connsiteX6-2039" fmla="*/ 4872990 w 5840730"/>
              <a:gd name="connsiteY6-2040" fmla="*/ 1571955 h 6887937"/>
              <a:gd name="connsiteX7-2041" fmla="*/ 4655820 w 5840730"/>
              <a:gd name="connsiteY7-2042" fmla="*/ 1770075 h 6887937"/>
              <a:gd name="connsiteX8-2043" fmla="*/ 3901440 w 5840730"/>
              <a:gd name="connsiteY8-2044" fmla="*/ 4696155 h 6887937"/>
              <a:gd name="connsiteX9-2045" fmla="*/ 3992880 w 5840730"/>
              <a:gd name="connsiteY9-2046" fmla="*/ 4905705 h 6887937"/>
              <a:gd name="connsiteX10-2047" fmla="*/ 4213860 w 5840730"/>
              <a:gd name="connsiteY10-2048" fmla="*/ 4757115 h 6887937"/>
              <a:gd name="connsiteX11-2049" fmla="*/ 4457700 w 5840730"/>
              <a:gd name="connsiteY11-2050" fmla="*/ 3842715 h 6887937"/>
              <a:gd name="connsiteX12-2051" fmla="*/ 4686300 w 5840730"/>
              <a:gd name="connsiteY12-2052" fmla="*/ 3713175 h 6887937"/>
              <a:gd name="connsiteX13-2053" fmla="*/ 4785360 w 5840730"/>
              <a:gd name="connsiteY13-2054" fmla="*/ 3926535 h 6887937"/>
              <a:gd name="connsiteX14-2055" fmla="*/ 4028621 w 5840730"/>
              <a:gd name="connsiteY14-2056" fmla="*/ 6887937 h 6887937"/>
              <a:gd name="connsiteX15-2057" fmla="*/ 0 w 5840730"/>
              <a:gd name="connsiteY15-2058" fmla="*/ 6877051 h 6887937"/>
              <a:gd name="connsiteX16-2059" fmla="*/ 0 w 5840730"/>
              <a:gd name="connsiteY16-2060" fmla="*/ 0 h 6887937"/>
              <a:gd name="connsiteX0-2061" fmla="*/ 0 w 5840730"/>
              <a:gd name="connsiteY0-2062" fmla="*/ 0 h 6887937"/>
              <a:gd name="connsiteX1-2063" fmla="*/ 5840730 w 5840730"/>
              <a:gd name="connsiteY1-2064" fmla="*/ 0 h 6887937"/>
              <a:gd name="connsiteX2-2065" fmla="*/ 5090160 w 5840730"/>
              <a:gd name="connsiteY2-2066" fmla="*/ 2775915 h 6887937"/>
              <a:gd name="connsiteX3-2067" fmla="*/ 4853940 w 5840730"/>
              <a:gd name="connsiteY3-2068" fmla="*/ 2962605 h 6887937"/>
              <a:gd name="connsiteX4-2069" fmla="*/ 4754880 w 5840730"/>
              <a:gd name="connsiteY4-2070" fmla="*/ 2692095 h 6887937"/>
              <a:gd name="connsiteX5-2071" fmla="*/ 4979670 w 5840730"/>
              <a:gd name="connsiteY5-2072" fmla="*/ 1846275 h 6887937"/>
              <a:gd name="connsiteX6-2073" fmla="*/ 4872990 w 5840730"/>
              <a:gd name="connsiteY6-2074" fmla="*/ 1571955 h 6887937"/>
              <a:gd name="connsiteX7-2075" fmla="*/ 4655820 w 5840730"/>
              <a:gd name="connsiteY7-2076" fmla="*/ 1770075 h 6887937"/>
              <a:gd name="connsiteX8-2077" fmla="*/ 3901440 w 5840730"/>
              <a:gd name="connsiteY8-2078" fmla="*/ 4696155 h 6887937"/>
              <a:gd name="connsiteX9-2079" fmla="*/ 3992880 w 5840730"/>
              <a:gd name="connsiteY9-2080" fmla="*/ 4905705 h 6887937"/>
              <a:gd name="connsiteX10-2081" fmla="*/ 4213860 w 5840730"/>
              <a:gd name="connsiteY10-2082" fmla="*/ 4757115 h 6887937"/>
              <a:gd name="connsiteX11-2083" fmla="*/ 4457700 w 5840730"/>
              <a:gd name="connsiteY11-2084" fmla="*/ 3842715 h 6887937"/>
              <a:gd name="connsiteX12-2085" fmla="*/ 4686300 w 5840730"/>
              <a:gd name="connsiteY12-2086" fmla="*/ 3713175 h 6887937"/>
              <a:gd name="connsiteX13-2087" fmla="*/ 4785360 w 5840730"/>
              <a:gd name="connsiteY13-2088" fmla="*/ 3926535 h 6887937"/>
              <a:gd name="connsiteX14-2089" fmla="*/ 4028621 w 5840730"/>
              <a:gd name="connsiteY14-2090" fmla="*/ 6887937 h 6887937"/>
              <a:gd name="connsiteX15-2091" fmla="*/ 0 w 5840730"/>
              <a:gd name="connsiteY15-2092" fmla="*/ 6877051 h 6887937"/>
              <a:gd name="connsiteX16-2093" fmla="*/ 0 w 5840730"/>
              <a:gd name="connsiteY16-2094" fmla="*/ 0 h 6887937"/>
              <a:gd name="connsiteX0-2095" fmla="*/ 0 w 5840730"/>
              <a:gd name="connsiteY0-2096" fmla="*/ 0 h 6887937"/>
              <a:gd name="connsiteX1-2097" fmla="*/ 5840730 w 5840730"/>
              <a:gd name="connsiteY1-2098" fmla="*/ 0 h 6887937"/>
              <a:gd name="connsiteX2-2099" fmla="*/ 5090160 w 5840730"/>
              <a:gd name="connsiteY2-2100" fmla="*/ 2775915 h 6887937"/>
              <a:gd name="connsiteX3-2101" fmla="*/ 4853940 w 5840730"/>
              <a:gd name="connsiteY3-2102" fmla="*/ 2962605 h 6887937"/>
              <a:gd name="connsiteX4-2103" fmla="*/ 4754880 w 5840730"/>
              <a:gd name="connsiteY4-2104" fmla="*/ 2692095 h 6887937"/>
              <a:gd name="connsiteX5-2105" fmla="*/ 4979670 w 5840730"/>
              <a:gd name="connsiteY5-2106" fmla="*/ 1846275 h 6887937"/>
              <a:gd name="connsiteX6-2107" fmla="*/ 4872990 w 5840730"/>
              <a:gd name="connsiteY6-2108" fmla="*/ 1571955 h 6887937"/>
              <a:gd name="connsiteX7-2109" fmla="*/ 4655820 w 5840730"/>
              <a:gd name="connsiteY7-2110" fmla="*/ 1770075 h 6887937"/>
              <a:gd name="connsiteX8-2111" fmla="*/ 3901440 w 5840730"/>
              <a:gd name="connsiteY8-2112" fmla="*/ 4696155 h 6887937"/>
              <a:gd name="connsiteX9-2113" fmla="*/ 3992880 w 5840730"/>
              <a:gd name="connsiteY9-2114" fmla="*/ 4905705 h 6887937"/>
              <a:gd name="connsiteX10-2115" fmla="*/ 4213860 w 5840730"/>
              <a:gd name="connsiteY10-2116" fmla="*/ 4757115 h 6887937"/>
              <a:gd name="connsiteX11-2117" fmla="*/ 4457700 w 5840730"/>
              <a:gd name="connsiteY11-2118" fmla="*/ 3842715 h 6887937"/>
              <a:gd name="connsiteX12-2119" fmla="*/ 4686300 w 5840730"/>
              <a:gd name="connsiteY12-2120" fmla="*/ 3713175 h 6887937"/>
              <a:gd name="connsiteX13-2121" fmla="*/ 4785360 w 5840730"/>
              <a:gd name="connsiteY13-2122" fmla="*/ 3926535 h 6887937"/>
              <a:gd name="connsiteX14-2123" fmla="*/ 4028621 w 5840730"/>
              <a:gd name="connsiteY14-2124" fmla="*/ 6887937 h 6887937"/>
              <a:gd name="connsiteX15-2125" fmla="*/ 0 w 5840730"/>
              <a:gd name="connsiteY15-2126" fmla="*/ 6877051 h 6887937"/>
              <a:gd name="connsiteX16-2127" fmla="*/ 0 w 5840730"/>
              <a:gd name="connsiteY16-2128" fmla="*/ 0 h 6887937"/>
              <a:gd name="connsiteX0-2129" fmla="*/ 0 w 5840730"/>
              <a:gd name="connsiteY0-2130" fmla="*/ 0 h 6887937"/>
              <a:gd name="connsiteX1-2131" fmla="*/ 5840730 w 5840730"/>
              <a:gd name="connsiteY1-2132" fmla="*/ 0 h 6887937"/>
              <a:gd name="connsiteX2-2133" fmla="*/ 5090160 w 5840730"/>
              <a:gd name="connsiteY2-2134" fmla="*/ 2775915 h 6887937"/>
              <a:gd name="connsiteX3-2135" fmla="*/ 4853940 w 5840730"/>
              <a:gd name="connsiteY3-2136" fmla="*/ 2962605 h 6887937"/>
              <a:gd name="connsiteX4-2137" fmla="*/ 4754880 w 5840730"/>
              <a:gd name="connsiteY4-2138" fmla="*/ 2692095 h 6887937"/>
              <a:gd name="connsiteX5-2139" fmla="*/ 4979670 w 5840730"/>
              <a:gd name="connsiteY5-2140" fmla="*/ 1846275 h 6887937"/>
              <a:gd name="connsiteX6-2141" fmla="*/ 4872990 w 5840730"/>
              <a:gd name="connsiteY6-2142" fmla="*/ 1571955 h 6887937"/>
              <a:gd name="connsiteX7-2143" fmla="*/ 4655820 w 5840730"/>
              <a:gd name="connsiteY7-2144" fmla="*/ 1770075 h 6887937"/>
              <a:gd name="connsiteX8-2145" fmla="*/ 3901440 w 5840730"/>
              <a:gd name="connsiteY8-2146" fmla="*/ 4696155 h 6887937"/>
              <a:gd name="connsiteX9-2147" fmla="*/ 3992880 w 5840730"/>
              <a:gd name="connsiteY9-2148" fmla="*/ 4905705 h 6887937"/>
              <a:gd name="connsiteX10-2149" fmla="*/ 4213860 w 5840730"/>
              <a:gd name="connsiteY10-2150" fmla="*/ 4757115 h 6887937"/>
              <a:gd name="connsiteX11-2151" fmla="*/ 4457700 w 5840730"/>
              <a:gd name="connsiteY11-2152" fmla="*/ 3842715 h 6887937"/>
              <a:gd name="connsiteX12-2153" fmla="*/ 4686300 w 5840730"/>
              <a:gd name="connsiteY12-2154" fmla="*/ 3713175 h 6887937"/>
              <a:gd name="connsiteX13-2155" fmla="*/ 4785360 w 5840730"/>
              <a:gd name="connsiteY13-2156" fmla="*/ 3926535 h 6887937"/>
              <a:gd name="connsiteX14-2157" fmla="*/ 4028621 w 5840730"/>
              <a:gd name="connsiteY14-2158" fmla="*/ 6887937 h 6887937"/>
              <a:gd name="connsiteX15-2159" fmla="*/ 0 w 5840730"/>
              <a:gd name="connsiteY15-2160" fmla="*/ 6877051 h 6887937"/>
              <a:gd name="connsiteX16-2161" fmla="*/ 0 w 5840730"/>
              <a:gd name="connsiteY16-2162" fmla="*/ 0 h 6887937"/>
              <a:gd name="connsiteX0-2163" fmla="*/ 0 w 5840730"/>
              <a:gd name="connsiteY0-2164" fmla="*/ 0 h 6887937"/>
              <a:gd name="connsiteX1-2165" fmla="*/ 5840730 w 5840730"/>
              <a:gd name="connsiteY1-2166" fmla="*/ 0 h 6887937"/>
              <a:gd name="connsiteX2-2167" fmla="*/ 5090160 w 5840730"/>
              <a:gd name="connsiteY2-2168" fmla="*/ 2775915 h 6887937"/>
              <a:gd name="connsiteX3-2169" fmla="*/ 4853940 w 5840730"/>
              <a:gd name="connsiteY3-2170" fmla="*/ 2962605 h 6887937"/>
              <a:gd name="connsiteX4-2171" fmla="*/ 4754880 w 5840730"/>
              <a:gd name="connsiteY4-2172" fmla="*/ 2692095 h 6887937"/>
              <a:gd name="connsiteX5-2173" fmla="*/ 4979670 w 5840730"/>
              <a:gd name="connsiteY5-2174" fmla="*/ 1846275 h 6887937"/>
              <a:gd name="connsiteX6-2175" fmla="*/ 4872990 w 5840730"/>
              <a:gd name="connsiteY6-2176" fmla="*/ 1571955 h 6887937"/>
              <a:gd name="connsiteX7-2177" fmla="*/ 4655820 w 5840730"/>
              <a:gd name="connsiteY7-2178" fmla="*/ 1770075 h 6887937"/>
              <a:gd name="connsiteX8-2179" fmla="*/ 3901440 w 5840730"/>
              <a:gd name="connsiteY8-2180" fmla="*/ 4696155 h 6887937"/>
              <a:gd name="connsiteX9-2181" fmla="*/ 3992880 w 5840730"/>
              <a:gd name="connsiteY9-2182" fmla="*/ 4905705 h 6887937"/>
              <a:gd name="connsiteX10-2183" fmla="*/ 4213860 w 5840730"/>
              <a:gd name="connsiteY10-2184" fmla="*/ 4757115 h 6887937"/>
              <a:gd name="connsiteX11-2185" fmla="*/ 4457700 w 5840730"/>
              <a:gd name="connsiteY11-2186" fmla="*/ 3842715 h 6887937"/>
              <a:gd name="connsiteX12-2187" fmla="*/ 4686300 w 5840730"/>
              <a:gd name="connsiteY12-2188" fmla="*/ 3713175 h 6887937"/>
              <a:gd name="connsiteX13-2189" fmla="*/ 4785360 w 5840730"/>
              <a:gd name="connsiteY13-2190" fmla="*/ 3926535 h 6887937"/>
              <a:gd name="connsiteX14-2191" fmla="*/ 4028621 w 5840730"/>
              <a:gd name="connsiteY14-2192" fmla="*/ 6887937 h 6887937"/>
              <a:gd name="connsiteX15-2193" fmla="*/ 0 w 5840730"/>
              <a:gd name="connsiteY15-2194" fmla="*/ 6877051 h 6887937"/>
              <a:gd name="connsiteX16-2195" fmla="*/ 0 w 5840730"/>
              <a:gd name="connsiteY16-2196" fmla="*/ 0 h 6887937"/>
              <a:gd name="connsiteX0-2197" fmla="*/ 0 w 5840730"/>
              <a:gd name="connsiteY0-2198" fmla="*/ 0 h 6887937"/>
              <a:gd name="connsiteX1-2199" fmla="*/ 5840730 w 5840730"/>
              <a:gd name="connsiteY1-2200" fmla="*/ 0 h 6887937"/>
              <a:gd name="connsiteX2-2201" fmla="*/ 5090160 w 5840730"/>
              <a:gd name="connsiteY2-2202" fmla="*/ 2775915 h 6887937"/>
              <a:gd name="connsiteX3-2203" fmla="*/ 4853940 w 5840730"/>
              <a:gd name="connsiteY3-2204" fmla="*/ 2962605 h 6887937"/>
              <a:gd name="connsiteX4-2205" fmla="*/ 4754880 w 5840730"/>
              <a:gd name="connsiteY4-2206" fmla="*/ 2692095 h 6887937"/>
              <a:gd name="connsiteX5-2207" fmla="*/ 4979670 w 5840730"/>
              <a:gd name="connsiteY5-2208" fmla="*/ 1846275 h 6887937"/>
              <a:gd name="connsiteX6-2209" fmla="*/ 4872990 w 5840730"/>
              <a:gd name="connsiteY6-2210" fmla="*/ 1571955 h 6887937"/>
              <a:gd name="connsiteX7-2211" fmla="*/ 4655820 w 5840730"/>
              <a:gd name="connsiteY7-2212" fmla="*/ 1770075 h 6887937"/>
              <a:gd name="connsiteX8-2213" fmla="*/ 3893820 w 5840730"/>
              <a:gd name="connsiteY8-2214" fmla="*/ 4688535 h 6887937"/>
              <a:gd name="connsiteX9-2215" fmla="*/ 3992880 w 5840730"/>
              <a:gd name="connsiteY9-2216" fmla="*/ 4905705 h 6887937"/>
              <a:gd name="connsiteX10-2217" fmla="*/ 4213860 w 5840730"/>
              <a:gd name="connsiteY10-2218" fmla="*/ 4757115 h 6887937"/>
              <a:gd name="connsiteX11-2219" fmla="*/ 4457700 w 5840730"/>
              <a:gd name="connsiteY11-2220" fmla="*/ 3842715 h 6887937"/>
              <a:gd name="connsiteX12-2221" fmla="*/ 4686300 w 5840730"/>
              <a:gd name="connsiteY12-2222" fmla="*/ 3713175 h 6887937"/>
              <a:gd name="connsiteX13-2223" fmla="*/ 4785360 w 5840730"/>
              <a:gd name="connsiteY13-2224" fmla="*/ 3926535 h 6887937"/>
              <a:gd name="connsiteX14-2225" fmla="*/ 4028621 w 5840730"/>
              <a:gd name="connsiteY14-2226" fmla="*/ 6887937 h 6887937"/>
              <a:gd name="connsiteX15-2227" fmla="*/ 0 w 5840730"/>
              <a:gd name="connsiteY15-2228" fmla="*/ 6877051 h 6887937"/>
              <a:gd name="connsiteX16-2229" fmla="*/ 0 w 5840730"/>
              <a:gd name="connsiteY16-2230" fmla="*/ 0 h 6887937"/>
              <a:gd name="connsiteX0-2231" fmla="*/ 0 w 5840730"/>
              <a:gd name="connsiteY0-2232" fmla="*/ 0 h 6887937"/>
              <a:gd name="connsiteX1-2233" fmla="*/ 5840730 w 5840730"/>
              <a:gd name="connsiteY1-2234" fmla="*/ 0 h 6887937"/>
              <a:gd name="connsiteX2-2235" fmla="*/ 5090160 w 5840730"/>
              <a:gd name="connsiteY2-2236" fmla="*/ 2775915 h 6887937"/>
              <a:gd name="connsiteX3-2237" fmla="*/ 4853940 w 5840730"/>
              <a:gd name="connsiteY3-2238" fmla="*/ 2962605 h 6887937"/>
              <a:gd name="connsiteX4-2239" fmla="*/ 4754880 w 5840730"/>
              <a:gd name="connsiteY4-2240" fmla="*/ 2692095 h 6887937"/>
              <a:gd name="connsiteX5-2241" fmla="*/ 4979670 w 5840730"/>
              <a:gd name="connsiteY5-2242" fmla="*/ 1846275 h 6887937"/>
              <a:gd name="connsiteX6-2243" fmla="*/ 4872990 w 5840730"/>
              <a:gd name="connsiteY6-2244" fmla="*/ 1571955 h 6887937"/>
              <a:gd name="connsiteX7-2245" fmla="*/ 4655820 w 5840730"/>
              <a:gd name="connsiteY7-2246" fmla="*/ 1770075 h 6887937"/>
              <a:gd name="connsiteX8-2247" fmla="*/ 3893820 w 5840730"/>
              <a:gd name="connsiteY8-2248" fmla="*/ 4688535 h 6887937"/>
              <a:gd name="connsiteX9-2249" fmla="*/ 3992880 w 5840730"/>
              <a:gd name="connsiteY9-2250" fmla="*/ 4905705 h 6887937"/>
              <a:gd name="connsiteX10-2251" fmla="*/ 4213860 w 5840730"/>
              <a:gd name="connsiteY10-2252" fmla="*/ 4757115 h 6887937"/>
              <a:gd name="connsiteX11-2253" fmla="*/ 4457700 w 5840730"/>
              <a:gd name="connsiteY11-2254" fmla="*/ 3842715 h 6887937"/>
              <a:gd name="connsiteX12-2255" fmla="*/ 4686300 w 5840730"/>
              <a:gd name="connsiteY12-2256" fmla="*/ 3713175 h 6887937"/>
              <a:gd name="connsiteX13-2257" fmla="*/ 4785360 w 5840730"/>
              <a:gd name="connsiteY13-2258" fmla="*/ 3926535 h 6887937"/>
              <a:gd name="connsiteX14-2259" fmla="*/ 4028621 w 5840730"/>
              <a:gd name="connsiteY14-2260" fmla="*/ 6887937 h 6887937"/>
              <a:gd name="connsiteX15-2261" fmla="*/ 0 w 5840730"/>
              <a:gd name="connsiteY15-2262" fmla="*/ 6877051 h 6887937"/>
              <a:gd name="connsiteX16-2263" fmla="*/ 0 w 5840730"/>
              <a:gd name="connsiteY16-2264" fmla="*/ 0 h 688793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41" y="connsiteY5-42"/>
              </a:cxn>
              <a:cxn ang="0">
                <a:pos x="connsiteX6-55" y="connsiteY6-56"/>
              </a:cxn>
              <a:cxn ang="0">
                <a:pos x="connsiteX7-71" y="connsiteY7-72"/>
              </a:cxn>
              <a:cxn ang="0">
                <a:pos x="connsiteX8-89" y="connsiteY8-90"/>
              </a:cxn>
              <a:cxn ang="0">
                <a:pos x="connsiteX9-127" y="connsiteY9-128"/>
              </a:cxn>
              <a:cxn ang="0">
                <a:pos x="connsiteX10-149" y="connsiteY10-150"/>
              </a:cxn>
              <a:cxn ang="0">
                <a:pos x="connsiteX11-173" y="connsiteY11-174"/>
              </a:cxn>
              <a:cxn ang="0">
                <a:pos x="connsiteX12-223" y="connsiteY12-224"/>
              </a:cxn>
              <a:cxn ang="0">
                <a:pos x="connsiteX13-251" y="connsiteY13-252"/>
              </a:cxn>
              <a:cxn ang="0">
                <a:pos x="connsiteX14-869" y="connsiteY14-870"/>
              </a:cxn>
              <a:cxn ang="0">
                <a:pos x="connsiteX15-1411" y="connsiteY15-1412"/>
              </a:cxn>
              <a:cxn ang="0">
                <a:pos x="connsiteX16-1957" y="connsiteY16-1958"/>
              </a:cxn>
            </a:cxnLst>
            <a:rect l="l" t="t" r="r" b="b"/>
            <a:pathLst>
              <a:path w="5840730" h="6887937">
                <a:moveTo>
                  <a:pt x="0" y="0"/>
                </a:moveTo>
                <a:lnTo>
                  <a:pt x="5840730" y="0"/>
                </a:lnTo>
                <a:lnTo>
                  <a:pt x="5090160" y="2775915"/>
                </a:lnTo>
                <a:cubicBezTo>
                  <a:pt x="5057140" y="2883865"/>
                  <a:pt x="5020310" y="2976575"/>
                  <a:pt x="4853940" y="2962605"/>
                </a:cubicBezTo>
                <a:cubicBezTo>
                  <a:pt x="4668520" y="2845765"/>
                  <a:pt x="4761230" y="2747975"/>
                  <a:pt x="4754880" y="2692095"/>
                </a:cubicBezTo>
                <a:cubicBezTo>
                  <a:pt x="4845050" y="2355545"/>
                  <a:pt x="4904740" y="2121865"/>
                  <a:pt x="4979670" y="1846275"/>
                </a:cubicBezTo>
                <a:cubicBezTo>
                  <a:pt x="5021580" y="1687525"/>
                  <a:pt x="4996180" y="1615135"/>
                  <a:pt x="4872990" y="1571955"/>
                </a:cubicBezTo>
                <a:cubicBezTo>
                  <a:pt x="4738370" y="1563065"/>
                  <a:pt x="4699000" y="1597355"/>
                  <a:pt x="4655820" y="1770075"/>
                </a:cubicBezTo>
                <a:cubicBezTo>
                  <a:pt x="4671060" y="1858975"/>
                  <a:pt x="3878580" y="4599635"/>
                  <a:pt x="3893820" y="4688535"/>
                </a:cubicBezTo>
                <a:cubicBezTo>
                  <a:pt x="3858895" y="4824425"/>
                  <a:pt x="3925570" y="4880305"/>
                  <a:pt x="3992880" y="4905705"/>
                </a:cubicBezTo>
                <a:cubicBezTo>
                  <a:pt x="4102100" y="4904435"/>
                  <a:pt x="4158615" y="4917135"/>
                  <a:pt x="4213860" y="4757115"/>
                </a:cubicBezTo>
                <a:lnTo>
                  <a:pt x="4457700" y="3842715"/>
                </a:lnTo>
                <a:cubicBezTo>
                  <a:pt x="4481830" y="3756355"/>
                  <a:pt x="4555490" y="3692855"/>
                  <a:pt x="4686300" y="3713175"/>
                </a:cubicBezTo>
                <a:cubicBezTo>
                  <a:pt x="4829810" y="3791915"/>
                  <a:pt x="4782820" y="3882085"/>
                  <a:pt x="4785360" y="3926535"/>
                </a:cubicBezTo>
                <a:lnTo>
                  <a:pt x="4028621" y="6887937"/>
                </a:lnTo>
                <a:lnTo>
                  <a:pt x="0" y="6877051"/>
                </a:lnTo>
                <a:lnTo>
                  <a:pt x="0" y="0"/>
                </a:lnTo>
                <a:close/>
              </a:path>
            </a:pathLst>
          </a:custGeom>
          <a:solidFill>
            <a:schemeClr val="bg2"/>
          </a:solidFill>
          <a:ln>
            <a:noFill/>
          </a:ln>
        </p:spPr>
        <p:txBody>
          <a:bodyPr anchor="ctr"/>
          <a:lstStyle>
            <a:lvl1pPr algn="ctr">
              <a:defRPr baseline="-25000"/>
            </a:lvl1pPr>
          </a:lstStyle>
          <a:p>
            <a:endParaRPr lang="en-US" dirty="0"/>
          </a:p>
        </p:txBody>
      </p:sp>
      <p:sp>
        <p:nvSpPr>
          <p:cNvPr id="7" name="Text Placeholder 6"/>
          <p:cNvSpPr>
            <a:spLocks noGrp="1"/>
          </p:cNvSpPr>
          <p:nvPr>
            <p:ph type="body" sz="quarter" idx="12" hasCustomPrompt="1"/>
          </p:nvPr>
        </p:nvSpPr>
        <p:spPr>
          <a:xfrm>
            <a:off x="6599788" y="2341261"/>
            <a:ext cx="4796710" cy="401939"/>
          </a:xfrm>
        </p:spPr>
        <p:txBody>
          <a:bodyPr lIns="91440" tIns="0" anchor="b">
            <a:normAutofit/>
          </a:bodyPr>
          <a:lstStyle>
            <a:lvl1pPr marL="0" indent="0">
              <a:spcAft>
                <a:spcPts val="600"/>
              </a:spcAft>
              <a:buFont typeface="Courier New" panose="02070309020205020404" pitchFamily="49" charset="0"/>
              <a:buNone/>
              <a:defRPr sz="2000">
                <a:solidFill>
                  <a:schemeClr val="accent1"/>
                </a:solidFill>
              </a:defRPr>
            </a:lvl1pPr>
            <a:lvl2pPr marL="274320" indent="-274320">
              <a:buFont typeface="Courier New" panose="02070309020205020404" pitchFamily="49" charset="0"/>
              <a:buChar char="o"/>
              <a:defRPr sz="1200">
                <a:solidFill>
                  <a:schemeClr val="bg1"/>
                </a:solidFill>
              </a:defRPr>
            </a:lvl2pPr>
            <a:lvl3pPr marL="274320" indent="-274320">
              <a:buFont typeface="Courier New" panose="02070309020205020404" pitchFamily="49" charset="0"/>
              <a:buChar char="o"/>
              <a:defRPr sz="1050">
                <a:solidFill>
                  <a:schemeClr val="bg1"/>
                </a:solidFill>
              </a:defRPr>
            </a:lvl3pPr>
            <a:lvl4pPr marL="274320" indent="-274320">
              <a:buFont typeface="Courier New" panose="02070309020205020404" pitchFamily="49" charset="0"/>
              <a:buChar char="o"/>
              <a:defRPr sz="1050">
                <a:solidFill>
                  <a:schemeClr val="bg1"/>
                </a:solidFill>
              </a:defRPr>
            </a:lvl4pPr>
            <a:lvl5pPr marL="274320" indent="-274320">
              <a:buFont typeface="Courier New" panose="02070309020205020404" pitchFamily="49" charset="0"/>
              <a:buChar char="o"/>
              <a:defRPr sz="1050">
                <a:solidFill>
                  <a:schemeClr val="bg1"/>
                </a:solidFill>
              </a:defRPr>
            </a:lvl5pPr>
          </a:lstStyle>
          <a:p>
            <a:pPr lvl="0"/>
            <a:r>
              <a:rPr lang="en-US" dirty="0"/>
              <a:t>Click to add text</a:t>
            </a:r>
            <a:endParaRPr lang="en-US" dirty="0"/>
          </a:p>
        </p:txBody>
      </p:sp>
      <p:sp>
        <p:nvSpPr>
          <p:cNvPr id="11" name="Text Placeholder 10"/>
          <p:cNvSpPr>
            <a:spLocks noGrp="1"/>
          </p:cNvSpPr>
          <p:nvPr>
            <p:ph type="body" sz="quarter" idx="15" hasCustomPrompt="1"/>
          </p:nvPr>
        </p:nvSpPr>
        <p:spPr>
          <a:xfrm>
            <a:off x="6599789" y="2753247"/>
            <a:ext cx="3852296" cy="817345"/>
          </a:xfrm>
        </p:spPr>
        <p:txBody>
          <a:bodyPr lIns="91440">
            <a:noAutofit/>
          </a:bodyPr>
          <a:lstStyle>
            <a:lvl1pPr marL="0" indent="0">
              <a:buNone/>
              <a:defRPr sz="1400">
                <a:solidFill>
                  <a:schemeClr val="bg1"/>
                </a:solidFill>
              </a:defRPr>
            </a:lvl1pPr>
            <a:lvl2pPr marL="201295" indent="0">
              <a:buNone/>
              <a:defRPr sz="1200">
                <a:solidFill>
                  <a:schemeClr val="bg1"/>
                </a:solidFill>
              </a:defRPr>
            </a:lvl2pPr>
            <a:lvl3pPr marL="384175" indent="0">
              <a:buNone/>
              <a:defRPr sz="1200">
                <a:solidFill>
                  <a:schemeClr val="bg1"/>
                </a:solidFill>
              </a:defRPr>
            </a:lvl3pPr>
            <a:lvl4pPr marL="567055" indent="0">
              <a:buNone/>
              <a:defRPr sz="1200">
                <a:solidFill>
                  <a:schemeClr val="bg1"/>
                </a:solidFill>
              </a:defRPr>
            </a:lvl4pPr>
            <a:lvl5pPr marL="749935" indent="0">
              <a:buNone/>
              <a:defRPr sz="1200">
                <a:solidFill>
                  <a:schemeClr val="bg1"/>
                </a:solidFill>
              </a:defRPr>
            </a:lvl5pPr>
          </a:lstStyle>
          <a:p>
            <a:pPr lvl="0"/>
            <a:r>
              <a:rPr lang="en-US" dirty="0"/>
              <a:t>Click to add text</a:t>
            </a:r>
            <a:endParaRPr lang="en-US" dirty="0"/>
          </a:p>
        </p:txBody>
      </p:sp>
      <p:pic>
        <p:nvPicPr>
          <p:cNvPr id="9" name="Graphic 8"/>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4426666" y="5060315"/>
            <a:ext cx="927943" cy="1801301"/>
          </a:xfrm>
          <a:prstGeom prst="rect">
            <a:avLst/>
          </a:prstGeom>
        </p:spPr>
      </p:pic>
      <p:sp>
        <p:nvSpPr>
          <p:cNvPr id="6" name="Text Placeholder 6"/>
          <p:cNvSpPr>
            <a:spLocks noGrp="1"/>
          </p:cNvSpPr>
          <p:nvPr>
            <p:ph type="body" sz="quarter" idx="13" hasCustomPrompt="1"/>
          </p:nvPr>
        </p:nvSpPr>
        <p:spPr>
          <a:xfrm>
            <a:off x="6599788" y="3563285"/>
            <a:ext cx="4796710" cy="401939"/>
          </a:xfrm>
        </p:spPr>
        <p:txBody>
          <a:bodyPr lIns="91440" tIns="0" anchor="b">
            <a:normAutofit/>
          </a:bodyPr>
          <a:lstStyle>
            <a:lvl1pPr marL="0" indent="0">
              <a:spcAft>
                <a:spcPts val="600"/>
              </a:spcAft>
              <a:buFont typeface="Courier New" panose="02070309020205020404" pitchFamily="49" charset="0"/>
              <a:buNone/>
              <a:defRPr sz="2000">
                <a:solidFill>
                  <a:schemeClr val="accent1"/>
                </a:solidFill>
              </a:defRPr>
            </a:lvl1pPr>
            <a:lvl2pPr marL="274320" indent="-274320">
              <a:buFont typeface="Courier New" panose="02070309020205020404" pitchFamily="49" charset="0"/>
              <a:buChar char="o"/>
              <a:defRPr sz="1200">
                <a:solidFill>
                  <a:schemeClr val="bg1"/>
                </a:solidFill>
              </a:defRPr>
            </a:lvl2pPr>
            <a:lvl3pPr marL="274320" indent="-274320">
              <a:buFont typeface="Courier New" panose="02070309020205020404" pitchFamily="49" charset="0"/>
              <a:buChar char="o"/>
              <a:defRPr sz="1050">
                <a:solidFill>
                  <a:schemeClr val="bg1"/>
                </a:solidFill>
              </a:defRPr>
            </a:lvl3pPr>
            <a:lvl4pPr marL="274320" indent="-274320">
              <a:buFont typeface="Courier New" panose="02070309020205020404" pitchFamily="49" charset="0"/>
              <a:buChar char="o"/>
              <a:defRPr sz="1050">
                <a:solidFill>
                  <a:schemeClr val="bg1"/>
                </a:solidFill>
              </a:defRPr>
            </a:lvl4pPr>
            <a:lvl5pPr marL="274320" indent="-274320">
              <a:buFont typeface="Courier New" panose="02070309020205020404" pitchFamily="49" charset="0"/>
              <a:buChar char="o"/>
              <a:defRPr sz="1050">
                <a:solidFill>
                  <a:schemeClr val="bg1"/>
                </a:solidFill>
              </a:defRPr>
            </a:lvl5pPr>
          </a:lstStyle>
          <a:p>
            <a:pPr lvl="0"/>
            <a:r>
              <a:rPr lang="en-US" dirty="0"/>
              <a:t>Click to add text</a:t>
            </a:r>
            <a:endParaRPr lang="en-US" dirty="0"/>
          </a:p>
        </p:txBody>
      </p:sp>
      <p:sp>
        <p:nvSpPr>
          <p:cNvPr id="12" name="Text Placeholder 10"/>
          <p:cNvSpPr>
            <a:spLocks noGrp="1"/>
          </p:cNvSpPr>
          <p:nvPr>
            <p:ph type="body" sz="quarter" idx="16" hasCustomPrompt="1"/>
          </p:nvPr>
        </p:nvSpPr>
        <p:spPr>
          <a:xfrm>
            <a:off x="6599788" y="3982578"/>
            <a:ext cx="3860546" cy="529133"/>
          </a:xfrm>
        </p:spPr>
        <p:txBody>
          <a:bodyPr lIns="91440">
            <a:noAutofit/>
          </a:bodyPr>
          <a:lstStyle>
            <a:lvl1pPr marL="0" indent="0">
              <a:buNone/>
              <a:defRPr sz="1400">
                <a:solidFill>
                  <a:schemeClr val="bg1"/>
                </a:solidFill>
              </a:defRPr>
            </a:lvl1pPr>
            <a:lvl2pPr marL="201295" indent="0">
              <a:buNone/>
              <a:defRPr sz="1200">
                <a:solidFill>
                  <a:schemeClr val="bg1"/>
                </a:solidFill>
              </a:defRPr>
            </a:lvl2pPr>
            <a:lvl3pPr marL="384175" indent="0">
              <a:buNone/>
              <a:defRPr sz="1200">
                <a:solidFill>
                  <a:schemeClr val="bg1"/>
                </a:solidFill>
              </a:defRPr>
            </a:lvl3pPr>
            <a:lvl4pPr marL="567055" indent="0">
              <a:buNone/>
              <a:defRPr sz="1200">
                <a:solidFill>
                  <a:schemeClr val="bg1"/>
                </a:solidFill>
              </a:defRPr>
            </a:lvl4pPr>
            <a:lvl5pPr marL="749935" indent="0">
              <a:buNone/>
              <a:defRPr sz="1200">
                <a:solidFill>
                  <a:schemeClr val="bg1"/>
                </a:solidFill>
              </a:defRPr>
            </a:lvl5pPr>
          </a:lstStyle>
          <a:p>
            <a:pPr lvl="0"/>
            <a:r>
              <a:rPr lang="en-US" dirty="0"/>
              <a:t>Click to add text</a:t>
            </a:r>
            <a:endParaRPr lang="en-US" dirty="0"/>
          </a:p>
        </p:txBody>
      </p:sp>
      <p:sp>
        <p:nvSpPr>
          <p:cNvPr id="8" name="Text Placeholder 6"/>
          <p:cNvSpPr>
            <a:spLocks noGrp="1"/>
          </p:cNvSpPr>
          <p:nvPr>
            <p:ph type="body" sz="quarter" idx="14" hasCustomPrompt="1"/>
          </p:nvPr>
        </p:nvSpPr>
        <p:spPr>
          <a:xfrm>
            <a:off x="6599788" y="4564818"/>
            <a:ext cx="4796710" cy="401939"/>
          </a:xfrm>
        </p:spPr>
        <p:txBody>
          <a:bodyPr lIns="91440" tIns="0" anchor="b">
            <a:normAutofit/>
          </a:bodyPr>
          <a:lstStyle>
            <a:lvl1pPr marL="0" indent="0">
              <a:spcAft>
                <a:spcPts val="600"/>
              </a:spcAft>
              <a:buFont typeface="Courier New" panose="02070309020205020404" pitchFamily="49" charset="0"/>
              <a:buNone/>
              <a:defRPr sz="2000">
                <a:solidFill>
                  <a:schemeClr val="accent1"/>
                </a:solidFill>
              </a:defRPr>
            </a:lvl1pPr>
            <a:lvl2pPr marL="274320" indent="-274320">
              <a:buFont typeface="Courier New" panose="02070309020205020404" pitchFamily="49" charset="0"/>
              <a:buChar char="o"/>
              <a:defRPr sz="1200">
                <a:solidFill>
                  <a:schemeClr val="bg1"/>
                </a:solidFill>
              </a:defRPr>
            </a:lvl2pPr>
            <a:lvl3pPr marL="274320" indent="-274320">
              <a:buFont typeface="Courier New" panose="02070309020205020404" pitchFamily="49" charset="0"/>
              <a:buChar char="o"/>
              <a:defRPr sz="1050">
                <a:solidFill>
                  <a:schemeClr val="bg1"/>
                </a:solidFill>
              </a:defRPr>
            </a:lvl3pPr>
            <a:lvl4pPr marL="274320" indent="-274320">
              <a:buFont typeface="Courier New" panose="02070309020205020404" pitchFamily="49" charset="0"/>
              <a:buChar char="o"/>
              <a:defRPr sz="1050">
                <a:solidFill>
                  <a:schemeClr val="bg1"/>
                </a:solidFill>
              </a:defRPr>
            </a:lvl4pPr>
            <a:lvl5pPr marL="274320" indent="-274320">
              <a:buFont typeface="Courier New" panose="02070309020205020404" pitchFamily="49" charset="0"/>
              <a:buChar char="o"/>
              <a:defRPr sz="1050">
                <a:solidFill>
                  <a:schemeClr val="bg1"/>
                </a:solidFill>
              </a:defRPr>
            </a:lvl5pPr>
          </a:lstStyle>
          <a:p>
            <a:pPr lvl="0"/>
            <a:r>
              <a:rPr lang="en-US" dirty="0"/>
              <a:t>Click to add text</a:t>
            </a:r>
            <a:endParaRPr lang="en-US" dirty="0"/>
          </a:p>
        </p:txBody>
      </p:sp>
      <p:sp>
        <p:nvSpPr>
          <p:cNvPr id="13" name="Text Placeholder 10"/>
          <p:cNvSpPr>
            <a:spLocks noGrp="1"/>
          </p:cNvSpPr>
          <p:nvPr>
            <p:ph type="body" sz="quarter" idx="17" hasCustomPrompt="1"/>
          </p:nvPr>
        </p:nvSpPr>
        <p:spPr>
          <a:xfrm>
            <a:off x="6599788" y="4975138"/>
            <a:ext cx="3860546" cy="852906"/>
          </a:xfrm>
        </p:spPr>
        <p:txBody>
          <a:bodyPr lIns="91440">
            <a:noAutofit/>
          </a:bodyPr>
          <a:lstStyle>
            <a:lvl1pPr marL="0" indent="0">
              <a:buNone/>
              <a:defRPr sz="1400">
                <a:solidFill>
                  <a:schemeClr val="bg1"/>
                </a:solidFill>
              </a:defRPr>
            </a:lvl1pPr>
            <a:lvl2pPr marL="201295" indent="0">
              <a:buNone/>
              <a:defRPr sz="1200">
                <a:solidFill>
                  <a:schemeClr val="bg1"/>
                </a:solidFill>
              </a:defRPr>
            </a:lvl2pPr>
            <a:lvl3pPr marL="384175" indent="0">
              <a:buNone/>
              <a:defRPr sz="1200">
                <a:solidFill>
                  <a:schemeClr val="bg1"/>
                </a:solidFill>
              </a:defRPr>
            </a:lvl3pPr>
            <a:lvl4pPr marL="567055" indent="0">
              <a:buNone/>
              <a:defRPr sz="1200">
                <a:solidFill>
                  <a:schemeClr val="bg1"/>
                </a:solidFill>
              </a:defRPr>
            </a:lvl4pPr>
            <a:lvl5pPr marL="749935" indent="0">
              <a:buNone/>
              <a:defRPr sz="1200">
                <a:solidFill>
                  <a:schemeClr val="bg1"/>
                </a:solidFill>
              </a:defRPr>
            </a:lvl5pPr>
          </a:lstStyle>
          <a:p>
            <a:pPr lvl="0"/>
            <a:r>
              <a:rPr lang="en-US" dirty="0"/>
              <a:t>Click to add text</a:t>
            </a:r>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6" Type="http://schemas.openxmlformats.org/officeDocument/2006/relationships/theme" Target="../theme/theme1.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dirty="0"/>
              <a:t>Add title here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7" name="Footer Placeholder 8"/>
          <p:cNvSpPr>
            <a:spLocks noGrp="1"/>
          </p:cNvSpPr>
          <p:nvPr>
            <p:ph type="ftr" sz="quarter" idx="3"/>
          </p:nvPr>
        </p:nvSpPr>
        <p:spPr>
          <a:xfrm>
            <a:off x="643051" y="6221324"/>
            <a:ext cx="6818262" cy="365125"/>
          </a:xfrm>
          <a:prstGeom prst="rect">
            <a:avLst/>
          </a:prstGeom>
        </p:spPr>
        <p:txBody>
          <a:bodyPr/>
          <a:lstStyle>
            <a:lvl1pPr>
              <a:defRPr sz="1100" b="0" i="0" cap="all" baseline="0">
                <a:solidFill>
                  <a:schemeClr val="tx1"/>
                </a:solidFill>
                <a:latin typeface="+mn-lt"/>
              </a:defRPr>
            </a:lvl1pPr>
          </a:lstStyle>
          <a:p>
            <a:r>
              <a:rPr lang="en-US" dirty="0"/>
              <a:t>Add footer here</a:t>
            </a:r>
            <a:endParaRPr lang="en-US" dirty="0"/>
          </a:p>
        </p:txBody>
      </p:sp>
      <p:sp>
        <p:nvSpPr>
          <p:cNvPr id="8" name="Slide Number Placeholder 9"/>
          <p:cNvSpPr>
            <a:spLocks noGrp="1"/>
          </p:cNvSpPr>
          <p:nvPr>
            <p:ph type="sldNum" sz="quarter" idx="4"/>
          </p:nvPr>
        </p:nvSpPr>
        <p:spPr>
          <a:xfrm>
            <a:off x="10930596" y="6221324"/>
            <a:ext cx="617912" cy="365125"/>
          </a:xfrm>
          <a:prstGeom prst="rect">
            <a:avLst/>
          </a:prstGeom>
        </p:spPr>
        <p:txBody>
          <a:bodyPr/>
          <a:lstStyle>
            <a:lvl1pPr algn="r">
              <a:defRPr sz="1100" b="0" i="0">
                <a:solidFill>
                  <a:schemeClr val="tx1"/>
                </a:solidFill>
                <a:latin typeface="+mn-lt"/>
              </a:defRPr>
            </a:lvl1pPr>
          </a:lstStyle>
          <a:p>
            <a:fld id="{3A98EE3D-8CD1-4C3F-BD1C-C98C9596463C}" type="slidenum">
              <a:rPr lang="en-US" smtClean="0"/>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hf hdr="0" dt="0"/>
  <p:txStyles>
    <p:titleStyle>
      <a:lvl1pPr algn="l" defTabSz="914400" rtl="0" eaLnBrk="1" latinLnBrk="0" hangingPunct="1">
        <a:lnSpc>
          <a:spcPct val="90000"/>
        </a:lnSpc>
        <a:spcBef>
          <a:spcPct val="0"/>
        </a:spcBef>
        <a:buNone/>
        <a:defRPr sz="6000" kern="1200" spc="-50" baseline="0">
          <a:solidFill>
            <a:schemeClr val="tx1"/>
          </a:solidFill>
          <a:latin typeface="+mj-lt"/>
          <a:ea typeface="+mj-ea"/>
          <a:cs typeface="+mj-cs"/>
        </a:defRPr>
      </a:lvl1pPr>
    </p:titleStyle>
    <p:bodyStyle>
      <a:lvl1pPr marL="91440" indent="-91440" algn="l" defTabSz="914400" rtl="0" eaLnBrk="1" latinLnBrk="0" hangingPunct="1">
        <a:lnSpc>
          <a:spcPct val="100000"/>
        </a:lnSpc>
        <a:spcBef>
          <a:spcPts val="1200"/>
        </a:spcBef>
        <a:spcAft>
          <a:spcPts val="200"/>
        </a:spcAft>
        <a:buClr>
          <a:schemeClr val="accent1"/>
        </a:buClr>
        <a:buSzPct val="100000"/>
        <a:buFont typeface="Calibri" panose="020F0502020204030204" pitchFamily="34" charset="0"/>
        <a:buChar char=" "/>
        <a:defRPr sz="2000" kern="1200">
          <a:solidFill>
            <a:schemeClr val="tx1"/>
          </a:solidFill>
          <a:latin typeface="+mn-lt"/>
          <a:ea typeface="+mn-ea"/>
          <a:cs typeface="+mn-cs"/>
        </a:defRPr>
      </a:lvl1pPr>
      <a:lvl2pPr marL="384175" indent="-182880" algn="l" defTabSz="914400" rtl="0" eaLnBrk="1" latinLnBrk="0" hangingPunct="1">
        <a:lnSpc>
          <a:spcPct val="100000"/>
        </a:lnSpc>
        <a:spcBef>
          <a:spcPts val="200"/>
        </a:spcBef>
        <a:spcAft>
          <a:spcPts val="400"/>
        </a:spcAft>
        <a:buClrTx/>
        <a:buFont typeface="Calibri" panose="020F0502020204030204" pitchFamily="34" charset="0"/>
        <a:buChar char="◦"/>
        <a:defRPr sz="1800" kern="1200">
          <a:solidFill>
            <a:schemeClr val="tx1"/>
          </a:solidFill>
          <a:latin typeface="+mn-lt"/>
          <a:ea typeface="+mn-ea"/>
          <a:cs typeface="+mn-cs"/>
        </a:defRPr>
      </a:lvl2pPr>
      <a:lvl3pPr marL="567055" indent="-182880" algn="l" defTabSz="914400" rtl="0" eaLnBrk="1" latinLnBrk="0" hangingPunct="1">
        <a:lnSpc>
          <a:spcPct val="100000"/>
        </a:lnSpc>
        <a:spcBef>
          <a:spcPts val="200"/>
        </a:spcBef>
        <a:spcAft>
          <a:spcPts val="400"/>
        </a:spcAft>
        <a:buClrTx/>
        <a:buFont typeface="Calibri" panose="020F0502020204030204" pitchFamily="34" charset="0"/>
        <a:buChar char="◦"/>
        <a:defRPr sz="1400" kern="1200">
          <a:solidFill>
            <a:schemeClr val="tx1"/>
          </a:solidFill>
          <a:latin typeface="+mn-lt"/>
          <a:ea typeface="+mn-ea"/>
          <a:cs typeface="+mn-cs"/>
        </a:defRPr>
      </a:lvl3pPr>
      <a:lvl4pPr marL="749935" indent="-182880" algn="l" defTabSz="914400" rtl="0" eaLnBrk="1" latinLnBrk="0" hangingPunct="1">
        <a:lnSpc>
          <a:spcPct val="100000"/>
        </a:lnSpc>
        <a:spcBef>
          <a:spcPts val="200"/>
        </a:spcBef>
        <a:spcAft>
          <a:spcPts val="400"/>
        </a:spcAft>
        <a:buClrTx/>
        <a:buFont typeface="Calibri" panose="020F0502020204030204" pitchFamily="34" charset="0"/>
        <a:buChar char="◦"/>
        <a:defRPr sz="1400" kern="1200">
          <a:solidFill>
            <a:schemeClr val="tx1"/>
          </a:solidFill>
          <a:latin typeface="+mn-lt"/>
          <a:ea typeface="+mn-ea"/>
          <a:cs typeface="+mn-cs"/>
        </a:defRPr>
      </a:lvl4pPr>
      <a:lvl5pPr marL="932815" indent="-182880" algn="l" defTabSz="914400" rtl="0" eaLnBrk="1" latinLnBrk="0" hangingPunct="1">
        <a:lnSpc>
          <a:spcPct val="100000"/>
        </a:lnSpc>
        <a:spcBef>
          <a:spcPts val="200"/>
        </a:spcBef>
        <a:spcAft>
          <a:spcPts val="400"/>
        </a:spcAft>
        <a:buClrTx/>
        <a:buFont typeface="Calibri" panose="020F0502020204030204" pitchFamily="34" charset="0"/>
        <a:buChar char="◦"/>
        <a:defRPr sz="1400" kern="1200">
          <a:solidFill>
            <a:schemeClr val="tx1"/>
          </a:solidFill>
          <a:latin typeface="+mn-lt"/>
          <a:ea typeface="+mn-ea"/>
          <a:cs typeface="+mn-cs"/>
        </a:defRPr>
      </a:lvl5pPr>
      <a:lvl6pPr marL="109982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6pPr>
      <a:lvl7pPr marL="1299845"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7pPr>
      <a:lvl8pPr marL="149987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8pPr>
      <a:lvl9pPr marL="1699895"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11.pn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20.jpe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9.xml"/><Relationship Id="rId1" Type="http://schemas.openxmlformats.org/officeDocument/2006/relationships/image" Target="../media/image21.jpe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9.xml"/><Relationship Id="rId1" Type="http://schemas.openxmlformats.org/officeDocument/2006/relationships/image" Target="../media/image23.png"/></Relationships>
</file>

<file path=ppt/slides/_rels/slide14.xml.rels><?xml version="1.0" encoding="UTF-8" standalone="yes"?>
<Relationships xmlns="http://schemas.openxmlformats.org/package/2006/relationships"><Relationship Id="rId5" Type="http://schemas.openxmlformats.org/officeDocument/2006/relationships/notesSlide" Target="../notesSlides/notesSlide9.xml"/><Relationship Id="rId4" Type="http://schemas.openxmlformats.org/officeDocument/2006/relationships/slideLayout" Target="../slideLayouts/slideLayout5.xml"/><Relationship Id="rId3" Type="http://schemas.openxmlformats.org/officeDocument/2006/relationships/image" Target="../media/image24.jpeg"/><Relationship Id="rId2" Type="http://schemas.openxmlformats.org/officeDocument/2006/relationships/image" Target="../media/image4.svg"/><Relationship Id="rId1"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5.xml"/><Relationship Id="rId1" Type="http://schemas.openxmlformats.org/officeDocument/2006/relationships/image" Target="../media/image25.jpe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5.xml"/><Relationship Id="rId1" Type="http://schemas.openxmlformats.org/officeDocument/2006/relationships/image" Target="../media/image26.GIF"/></Relationships>
</file>

<file path=ppt/slides/_rels/slide2.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2.xml"/><Relationship Id="rId3" Type="http://schemas.openxmlformats.org/officeDocument/2006/relationships/image" Target="../media/image12.jpeg"/><Relationship Id="rId2" Type="http://schemas.openxmlformats.org/officeDocument/2006/relationships/image" Target="../media/image4.svg"/><Relationship Id="rId1" Type="http://schemas.openxmlformats.org/officeDocument/2006/relationships/image" Target="../media/image3.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3.jpeg"/></Relationships>
</file>

<file path=ppt/slides/_rels/slide4.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image" Target="../media/image14.jpeg"/></Relationships>
</file>

<file path=ppt/slides/_rels/slide5.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4.xml"/><Relationship Id="rId3" Type="http://schemas.openxmlformats.org/officeDocument/2006/relationships/image" Target="../media/image15.jpeg"/><Relationship Id="rId2" Type="http://schemas.openxmlformats.org/officeDocument/2006/relationships/image" Target="../media/image4.svg"/><Relationship Id="rId1" Type="http://schemas.openxmlformats.org/officeDocument/2006/relationships/image" Target="../media/image3.png"/></Relationships>
</file>

<file path=ppt/slides/_rels/slide6.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slideLayout" Target="../slideLayouts/slideLayout6.xml"/><Relationship Id="rId3" Type="http://schemas.openxmlformats.org/officeDocument/2006/relationships/image" Target="../media/image16.jpeg"/><Relationship Id="rId2" Type="http://schemas.openxmlformats.org/officeDocument/2006/relationships/image" Target="../media/image4.svg"/><Relationship Id="rId1" Type="http://schemas.openxmlformats.org/officeDocument/2006/relationships/image" Target="../media/image3.png"/></Relationships>
</file>

<file path=ppt/slides/_rels/slide7.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slideLayout" Target="../slideLayouts/slideLayout5.xml"/><Relationship Id="rId3" Type="http://schemas.openxmlformats.org/officeDocument/2006/relationships/image" Target="../media/image17.jpeg"/><Relationship Id="rId2" Type="http://schemas.openxmlformats.org/officeDocument/2006/relationships/image" Target="../media/image4.svg"/><Relationship Id="rId1" Type="http://schemas.openxmlformats.org/officeDocument/2006/relationships/image" Target="../media/image3.png"/></Relationships>
</file>

<file path=ppt/slides/_rels/slide8.xml.rels><?xml version="1.0" encoding="UTF-8" standalone="yes"?>
<Relationships xmlns="http://schemas.openxmlformats.org/package/2006/relationships"><Relationship Id="rId5" Type="http://schemas.openxmlformats.org/officeDocument/2006/relationships/notesSlide" Target="../notesSlides/notesSlide6.xml"/><Relationship Id="rId4" Type="http://schemas.openxmlformats.org/officeDocument/2006/relationships/slideLayout" Target="../slideLayouts/slideLayout5.xml"/><Relationship Id="rId3" Type="http://schemas.openxmlformats.org/officeDocument/2006/relationships/image" Target="../media/image18.jpeg"/><Relationship Id="rId2" Type="http://schemas.openxmlformats.org/officeDocument/2006/relationships/image" Target="../media/image4.svg"/><Relationship Id="rId1" Type="http://schemas.openxmlformats.org/officeDocument/2006/relationships/image" Target="../media/image3.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Title 94"/>
          <p:cNvSpPr>
            <a:spLocks noGrp="1"/>
          </p:cNvSpPr>
          <p:nvPr>
            <p:ph type="ctrTitle"/>
          </p:nvPr>
        </p:nvSpPr>
        <p:spPr>
          <a:xfrm>
            <a:off x="7594144" y="1386348"/>
            <a:ext cx="3508684" cy="572159"/>
          </a:xfrm>
        </p:spPr>
        <p:txBody>
          <a:bodyPr>
            <a:normAutofit fontScale="90000"/>
          </a:bodyPr>
          <a:lstStyle/>
          <a:p>
            <a:r>
              <a:rPr lang="en-IN" sz="3600" b="1" i="0" u="none" strike="noStrike" dirty="0">
                <a:solidFill>
                  <a:srgbClr val="000000"/>
                </a:solidFill>
                <a:effectLst/>
                <a:latin typeface="Times New Roman" panose="02020603050405020304" pitchFamily="18" charset="0"/>
              </a:rPr>
              <a:t>   </a:t>
            </a:r>
            <a:r>
              <a:rPr lang="en-IN" sz="3600" i="0" u="none" strike="noStrike" dirty="0">
                <a:solidFill>
                  <a:srgbClr val="000000"/>
                </a:solidFill>
                <a:effectLst/>
                <a:latin typeface="Times New Roman" panose="02020603050405020304" pitchFamily="18" charset="0"/>
              </a:rPr>
              <a:t>Progress Review  </a:t>
            </a:r>
            <a:endParaRPr lang="en-IN" sz="3600" i="0" u="none" strike="noStrike" dirty="0">
              <a:solidFill>
                <a:srgbClr val="000000"/>
              </a:solidFill>
              <a:effectLst/>
              <a:latin typeface="Times New Roman" panose="02020603050405020304" pitchFamily="18" charset="0"/>
            </a:endParaRPr>
          </a:p>
        </p:txBody>
      </p:sp>
      <p:sp>
        <p:nvSpPr>
          <p:cNvPr id="96" name="Subtitle 95"/>
          <p:cNvSpPr>
            <a:spLocks noGrp="1"/>
          </p:cNvSpPr>
          <p:nvPr>
            <p:ph type="subTitle" idx="1"/>
          </p:nvPr>
        </p:nvSpPr>
        <p:spPr>
          <a:xfrm>
            <a:off x="6678930" y="2330450"/>
            <a:ext cx="5247640" cy="3927475"/>
          </a:xfrm>
        </p:spPr>
        <p:txBody>
          <a:bodyPr>
            <a:normAutofit fontScale="92500" lnSpcReduction="10000"/>
          </a:bodyPr>
          <a:lstStyle/>
          <a:p>
            <a:pPr algn="ctr"/>
            <a:r>
              <a:rPr lang="en-US" sz="1800" b="1" dirty="0">
                <a:solidFill>
                  <a:srgbClr val="000000"/>
                </a:solidFill>
                <a:latin typeface="Times New Roman" panose="02020603050405020304" pitchFamily="18" charset="0"/>
              </a:rPr>
              <a:t> </a:t>
            </a:r>
            <a:r>
              <a:rPr lang="en-US" sz="2160" b="1" dirty="0">
                <a:solidFill>
                  <a:srgbClr val="000000"/>
                </a:solidFill>
                <a:latin typeface="Bookman Old Style" panose="02050604050505020204" charset="0"/>
                <a:cs typeface="Bookman Old Style" panose="02050604050505020204" charset="0"/>
              </a:rPr>
              <a:t>WEB VULNERABILITY SCANNER</a:t>
            </a:r>
            <a:br>
              <a:rPr lang="en-US" sz="1800" b="1" i="0" u="none" strike="noStrike" dirty="0">
                <a:solidFill>
                  <a:srgbClr val="000000"/>
                </a:solidFill>
                <a:effectLst/>
                <a:latin typeface="Times New Roman" panose="02020603050405020304" pitchFamily="18" charset="0"/>
              </a:rPr>
            </a:br>
            <a:br>
              <a:rPr lang="en-US" sz="1800" b="1" i="0" u="none" strike="noStrike" dirty="0">
                <a:solidFill>
                  <a:srgbClr val="000000"/>
                </a:solidFill>
                <a:effectLst/>
                <a:latin typeface="Times New Roman" panose="02020603050405020304" pitchFamily="18" charset="0"/>
              </a:rPr>
            </a:br>
            <a:r>
              <a:rPr lang="en-US" sz="1800" b="1" i="0" u="none" strike="noStrike" dirty="0">
                <a:solidFill>
                  <a:srgbClr val="000000"/>
                </a:solidFill>
                <a:effectLst/>
                <a:latin typeface="Times New Roman" panose="02020603050405020304" pitchFamily="18" charset="0"/>
              </a:rPr>
              <a:t>  </a:t>
            </a:r>
            <a:r>
              <a:rPr lang="en-US" sz="1800" b="0" i="0" u="none" strike="noStrike" dirty="0">
                <a:solidFill>
                  <a:srgbClr val="000000"/>
                </a:solidFill>
                <a:effectLst/>
                <a:latin typeface="Times New Roman" panose="02020603050405020304" pitchFamily="18" charset="0"/>
              </a:rPr>
              <a:t>Delivered By</a:t>
            </a:r>
            <a:br>
              <a:rPr lang="en-US" sz="1800" b="1" i="0" u="none" strike="noStrike" dirty="0">
                <a:solidFill>
                  <a:srgbClr val="000000"/>
                </a:solidFill>
                <a:effectLst/>
                <a:latin typeface="Times New Roman" panose="02020603050405020304" pitchFamily="18" charset="0"/>
              </a:rPr>
            </a:br>
            <a:r>
              <a:rPr lang="en-US" sz="1800" b="1" i="0" u="none" strike="noStrike" dirty="0">
                <a:solidFill>
                  <a:srgbClr val="000000"/>
                </a:solidFill>
                <a:effectLst/>
                <a:latin typeface="Bookman Old Style" panose="02050604050505020204" charset="0"/>
                <a:cs typeface="Bookman Old Style" panose="02050604050505020204" charset="0"/>
              </a:rPr>
              <a:t>RAKHSHAN SAGRI, RASHMI RANE</a:t>
            </a:r>
            <a:br>
              <a:rPr lang="en-US" sz="1800" b="1" i="0" u="none" strike="noStrike" dirty="0">
                <a:solidFill>
                  <a:srgbClr val="000000"/>
                </a:solidFill>
                <a:effectLst/>
                <a:latin typeface="Times New Roman" panose="02020603050405020304" pitchFamily="18" charset="0"/>
              </a:rPr>
            </a:br>
            <a:r>
              <a:rPr lang="en-US" sz="1800" b="1" i="0" u="none" strike="noStrike" dirty="0">
                <a:solidFill>
                  <a:srgbClr val="000000"/>
                </a:solidFill>
                <a:effectLst/>
                <a:latin typeface="Times New Roman" panose="02020603050405020304" pitchFamily="18" charset="0"/>
              </a:rPr>
              <a:t>  </a:t>
            </a:r>
            <a:r>
              <a:rPr lang="en-US" sz="1800" i="0" u="none" strike="noStrike" dirty="0">
                <a:solidFill>
                  <a:srgbClr val="000000"/>
                </a:solidFill>
                <a:effectLst/>
                <a:latin typeface="Times New Roman" panose="02020603050405020304" pitchFamily="18" charset="0"/>
              </a:rPr>
              <a:t>PG Diploma in Cybersecurity</a:t>
            </a:r>
            <a:br>
              <a:rPr lang="en-US" sz="1800" b="1" i="0" u="none" strike="noStrike" dirty="0">
                <a:solidFill>
                  <a:srgbClr val="000000"/>
                </a:solidFill>
                <a:effectLst/>
                <a:latin typeface="Times New Roman" panose="02020603050405020304" pitchFamily="18" charset="0"/>
              </a:rPr>
            </a:br>
            <a:br>
              <a:rPr lang="en-US" sz="1800" b="1" i="0" u="none" strike="noStrike" dirty="0">
                <a:solidFill>
                  <a:srgbClr val="000000"/>
                </a:solidFill>
                <a:effectLst/>
                <a:latin typeface="Times New Roman" panose="02020603050405020304" pitchFamily="18" charset="0"/>
              </a:rPr>
            </a:br>
            <a:br>
              <a:rPr lang="en-US" sz="1800" b="1" i="0" u="none" strike="noStrike" dirty="0">
                <a:solidFill>
                  <a:srgbClr val="000000"/>
                </a:solidFill>
                <a:effectLst/>
                <a:latin typeface="Times New Roman" panose="02020603050405020304" pitchFamily="18" charset="0"/>
              </a:rPr>
            </a:br>
            <a:r>
              <a:rPr lang="en-US" sz="1800" i="0" u="none" strike="noStrike" dirty="0">
                <a:solidFill>
                  <a:srgbClr val="000000"/>
                </a:solidFill>
                <a:effectLst/>
                <a:latin typeface="Times New Roman" panose="02020603050405020304" pitchFamily="18" charset="0"/>
              </a:rPr>
              <a:t>        School of Computer Engineering and Technology</a:t>
            </a:r>
            <a:br>
              <a:rPr lang="en-US" sz="1800" i="0" u="none" strike="noStrike" dirty="0">
                <a:solidFill>
                  <a:srgbClr val="000000"/>
                </a:solidFill>
                <a:effectLst/>
                <a:latin typeface="Times New Roman" panose="02020603050405020304" pitchFamily="18" charset="0"/>
              </a:rPr>
            </a:br>
            <a:r>
              <a:rPr lang="en-US" sz="1800" i="0" u="none" strike="noStrike" dirty="0">
                <a:solidFill>
                  <a:srgbClr val="000000"/>
                </a:solidFill>
                <a:effectLst/>
                <a:latin typeface="Times New Roman" panose="02020603050405020304" pitchFamily="18" charset="0"/>
              </a:rPr>
              <a:t>MIT World Peace University, PUNE              </a:t>
            </a:r>
            <a:br>
              <a:rPr lang="en-US" sz="1800" i="0" u="none" strike="noStrike" dirty="0">
                <a:solidFill>
                  <a:srgbClr val="000000"/>
                </a:solidFill>
                <a:effectLst/>
                <a:latin typeface="Times New Roman" panose="02020603050405020304" pitchFamily="18" charset="0"/>
              </a:rPr>
            </a:br>
            <a:br>
              <a:rPr lang="en-US" sz="1800" b="1" i="0" u="none" strike="noStrike" dirty="0">
                <a:solidFill>
                  <a:srgbClr val="000000"/>
                </a:solidFill>
                <a:effectLst/>
                <a:latin typeface="Times New Roman" panose="02020603050405020304" pitchFamily="18" charset="0"/>
              </a:rPr>
            </a:br>
            <a:r>
              <a:rPr lang="en-US" sz="1800" b="1" i="0" u="none" strike="noStrike" dirty="0">
                <a:solidFill>
                  <a:srgbClr val="000000"/>
                </a:solidFill>
                <a:effectLst/>
                <a:latin typeface="Times New Roman" panose="02020603050405020304" pitchFamily="18" charset="0"/>
              </a:rPr>
              <a:t> </a:t>
            </a:r>
            <a:r>
              <a:rPr lang="en-US" sz="1800" b="0" i="0" u="none" strike="noStrike" dirty="0">
                <a:solidFill>
                  <a:srgbClr val="000000"/>
                </a:solidFill>
                <a:effectLst/>
                <a:latin typeface="Times New Roman" panose="02020603050405020304" pitchFamily="18" charset="0"/>
              </a:rPr>
              <a:t>Under Supervision of</a:t>
            </a:r>
            <a:br>
              <a:rPr lang="en-US" sz="1800" b="0" i="0" u="none" strike="noStrike" dirty="0">
                <a:solidFill>
                  <a:srgbClr val="000000"/>
                </a:solidFill>
                <a:effectLst/>
                <a:latin typeface="Times New Roman" panose="02020603050405020304" pitchFamily="18" charset="0"/>
              </a:rPr>
            </a:br>
            <a:r>
              <a:rPr lang="en-US" sz="1800" b="0" i="0" u="none" strike="noStrike" dirty="0">
                <a:solidFill>
                  <a:srgbClr val="000000"/>
                </a:solidFill>
                <a:effectLst/>
                <a:latin typeface="Times New Roman" panose="02020603050405020304" pitchFamily="18" charset="0"/>
              </a:rPr>
              <a:t>   </a:t>
            </a:r>
            <a:r>
              <a:rPr lang="en-US" sz="1800" b="1" i="0" u="none" strike="noStrike" dirty="0">
                <a:solidFill>
                  <a:srgbClr val="000000"/>
                </a:solidFill>
                <a:effectLst/>
                <a:latin typeface="Times New Roman" panose="02020603050405020304" pitchFamily="18" charset="0"/>
              </a:rPr>
              <a:t>   </a:t>
            </a:r>
            <a:r>
              <a:rPr lang="en-IN" altLang="en-US" sz="1800" b="1" i="0" u="none" strike="noStrike" dirty="0">
                <a:solidFill>
                  <a:srgbClr val="000000"/>
                </a:solidFill>
                <a:effectLst/>
                <a:latin typeface="Times New Roman" panose="02020603050405020304" pitchFamily="18" charset="0"/>
              </a:rPr>
              <a:t>Prof.</a:t>
            </a:r>
            <a:r>
              <a:rPr lang="en-IN" altLang="en-US" sz="1945" b="1" dirty="0">
                <a:solidFill>
                  <a:srgbClr val="000000"/>
                </a:solidFill>
                <a:effectLst/>
                <a:latin typeface="Times New Roman" panose="02020603050405020304" pitchFamily="18" charset="0"/>
                <a:sym typeface="+mn-ea"/>
              </a:rPr>
              <a:t>Priyam BeBarta</a:t>
            </a:r>
            <a:br>
              <a:rPr lang="en-US" sz="1800" b="1" i="0" u="none" strike="noStrike" dirty="0">
                <a:solidFill>
                  <a:srgbClr val="000000"/>
                </a:solidFill>
                <a:effectLst/>
                <a:latin typeface="Times New Roman" panose="02020603050405020304" pitchFamily="18" charset="0"/>
              </a:rPr>
            </a:br>
            <a:r>
              <a:rPr lang="en-US" sz="1800" b="1" i="0" u="none" strike="noStrike" dirty="0">
                <a:solidFill>
                  <a:srgbClr val="000000"/>
                </a:solidFill>
                <a:effectLst/>
                <a:latin typeface="Times New Roman" panose="02020603050405020304" pitchFamily="18" charset="0"/>
              </a:rPr>
              <a:t>    </a:t>
            </a:r>
            <a:r>
              <a:rPr lang="en-IN" altLang="en-US" sz="1800" b="1" i="0" u="none" strike="noStrike" dirty="0">
                <a:solidFill>
                  <a:srgbClr val="000000"/>
                </a:solidFill>
                <a:effectLst/>
                <a:latin typeface="Times New Roman" panose="02020603050405020304" pitchFamily="18" charset="0"/>
              </a:rPr>
              <a:t> </a:t>
            </a:r>
            <a:r>
              <a:rPr lang="en-US" sz="1800" b="1" i="0" u="none" strike="noStrike" dirty="0">
                <a:solidFill>
                  <a:srgbClr val="000000"/>
                </a:solidFill>
                <a:effectLst/>
                <a:latin typeface="Times New Roman" panose="02020603050405020304" pitchFamily="18" charset="0"/>
              </a:rPr>
              <a:t>KPMG</a:t>
            </a:r>
            <a:r>
              <a:rPr lang="en-US" sz="1800" b="1" dirty="0">
                <a:solidFill>
                  <a:srgbClr val="000000"/>
                </a:solidFill>
                <a:latin typeface="Times New Roman" panose="02020603050405020304" pitchFamily="18" charset="0"/>
              </a:rPr>
              <a:t> IN </a:t>
            </a:r>
            <a:r>
              <a:rPr lang="en-US" sz="1800" b="1" i="0" u="none" strike="noStrike" dirty="0">
                <a:solidFill>
                  <a:srgbClr val="000000"/>
                </a:solidFill>
                <a:effectLst/>
                <a:latin typeface="Times New Roman" panose="02020603050405020304" pitchFamily="18" charset="0"/>
              </a:rPr>
              <a:t>India</a:t>
            </a:r>
            <a:br>
              <a:rPr lang="en-US" sz="1800" b="1" i="0" u="none" strike="noStrike" dirty="0">
                <a:solidFill>
                  <a:srgbClr val="000000"/>
                </a:solidFill>
                <a:effectLst/>
                <a:latin typeface="Times New Roman" panose="02020603050405020304" pitchFamily="18" charset="0"/>
              </a:rPr>
            </a:br>
            <a:br>
              <a:rPr lang="en-US" sz="1800" b="1" i="0" u="none" strike="noStrike" dirty="0">
                <a:solidFill>
                  <a:srgbClr val="000000"/>
                </a:solidFill>
                <a:effectLst/>
                <a:latin typeface="Times New Roman" panose="02020603050405020304" pitchFamily="18" charset="0"/>
              </a:rPr>
            </a:br>
            <a:endParaRPr lang="en-US" dirty="0"/>
          </a:p>
        </p:txBody>
      </p:sp>
      <p:sp>
        <p:nvSpPr>
          <p:cNvPr id="53" name="Freeform: Shape 52"/>
          <p:cNvSpPr/>
          <p:nvPr/>
        </p:nvSpPr>
        <p:spPr>
          <a:xfrm rot="10800000">
            <a:off x="3507757" y="-11160"/>
            <a:ext cx="2553080" cy="6858841"/>
          </a:xfrm>
          <a:custGeom>
            <a:avLst/>
            <a:gdLst>
              <a:gd name="connsiteX0" fmla="*/ 2526446 w 2553080"/>
              <a:gd name="connsiteY0" fmla="*/ 0 h 6858841"/>
              <a:gd name="connsiteX1" fmla="*/ 1707127 w 2553080"/>
              <a:gd name="connsiteY1" fmla="*/ 3182290 h 6858841"/>
              <a:gd name="connsiteX2" fmla="*/ 1365955 w 2553080"/>
              <a:gd name="connsiteY2" fmla="*/ 4453431 h 6858841"/>
              <a:gd name="connsiteX3" fmla="*/ 1182052 w 2553080"/>
              <a:gd name="connsiteY3" fmla="*/ 4538343 h 6858841"/>
              <a:gd name="connsiteX4" fmla="*/ 1070442 w 2553080"/>
              <a:gd name="connsiteY4" fmla="*/ 4344440 h 6858841"/>
              <a:gd name="connsiteX5" fmla="*/ 1329175 w 2553080"/>
              <a:gd name="connsiteY5" fmla="*/ 3390133 h 6858841"/>
              <a:gd name="connsiteX6" fmla="*/ 1311418 w 2553080"/>
              <a:gd name="connsiteY6" fmla="*/ 3250726 h 6858841"/>
              <a:gd name="connsiteX7" fmla="*/ 1199808 w 2553080"/>
              <a:gd name="connsiteY7" fmla="*/ 3164547 h 6858841"/>
              <a:gd name="connsiteX8" fmla="*/ 975320 w 2553080"/>
              <a:gd name="connsiteY8" fmla="*/ 3293816 h 6858841"/>
              <a:gd name="connsiteX9" fmla="*/ 582148 w 2553080"/>
              <a:gd name="connsiteY9" fmla="*/ 4743652 h 6858841"/>
              <a:gd name="connsiteX10" fmla="*/ 5073 w 2553080"/>
              <a:gd name="connsiteY10" fmla="*/ 6842367 h 6858841"/>
              <a:gd name="connsiteX11" fmla="*/ 0 w 2553080"/>
              <a:gd name="connsiteY11" fmla="*/ 6858842 h 6858841"/>
              <a:gd name="connsiteX12" fmla="*/ 26634 w 2553080"/>
              <a:gd name="connsiteY12" fmla="*/ 6858842 h 6858841"/>
              <a:gd name="connsiteX13" fmla="*/ 607514 w 2553080"/>
              <a:gd name="connsiteY13" fmla="*/ 4751256 h 6858841"/>
              <a:gd name="connsiteX14" fmla="*/ 1000686 w 2553080"/>
              <a:gd name="connsiteY14" fmla="*/ 3301420 h 6858841"/>
              <a:gd name="connsiteX15" fmla="*/ 1194735 w 2553080"/>
              <a:gd name="connsiteY15" fmla="*/ 3189894 h 6858841"/>
              <a:gd name="connsiteX16" fmla="*/ 1289857 w 2553080"/>
              <a:gd name="connsiteY16" fmla="*/ 3263399 h 6858841"/>
              <a:gd name="connsiteX17" fmla="*/ 1305077 w 2553080"/>
              <a:gd name="connsiteY17" fmla="*/ 3383797 h 6858841"/>
              <a:gd name="connsiteX18" fmla="*/ 1046345 w 2553080"/>
              <a:gd name="connsiteY18" fmla="*/ 4338103 h 6858841"/>
              <a:gd name="connsiteX19" fmla="*/ 1175711 w 2553080"/>
              <a:gd name="connsiteY19" fmla="*/ 4562423 h 6858841"/>
              <a:gd name="connsiteX20" fmla="*/ 1390053 w 2553080"/>
              <a:gd name="connsiteY20" fmla="*/ 4462303 h 6858841"/>
              <a:gd name="connsiteX21" fmla="*/ 1390053 w 2553080"/>
              <a:gd name="connsiteY21" fmla="*/ 4461035 h 6858841"/>
              <a:gd name="connsiteX22" fmla="*/ 1731225 w 2553080"/>
              <a:gd name="connsiteY22" fmla="*/ 3188627 h 6858841"/>
              <a:gd name="connsiteX23" fmla="*/ 2553081 w 2553080"/>
              <a:gd name="connsiteY23" fmla="*/ 1267 h 6858841"/>
              <a:gd name="connsiteX24" fmla="*/ 2526446 w 2553080"/>
              <a:gd name="connsiteY24" fmla="*/ 0 h 6858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553080" h="6858841">
                <a:moveTo>
                  <a:pt x="2526446" y="0"/>
                </a:moveTo>
                <a:lnTo>
                  <a:pt x="1707127" y="3182290"/>
                </a:lnTo>
                <a:lnTo>
                  <a:pt x="1365955" y="4453431"/>
                </a:lnTo>
                <a:cubicBezTo>
                  <a:pt x="1332979" y="4523135"/>
                  <a:pt x="1255613" y="4558621"/>
                  <a:pt x="1182052" y="4538343"/>
                </a:cubicBezTo>
                <a:cubicBezTo>
                  <a:pt x="1098345" y="4515531"/>
                  <a:pt x="1047613" y="4428085"/>
                  <a:pt x="1070442" y="4344440"/>
                </a:cubicBezTo>
                <a:lnTo>
                  <a:pt x="1329175" y="3390133"/>
                </a:lnTo>
                <a:cubicBezTo>
                  <a:pt x="1341858" y="3343242"/>
                  <a:pt x="1335516" y="3293816"/>
                  <a:pt x="1311418" y="3250726"/>
                </a:cubicBezTo>
                <a:cubicBezTo>
                  <a:pt x="1287321" y="3207637"/>
                  <a:pt x="1248004" y="3177220"/>
                  <a:pt x="1199808" y="3164547"/>
                </a:cubicBezTo>
                <a:cubicBezTo>
                  <a:pt x="1102150" y="3137933"/>
                  <a:pt x="1000686" y="3196230"/>
                  <a:pt x="975320" y="3293816"/>
                </a:cubicBezTo>
                <a:lnTo>
                  <a:pt x="582148" y="4743652"/>
                </a:lnTo>
                <a:lnTo>
                  <a:pt x="5073" y="6842367"/>
                </a:lnTo>
                <a:cubicBezTo>
                  <a:pt x="5073" y="6842367"/>
                  <a:pt x="1268" y="6855040"/>
                  <a:pt x="0" y="6858842"/>
                </a:cubicBezTo>
                <a:lnTo>
                  <a:pt x="26634" y="6858842"/>
                </a:lnTo>
                <a:lnTo>
                  <a:pt x="607514" y="4751256"/>
                </a:lnTo>
                <a:lnTo>
                  <a:pt x="1000686" y="3301420"/>
                </a:lnTo>
                <a:cubicBezTo>
                  <a:pt x="1023515" y="3217775"/>
                  <a:pt x="1111028" y="3167082"/>
                  <a:pt x="1194735" y="3189894"/>
                </a:cubicBezTo>
                <a:cubicBezTo>
                  <a:pt x="1235321" y="3201300"/>
                  <a:pt x="1269565" y="3226647"/>
                  <a:pt x="1289857" y="3263399"/>
                </a:cubicBezTo>
                <a:cubicBezTo>
                  <a:pt x="1311418" y="3300152"/>
                  <a:pt x="1316492" y="3341975"/>
                  <a:pt x="1305077" y="3383797"/>
                </a:cubicBezTo>
                <a:lnTo>
                  <a:pt x="1046345" y="4338103"/>
                </a:lnTo>
                <a:cubicBezTo>
                  <a:pt x="1019710" y="4435689"/>
                  <a:pt x="1078052" y="4537076"/>
                  <a:pt x="1175711" y="4562423"/>
                </a:cubicBezTo>
                <a:cubicBezTo>
                  <a:pt x="1261955" y="4585235"/>
                  <a:pt x="1352004" y="4543413"/>
                  <a:pt x="1390053" y="4462303"/>
                </a:cubicBezTo>
                <a:lnTo>
                  <a:pt x="1390053" y="4461035"/>
                </a:lnTo>
                <a:lnTo>
                  <a:pt x="1731225" y="3188627"/>
                </a:lnTo>
                <a:lnTo>
                  <a:pt x="2553081" y="1267"/>
                </a:lnTo>
                <a:cubicBezTo>
                  <a:pt x="2544203" y="0"/>
                  <a:pt x="2535325" y="0"/>
                  <a:pt x="2526446" y="0"/>
                </a:cubicBezTo>
                <a:close/>
              </a:path>
            </a:pathLst>
          </a:custGeom>
          <a:solidFill>
            <a:schemeClr val="accent1"/>
          </a:solidFill>
          <a:ln w="9116" cap="flat">
            <a:noFill/>
            <a:prstDash val="solid"/>
            <a:miter/>
          </a:ln>
        </p:spPr>
        <p:txBody>
          <a:bodyPr rtlCol="0" anchor="ctr"/>
          <a:lstStyle/>
          <a:p>
            <a:endParaRPr lang="en-US" dirty="0"/>
          </a:p>
        </p:txBody>
      </p:sp>
      <p:pic>
        <p:nvPicPr>
          <p:cNvPr id="11" name="Picture Placeholder 10"/>
          <p:cNvPicPr>
            <a:picLocks noGrp="1" noChangeAspect="1"/>
          </p:cNvPicPr>
          <p:nvPr>
            <p:ph type="pic" sz="quarter" idx="11"/>
          </p:nvPr>
        </p:nvPicPr>
        <p:blipFill>
          <a:blip r:embed="rId1"/>
          <a:srcRect l="4198" r="4198"/>
          <a:stretch>
            <a:fillRect/>
          </a:stretch>
        </p:blipFill>
        <p:spPr>
          <a:xfrm>
            <a:off x="0" y="10318"/>
            <a:ext cx="6096000" cy="6898637"/>
          </a:xfrm>
        </p:spPr>
      </p:pic>
    </p:spTree>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7022575" y="475054"/>
            <a:ext cx="4786877" cy="619432"/>
          </a:xfrm>
        </p:spPr>
        <p:txBody>
          <a:bodyPr/>
          <a:lstStyle/>
          <a:p>
            <a:r>
              <a:rPr lang="en-US" dirty="0"/>
              <a:t>FUTURE SCOPE</a:t>
            </a:r>
            <a:endParaRPr lang="en-US" dirty="0"/>
          </a:p>
        </p:txBody>
      </p:sp>
      <p:grpSp>
        <p:nvGrpSpPr>
          <p:cNvPr id="44" name="Group 43"/>
          <p:cNvGrpSpPr/>
          <p:nvPr/>
        </p:nvGrpSpPr>
        <p:grpSpPr>
          <a:xfrm>
            <a:off x="3084061" y="0"/>
            <a:ext cx="2959129" cy="6871447"/>
            <a:chOff x="3084061" y="0"/>
            <a:chExt cx="2959129" cy="6871447"/>
          </a:xfrm>
        </p:grpSpPr>
        <p:sp>
          <p:nvSpPr>
            <p:cNvPr id="45" name="Freeform: Shape 44"/>
            <p:cNvSpPr/>
            <p:nvPr/>
          </p:nvSpPr>
          <p:spPr>
            <a:xfrm rot="10800000">
              <a:off x="3498189" y="17722"/>
              <a:ext cx="2545001" cy="6837172"/>
            </a:xfrm>
            <a:custGeom>
              <a:avLst/>
              <a:gdLst>
                <a:gd name="connsiteX0" fmla="*/ 2518452 w 2545001"/>
                <a:gd name="connsiteY0" fmla="*/ 0 h 6837172"/>
                <a:gd name="connsiteX1" fmla="*/ 1701725 w 2545001"/>
                <a:gd name="connsiteY1" fmla="*/ 3172236 h 6837172"/>
                <a:gd name="connsiteX2" fmla="*/ 1361633 w 2545001"/>
                <a:gd name="connsiteY2" fmla="*/ 4439362 h 6837172"/>
                <a:gd name="connsiteX3" fmla="*/ 1178312 w 2545001"/>
                <a:gd name="connsiteY3" fmla="*/ 4524005 h 6837172"/>
                <a:gd name="connsiteX4" fmla="*/ 1067055 w 2545001"/>
                <a:gd name="connsiteY4" fmla="*/ 4330715 h 6837172"/>
                <a:gd name="connsiteX5" fmla="*/ 1324969 w 2545001"/>
                <a:gd name="connsiteY5" fmla="*/ 3379423 h 6837172"/>
                <a:gd name="connsiteX6" fmla="*/ 1307268 w 2545001"/>
                <a:gd name="connsiteY6" fmla="*/ 3240456 h 6837172"/>
                <a:gd name="connsiteX7" fmla="*/ 1196012 w 2545001"/>
                <a:gd name="connsiteY7" fmla="*/ 3154549 h 6837172"/>
                <a:gd name="connsiteX8" fmla="*/ 972233 w 2545001"/>
                <a:gd name="connsiteY8" fmla="*/ 3283409 h 6837172"/>
                <a:gd name="connsiteX9" fmla="*/ 580306 w 2545001"/>
                <a:gd name="connsiteY9" fmla="*/ 4728666 h 6837172"/>
                <a:gd name="connsiteX10" fmla="*/ 5057 w 2545001"/>
                <a:gd name="connsiteY10" fmla="*/ 6820750 h 6837172"/>
                <a:gd name="connsiteX11" fmla="*/ 0 w 2545001"/>
                <a:gd name="connsiteY11" fmla="*/ 6837173 h 6837172"/>
                <a:gd name="connsiteX12" fmla="*/ 26550 w 2545001"/>
                <a:gd name="connsiteY12" fmla="*/ 6837173 h 6837172"/>
                <a:gd name="connsiteX13" fmla="*/ 605591 w 2545001"/>
                <a:gd name="connsiteY13" fmla="*/ 4736246 h 6837172"/>
                <a:gd name="connsiteX14" fmla="*/ 997519 w 2545001"/>
                <a:gd name="connsiteY14" fmla="*/ 3290990 h 6837172"/>
                <a:gd name="connsiteX15" fmla="*/ 1190954 w 2545001"/>
                <a:gd name="connsiteY15" fmla="*/ 3179816 h 6837172"/>
                <a:gd name="connsiteX16" fmla="*/ 1285776 w 2545001"/>
                <a:gd name="connsiteY16" fmla="*/ 3253089 h 6837172"/>
                <a:gd name="connsiteX17" fmla="*/ 1300947 w 2545001"/>
                <a:gd name="connsiteY17" fmla="*/ 3373106 h 6837172"/>
                <a:gd name="connsiteX18" fmla="*/ 1043033 w 2545001"/>
                <a:gd name="connsiteY18" fmla="*/ 4324398 h 6837172"/>
                <a:gd name="connsiteX19" fmla="*/ 1171990 w 2545001"/>
                <a:gd name="connsiteY19" fmla="*/ 4548009 h 6837172"/>
                <a:gd name="connsiteX20" fmla="*/ 1385654 w 2545001"/>
                <a:gd name="connsiteY20" fmla="*/ 4448205 h 6837172"/>
                <a:gd name="connsiteX21" fmla="*/ 1385654 w 2545001"/>
                <a:gd name="connsiteY21" fmla="*/ 4446942 h 6837172"/>
                <a:gd name="connsiteX22" fmla="*/ 1725746 w 2545001"/>
                <a:gd name="connsiteY22" fmla="*/ 3178553 h 6837172"/>
                <a:gd name="connsiteX23" fmla="*/ 2545002 w 2545001"/>
                <a:gd name="connsiteY23" fmla="*/ 1263 h 6837172"/>
                <a:gd name="connsiteX24" fmla="*/ 2518452 w 2545001"/>
                <a:gd name="connsiteY24" fmla="*/ 0 h 6837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545001" h="6837172">
                  <a:moveTo>
                    <a:pt x="2518452" y="0"/>
                  </a:moveTo>
                  <a:lnTo>
                    <a:pt x="1701725" y="3172236"/>
                  </a:lnTo>
                  <a:lnTo>
                    <a:pt x="1361633" y="4439362"/>
                  </a:lnTo>
                  <a:cubicBezTo>
                    <a:pt x="1328761" y="4508845"/>
                    <a:pt x="1251640" y="4544219"/>
                    <a:pt x="1178312" y="4524005"/>
                  </a:cubicBezTo>
                  <a:cubicBezTo>
                    <a:pt x="1094869" y="4501265"/>
                    <a:pt x="1044298" y="4414095"/>
                    <a:pt x="1067055" y="4330715"/>
                  </a:cubicBezTo>
                  <a:lnTo>
                    <a:pt x="1324969" y="3379423"/>
                  </a:lnTo>
                  <a:cubicBezTo>
                    <a:pt x="1337611" y="3332679"/>
                    <a:pt x="1331290" y="3283409"/>
                    <a:pt x="1307268" y="3240456"/>
                  </a:cubicBezTo>
                  <a:cubicBezTo>
                    <a:pt x="1283247" y="3197503"/>
                    <a:pt x="1244054" y="3167183"/>
                    <a:pt x="1196012" y="3154549"/>
                  </a:cubicBezTo>
                  <a:cubicBezTo>
                    <a:pt x="1098662" y="3128019"/>
                    <a:pt x="997519" y="3186133"/>
                    <a:pt x="972233" y="3283409"/>
                  </a:cubicBezTo>
                  <a:lnTo>
                    <a:pt x="580306" y="4728666"/>
                  </a:lnTo>
                  <a:lnTo>
                    <a:pt x="5057" y="6820750"/>
                  </a:lnTo>
                  <a:cubicBezTo>
                    <a:pt x="5057" y="6820750"/>
                    <a:pt x="1264" y="6833383"/>
                    <a:pt x="0" y="6837173"/>
                  </a:cubicBezTo>
                  <a:lnTo>
                    <a:pt x="26550" y="6837173"/>
                  </a:lnTo>
                  <a:lnTo>
                    <a:pt x="605591" y="4736246"/>
                  </a:lnTo>
                  <a:lnTo>
                    <a:pt x="997519" y="3290990"/>
                  </a:lnTo>
                  <a:cubicBezTo>
                    <a:pt x="1020276" y="3207609"/>
                    <a:pt x="1107512" y="3157076"/>
                    <a:pt x="1190954" y="3179816"/>
                  </a:cubicBezTo>
                  <a:cubicBezTo>
                    <a:pt x="1231411" y="3191186"/>
                    <a:pt x="1265547" y="3216453"/>
                    <a:pt x="1285776" y="3253089"/>
                  </a:cubicBezTo>
                  <a:cubicBezTo>
                    <a:pt x="1307268" y="3289726"/>
                    <a:pt x="1312326" y="3331416"/>
                    <a:pt x="1300947" y="3373106"/>
                  </a:cubicBezTo>
                  <a:lnTo>
                    <a:pt x="1043033" y="4324398"/>
                  </a:lnTo>
                  <a:cubicBezTo>
                    <a:pt x="1016483" y="4421675"/>
                    <a:pt x="1074640" y="4522742"/>
                    <a:pt x="1171990" y="4548009"/>
                  </a:cubicBezTo>
                  <a:cubicBezTo>
                    <a:pt x="1257961" y="4570749"/>
                    <a:pt x="1347725" y="4529059"/>
                    <a:pt x="1385654" y="4448205"/>
                  </a:cubicBezTo>
                  <a:lnTo>
                    <a:pt x="1385654" y="4446942"/>
                  </a:lnTo>
                  <a:lnTo>
                    <a:pt x="1725746" y="3178553"/>
                  </a:lnTo>
                  <a:lnTo>
                    <a:pt x="2545002" y="1263"/>
                  </a:lnTo>
                  <a:cubicBezTo>
                    <a:pt x="2536151" y="0"/>
                    <a:pt x="2527302" y="0"/>
                    <a:pt x="2518452" y="0"/>
                  </a:cubicBezTo>
                  <a:close/>
                </a:path>
              </a:pathLst>
            </a:custGeom>
            <a:solidFill>
              <a:schemeClr val="accent1"/>
            </a:solidFill>
            <a:ln w="12637" cap="flat">
              <a:noFill/>
              <a:prstDash val="solid"/>
              <a:miter/>
            </a:ln>
          </p:spPr>
          <p:txBody>
            <a:bodyPr rtlCol="0" anchor="ctr"/>
            <a:lstStyle/>
            <a:p>
              <a:endParaRPr lang="en-US" dirty="0"/>
            </a:p>
          </p:txBody>
        </p:sp>
        <p:cxnSp>
          <p:nvCxnSpPr>
            <p:cNvPr id="46" name="Straight Connector 45"/>
            <p:cNvCxnSpPr/>
            <p:nvPr/>
          </p:nvCxnSpPr>
          <p:spPr>
            <a:xfrm flipH="1">
              <a:off x="3084061" y="0"/>
              <a:ext cx="1822122" cy="6871447"/>
            </a:xfrm>
            <a:prstGeom prst="line">
              <a:avLst/>
            </a:prstGeom>
            <a:ln w="22225">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33" name="TextBox 32"/>
          <p:cNvSpPr txBox="1"/>
          <p:nvPr/>
        </p:nvSpPr>
        <p:spPr>
          <a:xfrm>
            <a:off x="5885562" y="1747334"/>
            <a:ext cx="6135329" cy="4801314"/>
          </a:xfrm>
          <a:prstGeom prst="rect">
            <a:avLst/>
          </a:prstGeom>
          <a:noFill/>
        </p:spPr>
        <p:txBody>
          <a:bodyPr wrap="square" rtlCol="0">
            <a:spAutoFit/>
          </a:bodyPr>
          <a:lstStyle/>
          <a:p>
            <a:r>
              <a:rPr lang="en-US" dirty="0">
                <a:latin typeface="+mj-lt"/>
              </a:rPr>
              <a:t>We explored a Python-based network security assessment and vulnerability scanning tool, named 'SCANOFY.' This tool demonstrates the significance of proactive network security by employing a multifaceted approach to assess potential vulnerabilities. SCANOFY leverages a range of Python libraries, including socket, requests, </a:t>
            </a:r>
            <a:r>
              <a:rPr lang="en-US" dirty="0" err="1">
                <a:latin typeface="+mj-lt"/>
              </a:rPr>
              <a:t>pyfiglet</a:t>
            </a:r>
            <a:r>
              <a:rPr lang="en-US" dirty="0">
                <a:latin typeface="+mj-lt"/>
              </a:rPr>
              <a:t>, and SSL, to comprehensively analyze a target system's security posture.</a:t>
            </a:r>
            <a:endParaRPr lang="en-US" dirty="0">
              <a:latin typeface="+mj-lt"/>
            </a:endParaRPr>
          </a:p>
          <a:p>
            <a:endParaRPr lang="en-US" dirty="0">
              <a:latin typeface="+mj-lt"/>
            </a:endParaRPr>
          </a:p>
          <a:p>
            <a:r>
              <a:rPr lang="en-US" dirty="0">
                <a:latin typeface="+mj-lt"/>
              </a:rPr>
              <a:t>The case study begins with a clear objective: to enhance network security by identifying potential weaknesses in a website ‘www.irisflorist.com’. To achieve this, we integrated various scanning techniques and modules into our code. First, SCANOFY conducts a thorough port scan, meticulously examining a range of ports to identify any open ports, providing valuable insights into potential points of entry.</a:t>
            </a:r>
            <a:endParaRPr lang="en-IN" dirty="0">
              <a:latin typeface="+mj-lt"/>
            </a:endParaRPr>
          </a:p>
        </p:txBody>
      </p:sp>
      <p:sp>
        <p:nvSpPr>
          <p:cNvPr id="3" name="TextBox 2"/>
          <p:cNvSpPr txBox="1"/>
          <p:nvPr/>
        </p:nvSpPr>
        <p:spPr>
          <a:xfrm>
            <a:off x="7215734" y="528585"/>
            <a:ext cx="3418114" cy="707886"/>
          </a:xfrm>
          <a:prstGeom prst="rect">
            <a:avLst/>
          </a:prstGeom>
          <a:noFill/>
        </p:spPr>
        <p:txBody>
          <a:bodyPr wrap="square" rtlCol="0">
            <a:spAutoFit/>
          </a:bodyPr>
          <a:lstStyle/>
          <a:p>
            <a:r>
              <a:rPr lang="en-IN" sz="4000" dirty="0">
                <a:latin typeface="Times New Roman" panose="02020603050405020304" pitchFamily="18" charset="0"/>
                <a:cs typeface="Times New Roman" panose="02020603050405020304" pitchFamily="18" charset="0"/>
              </a:rPr>
              <a:t>CASE STUDY</a:t>
            </a:r>
            <a:endParaRPr lang="en-IN" sz="4000" dirty="0">
              <a:latin typeface="Times New Roman" panose="02020603050405020304" pitchFamily="18" charset="0"/>
              <a:cs typeface="Times New Roman" panose="02020603050405020304" pitchFamily="18" charset="0"/>
            </a:endParaRPr>
          </a:p>
        </p:txBody>
      </p:sp>
      <p:pic>
        <p:nvPicPr>
          <p:cNvPr id="8" name="Picture Placeholder 7"/>
          <p:cNvPicPr>
            <a:picLocks noGrp="1" noChangeAspect="1"/>
          </p:cNvPicPr>
          <p:nvPr>
            <p:ph type="pic" sz="quarter" idx="11"/>
          </p:nvPr>
        </p:nvPicPr>
        <p:blipFill>
          <a:blip r:embed="rId1"/>
          <a:srcRect l="21626" r="21626"/>
          <a:stretch>
            <a:fillRect/>
          </a:stretch>
        </p:blipFill>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7022575" y="475054"/>
            <a:ext cx="4786877" cy="619432"/>
          </a:xfrm>
        </p:spPr>
        <p:txBody>
          <a:bodyPr/>
          <a:lstStyle/>
          <a:p>
            <a:r>
              <a:rPr lang="en-US" dirty="0"/>
              <a:t>FUTURE SCOPE</a:t>
            </a:r>
            <a:endParaRPr lang="en-US" dirty="0"/>
          </a:p>
        </p:txBody>
      </p:sp>
      <p:grpSp>
        <p:nvGrpSpPr>
          <p:cNvPr id="44" name="Group 43"/>
          <p:cNvGrpSpPr/>
          <p:nvPr/>
        </p:nvGrpSpPr>
        <p:grpSpPr>
          <a:xfrm>
            <a:off x="3084061" y="0"/>
            <a:ext cx="2959129" cy="6871447"/>
            <a:chOff x="3084061" y="0"/>
            <a:chExt cx="2959129" cy="6871447"/>
          </a:xfrm>
        </p:grpSpPr>
        <p:sp>
          <p:nvSpPr>
            <p:cNvPr id="45" name="Freeform: Shape 44"/>
            <p:cNvSpPr/>
            <p:nvPr/>
          </p:nvSpPr>
          <p:spPr>
            <a:xfrm rot="10800000">
              <a:off x="3498189" y="17722"/>
              <a:ext cx="2545001" cy="6837172"/>
            </a:xfrm>
            <a:custGeom>
              <a:avLst/>
              <a:gdLst>
                <a:gd name="connsiteX0" fmla="*/ 2518452 w 2545001"/>
                <a:gd name="connsiteY0" fmla="*/ 0 h 6837172"/>
                <a:gd name="connsiteX1" fmla="*/ 1701725 w 2545001"/>
                <a:gd name="connsiteY1" fmla="*/ 3172236 h 6837172"/>
                <a:gd name="connsiteX2" fmla="*/ 1361633 w 2545001"/>
                <a:gd name="connsiteY2" fmla="*/ 4439362 h 6837172"/>
                <a:gd name="connsiteX3" fmla="*/ 1178312 w 2545001"/>
                <a:gd name="connsiteY3" fmla="*/ 4524005 h 6837172"/>
                <a:gd name="connsiteX4" fmla="*/ 1067055 w 2545001"/>
                <a:gd name="connsiteY4" fmla="*/ 4330715 h 6837172"/>
                <a:gd name="connsiteX5" fmla="*/ 1324969 w 2545001"/>
                <a:gd name="connsiteY5" fmla="*/ 3379423 h 6837172"/>
                <a:gd name="connsiteX6" fmla="*/ 1307268 w 2545001"/>
                <a:gd name="connsiteY6" fmla="*/ 3240456 h 6837172"/>
                <a:gd name="connsiteX7" fmla="*/ 1196012 w 2545001"/>
                <a:gd name="connsiteY7" fmla="*/ 3154549 h 6837172"/>
                <a:gd name="connsiteX8" fmla="*/ 972233 w 2545001"/>
                <a:gd name="connsiteY8" fmla="*/ 3283409 h 6837172"/>
                <a:gd name="connsiteX9" fmla="*/ 580306 w 2545001"/>
                <a:gd name="connsiteY9" fmla="*/ 4728666 h 6837172"/>
                <a:gd name="connsiteX10" fmla="*/ 5057 w 2545001"/>
                <a:gd name="connsiteY10" fmla="*/ 6820750 h 6837172"/>
                <a:gd name="connsiteX11" fmla="*/ 0 w 2545001"/>
                <a:gd name="connsiteY11" fmla="*/ 6837173 h 6837172"/>
                <a:gd name="connsiteX12" fmla="*/ 26550 w 2545001"/>
                <a:gd name="connsiteY12" fmla="*/ 6837173 h 6837172"/>
                <a:gd name="connsiteX13" fmla="*/ 605591 w 2545001"/>
                <a:gd name="connsiteY13" fmla="*/ 4736246 h 6837172"/>
                <a:gd name="connsiteX14" fmla="*/ 997519 w 2545001"/>
                <a:gd name="connsiteY14" fmla="*/ 3290990 h 6837172"/>
                <a:gd name="connsiteX15" fmla="*/ 1190954 w 2545001"/>
                <a:gd name="connsiteY15" fmla="*/ 3179816 h 6837172"/>
                <a:gd name="connsiteX16" fmla="*/ 1285776 w 2545001"/>
                <a:gd name="connsiteY16" fmla="*/ 3253089 h 6837172"/>
                <a:gd name="connsiteX17" fmla="*/ 1300947 w 2545001"/>
                <a:gd name="connsiteY17" fmla="*/ 3373106 h 6837172"/>
                <a:gd name="connsiteX18" fmla="*/ 1043033 w 2545001"/>
                <a:gd name="connsiteY18" fmla="*/ 4324398 h 6837172"/>
                <a:gd name="connsiteX19" fmla="*/ 1171990 w 2545001"/>
                <a:gd name="connsiteY19" fmla="*/ 4548009 h 6837172"/>
                <a:gd name="connsiteX20" fmla="*/ 1385654 w 2545001"/>
                <a:gd name="connsiteY20" fmla="*/ 4448205 h 6837172"/>
                <a:gd name="connsiteX21" fmla="*/ 1385654 w 2545001"/>
                <a:gd name="connsiteY21" fmla="*/ 4446942 h 6837172"/>
                <a:gd name="connsiteX22" fmla="*/ 1725746 w 2545001"/>
                <a:gd name="connsiteY22" fmla="*/ 3178553 h 6837172"/>
                <a:gd name="connsiteX23" fmla="*/ 2545002 w 2545001"/>
                <a:gd name="connsiteY23" fmla="*/ 1263 h 6837172"/>
                <a:gd name="connsiteX24" fmla="*/ 2518452 w 2545001"/>
                <a:gd name="connsiteY24" fmla="*/ 0 h 6837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545001" h="6837172">
                  <a:moveTo>
                    <a:pt x="2518452" y="0"/>
                  </a:moveTo>
                  <a:lnTo>
                    <a:pt x="1701725" y="3172236"/>
                  </a:lnTo>
                  <a:lnTo>
                    <a:pt x="1361633" y="4439362"/>
                  </a:lnTo>
                  <a:cubicBezTo>
                    <a:pt x="1328761" y="4508845"/>
                    <a:pt x="1251640" y="4544219"/>
                    <a:pt x="1178312" y="4524005"/>
                  </a:cubicBezTo>
                  <a:cubicBezTo>
                    <a:pt x="1094869" y="4501265"/>
                    <a:pt x="1044298" y="4414095"/>
                    <a:pt x="1067055" y="4330715"/>
                  </a:cubicBezTo>
                  <a:lnTo>
                    <a:pt x="1324969" y="3379423"/>
                  </a:lnTo>
                  <a:cubicBezTo>
                    <a:pt x="1337611" y="3332679"/>
                    <a:pt x="1331290" y="3283409"/>
                    <a:pt x="1307268" y="3240456"/>
                  </a:cubicBezTo>
                  <a:cubicBezTo>
                    <a:pt x="1283247" y="3197503"/>
                    <a:pt x="1244054" y="3167183"/>
                    <a:pt x="1196012" y="3154549"/>
                  </a:cubicBezTo>
                  <a:cubicBezTo>
                    <a:pt x="1098662" y="3128019"/>
                    <a:pt x="997519" y="3186133"/>
                    <a:pt x="972233" y="3283409"/>
                  </a:cubicBezTo>
                  <a:lnTo>
                    <a:pt x="580306" y="4728666"/>
                  </a:lnTo>
                  <a:lnTo>
                    <a:pt x="5057" y="6820750"/>
                  </a:lnTo>
                  <a:cubicBezTo>
                    <a:pt x="5057" y="6820750"/>
                    <a:pt x="1264" y="6833383"/>
                    <a:pt x="0" y="6837173"/>
                  </a:cubicBezTo>
                  <a:lnTo>
                    <a:pt x="26550" y="6837173"/>
                  </a:lnTo>
                  <a:lnTo>
                    <a:pt x="605591" y="4736246"/>
                  </a:lnTo>
                  <a:lnTo>
                    <a:pt x="997519" y="3290990"/>
                  </a:lnTo>
                  <a:cubicBezTo>
                    <a:pt x="1020276" y="3207609"/>
                    <a:pt x="1107512" y="3157076"/>
                    <a:pt x="1190954" y="3179816"/>
                  </a:cubicBezTo>
                  <a:cubicBezTo>
                    <a:pt x="1231411" y="3191186"/>
                    <a:pt x="1265547" y="3216453"/>
                    <a:pt x="1285776" y="3253089"/>
                  </a:cubicBezTo>
                  <a:cubicBezTo>
                    <a:pt x="1307268" y="3289726"/>
                    <a:pt x="1312326" y="3331416"/>
                    <a:pt x="1300947" y="3373106"/>
                  </a:cubicBezTo>
                  <a:lnTo>
                    <a:pt x="1043033" y="4324398"/>
                  </a:lnTo>
                  <a:cubicBezTo>
                    <a:pt x="1016483" y="4421675"/>
                    <a:pt x="1074640" y="4522742"/>
                    <a:pt x="1171990" y="4548009"/>
                  </a:cubicBezTo>
                  <a:cubicBezTo>
                    <a:pt x="1257961" y="4570749"/>
                    <a:pt x="1347725" y="4529059"/>
                    <a:pt x="1385654" y="4448205"/>
                  </a:cubicBezTo>
                  <a:lnTo>
                    <a:pt x="1385654" y="4446942"/>
                  </a:lnTo>
                  <a:lnTo>
                    <a:pt x="1725746" y="3178553"/>
                  </a:lnTo>
                  <a:lnTo>
                    <a:pt x="2545002" y="1263"/>
                  </a:lnTo>
                  <a:cubicBezTo>
                    <a:pt x="2536151" y="0"/>
                    <a:pt x="2527302" y="0"/>
                    <a:pt x="2518452" y="0"/>
                  </a:cubicBezTo>
                  <a:close/>
                </a:path>
              </a:pathLst>
            </a:custGeom>
            <a:solidFill>
              <a:schemeClr val="accent1"/>
            </a:solidFill>
            <a:ln w="12637" cap="flat">
              <a:noFill/>
              <a:prstDash val="solid"/>
              <a:miter/>
            </a:ln>
          </p:spPr>
          <p:txBody>
            <a:bodyPr rtlCol="0" anchor="ctr"/>
            <a:lstStyle/>
            <a:p>
              <a:endParaRPr lang="en-US" dirty="0"/>
            </a:p>
          </p:txBody>
        </p:sp>
        <p:cxnSp>
          <p:nvCxnSpPr>
            <p:cNvPr id="46" name="Straight Connector 45"/>
            <p:cNvCxnSpPr/>
            <p:nvPr/>
          </p:nvCxnSpPr>
          <p:spPr>
            <a:xfrm flipH="1">
              <a:off x="3084061" y="0"/>
              <a:ext cx="1822122" cy="6871447"/>
            </a:xfrm>
            <a:prstGeom prst="line">
              <a:avLst/>
            </a:prstGeom>
            <a:ln w="22225">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33" name="TextBox 32"/>
          <p:cNvSpPr txBox="1"/>
          <p:nvPr/>
        </p:nvSpPr>
        <p:spPr>
          <a:xfrm>
            <a:off x="5984333" y="807540"/>
            <a:ext cx="6135329" cy="5355312"/>
          </a:xfrm>
          <a:prstGeom prst="rect">
            <a:avLst/>
          </a:prstGeom>
          <a:noFill/>
        </p:spPr>
        <p:txBody>
          <a:bodyPr wrap="square" rtlCol="0">
            <a:spAutoFit/>
          </a:bodyPr>
          <a:lstStyle/>
          <a:p>
            <a:r>
              <a:rPr lang="en-US" dirty="0">
                <a:latin typeface="+mj-lt"/>
              </a:rPr>
              <a:t>Additionally, SCANOFY conducts header scanning, scrutinizing HTTP response headers for critical security-related information. This includes checks for the presence of crucial security headers such as 'X-Frame-Options,' 'Content-Security-Policy,' and 'Strict-Transport-Security.' Any missing headers can signify vulnerabilities, such as clickjacking, potential XSS (Cross-Site Scripting) attacks, and SSL/TLS-related security issues.</a:t>
            </a:r>
            <a:endParaRPr lang="en-US" dirty="0">
              <a:latin typeface="+mj-lt"/>
            </a:endParaRPr>
          </a:p>
          <a:p>
            <a:endParaRPr lang="en-US" dirty="0">
              <a:latin typeface="+mj-lt"/>
            </a:endParaRPr>
          </a:p>
          <a:p>
            <a:r>
              <a:rPr lang="en-US" dirty="0">
                <a:latin typeface="+mj-lt"/>
              </a:rPr>
              <a:t>Furthermore, SCANOFY performs robots.txt analysis to assess web crawling permissions, ensuring that critical sections of a website are appropriately protected from web crawlers and search engine indexing.</a:t>
            </a:r>
            <a:endParaRPr lang="en-US" dirty="0">
              <a:latin typeface="+mj-lt"/>
            </a:endParaRPr>
          </a:p>
          <a:p>
            <a:endParaRPr lang="en-US" dirty="0">
              <a:latin typeface="+mj-lt"/>
            </a:endParaRPr>
          </a:p>
          <a:p>
            <a:r>
              <a:rPr lang="en-US" dirty="0">
                <a:latin typeface="+mj-lt"/>
              </a:rPr>
              <a:t>To round out its capabilities, SCANOFY conducts SSL certificate checks, monitoring the validity and expiration date of SSL/TLS certificates on the target system. This feature ensures that websites maintain the highest standards of encryption and security.</a:t>
            </a:r>
            <a:endParaRPr lang="en-IN" dirty="0">
              <a:latin typeface="+mj-lt"/>
            </a:endParaRPr>
          </a:p>
        </p:txBody>
      </p:sp>
      <p:pic>
        <p:nvPicPr>
          <p:cNvPr id="11" name="Picture Placeholder 10"/>
          <p:cNvPicPr>
            <a:picLocks noGrp="1" noChangeAspect="1"/>
          </p:cNvPicPr>
          <p:nvPr>
            <p:ph type="pic" sz="quarter" idx="11"/>
          </p:nvPr>
        </p:nvPicPr>
        <p:blipFill>
          <a:blip r:embed="rId1"/>
          <a:srcRect l="21626" r="21626"/>
          <a:stretch>
            <a:fillRect/>
          </a:stretch>
        </p:blipFill>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083629" y="0"/>
            <a:ext cx="2314488" cy="604015"/>
          </a:xfrm>
        </p:spPr>
        <p:txBody>
          <a:bodyPr>
            <a:normAutofit/>
          </a:bodyPr>
          <a:lstStyle/>
          <a:p>
            <a:r>
              <a:rPr lang="en-IN" sz="2800" dirty="0"/>
              <a:t>OUTCOME</a:t>
            </a:r>
            <a:endParaRPr lang="en-IN" sz="2800" dirty="0"/>
          </a:p>
        </p:txBody>
      </p:sp>
      <p:pic>
        <p:nvPicPr>
          <p:cNvPr id="5" name="Picture 4"/>
          <p:cNvPicPr>
            <a:picLocks noChangeAspect="1"/>
          </p:cNvPicPr>
          <p:nvPr/>
        </p:nvPicPr>
        <p:blipFill>
          <a:blip r:embed="rId1"/>
          <a:stretch>
            <a:fillRect/>
          </a:stretch>
        </p:blipFill>
        <p:spPr>
          <a:xfrm>
            <a:off x="1034143" y="701985"/>
            <a:ext cx="10189028" cy="5796786"/>
          </a:xfrm>
          <a:prstGeom prst="rect">
            <a:avLst/>
          </a:prstGeom>
          <a:ln>
            <a:noFill/>
          </a:ln>
          <a:effectLst>
            <a:outerShdw blurRad="292100" dist="139700" dir="2700000" algn="tl" rotWithShape="0">
              <a:srgbClr val="333333">
                <a:alpha val="65000"/>
              </a:srgbClr>
            </a:outerShdw>
          </a:effectLst>
        </p:spPr>
      </p:pic>
    </p:spTree>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271881" y="1073124"/>
            <a:ext cx="3710739" cy="552494"/>
          </a:xfrm>
        </p:spPr>
        <p:txBody>
          <a:bodyPr>
            <a:normAutofit fontScale="90000"/>
          </a:bodyPr>
          <a:lstStyle/>
          <a:p>
            <a:r>
              <a:rPr lang="en-US" dirty="0"/>
              <a:t>FUTURE SCOPE</a:t>
            </a:r>
            <a:endParaRPr lang="en-US" dirty="0"/>
          </a:p>
        </p:txBody>
      </p:sp>
      <p:grpSp>
        <p:nvGrpSpPr>
          <p:cNvPr id="44" name="Group 43"/>
          <p:cNvGrpSpPr/>
          <p:nvPr/>
        </p:nvGrpSpPr>
        <p:grpSpPr>
          <a:xfrm>
            <a:off x="3084061" y="0"/>
            <a:ext cx="2959129" cy="6871447"/>
            <a:chOff x="3084061" y="0"/>
            <a:chExt cx="2959129" cy="6871447"/>
          </a:xfrm>
        </p:grpSpPr>
        <p:sp>
          <p:nvSpPr>
            <p:cNvPr id="45" name="Freeform: Shape 44"/>
            <p:cNvSpPr/>
            <p:nvPr/>
          </p:nvSpPr>
          <p:spPr>
            <a:xfrm rot="10800000">
              <a:off x="3498189" y="17722"/>
              <a:ext cx="2545001" cy="6837172"/>
            </a:xfrm>
            <a:custGeom>
              <a:avLst/>
              <a:gdLst>
                <a:gd name="connsiteX0" fmla="*/ 2518452 w 2545001"/>
                <a:gd name="connsiteY0" fmla="*/ 0 h 6837172"/>
                <a:gd name="connsiteX1" fmla="*/ 1701725 w 2545001"/>
                <a:gd name="connsiteY1" fmla="*/ 3172236 h 6837172"/>
                <a:gd name="connsiteX2" fmla="*/ 1361633 w 2545001"/>
                <a:gd name="connsiteY2" fmla="*/ 4439362 h 6837172"/>
                <a:gd name="connsiteX3" fmla="*/ 1178312 w 2545001"/>
                <a:gd name="connsiteY3" fmla="*/ 4524005 h 6837172"/>
                <a:gd name="connsiteX4" fmla="*/ 1067055 w 2545001"/>
                <a:gd name="connsiteY4" fmla="*/ 4330715 h 6837172"/>
                <a:gd name="connsiteX5" fmla="*/ 1324969 w 2545001"/>
                <a:gd name="connsiteY5" fmla="*/ 3379423 h 6837172"/>
                <a:gd name="connsiteX6" fmla="*/ 1307268 w 2545001"/>
                <a:gd name="connsiteY6" fmla="*/ 3240456 h 6837172"/>
                <a:gd name="connsiteX7" fmla="*/ 1196012 w 2545001"/>
                <a:gd name="connsiteY7" fmla="*/ 3154549 h 6837172"/>
                <a:gd name="connsiteX8" fmla="*/ 972233 w 2545001"/>
                <a:gd name="connsiteY8" fmla="*/ 3283409 h 6837172"/>
                <a:gd name="connsiteX9" fmla="*/ 580306 w 2545001"/>
                <a:gd name="connsiteY9" fmla="*/ 4728666 h 6837172"/>
                <a:gd name="connsiteX10" fmla="*/ 5057 w 2545001"/>
                <a:gd name="connsiteY10" fmla="*/ 6820750 h 6837172"/>
                <a:gd name="connsiteX11" fmla="*/ 0 w 2545001"/>
                <a:gd name="connsiteY11" fmla="*/ 6837173 h 6837172"/>
                <a:gd name="connsiteX12" fmla="*/ 26550 w 2545001"/>
                <a:gd name="connsiteY12" fmla="*/ 6837173 h 6837172"/>
                <a:gd name="connsiteX13" fmla="*/ 605591 w 2545001"/>
                <a:gd name="connsiteY13" fmla="*/ 4736246 h 6837172"/>
                <a:gd name="connsiteX14" fmla="*/ 997519 w 2545001"/>
                <a:gd name="connsiteY14" fmla="*/ 3290990 h 6837172"/>
                <a:gd name="connsiteX15" fmla="*/ 1190954 w 2545001"/>
                <a:gd name="connsiteY15" fmla="*/ 3179816 h 6837172"/>
                <a:gd name="connsiteX16" fmla="*/ 1285776 w 2545001"/>
                <a:gd name="connsiteY16" fmla="*/ 3253089 h 6837172"/>
                <a:gd name="connsiteX17" fmla="*/ 1300947 w 2545001"/>
                <a:gd name="connsiteY17" fmla="*/ 3373106 h 6837172"/>
                <a:gd name="connsiteX18" fmla="*/ 1043033 w 2545001"/>
                <a:gd name="connsiteY18" fmla="*/ 4324398 h 6837172"/>
                <a:gd name="connsiteX19" fmla="*/ 1171990 w 2545001"/>
                <a:gd name="connsiteY19" fmla="*/ 4548009 h 6837172"/>
                <a:gd name="connsiteX20" fmla="*/ 1385654 w 2545001"/>
                <a:gd name="connsiteY20" fmla="*/ 4448205 h 6837172"/>
                <a:gd name="connsiteX21" fmla="*/ 1385654 w 2545001"/>
                <a:gd name="connsiteY21" fmla="*/ 4446942 h 6837172"/>
                <a:gd name="connsiteX22" fmla="*/ 1725746 w 2545001"/>
                <a:gd name="connsiteY22" fmla="*/ 3178553 h 6837172"/>
                <a:gd name="connsiteX23" fmla="*/ 2545002 w 2545001"/>
                <a:gd name="connsiteY23" fmla="*/ 1263 h 6837172"/>
                <a:gd name="connsiteX24" fmla="*/ 2518452 w 2545001"/>
                <a:gd name="connsiteY24" fmla="*/ 0 h 6837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545001" h="6837172">
                  <a:moveTo>
                    <a:pt x="2518452" y="0"/>
                  </a:moveTo>
                  <a:lnTo>
                    <a:pt x="1701725" y="3172236"/>
                  </a:lnTo>
                  <a:lnTo>
                    <a:pt x="1361633" y="4439362"/>
                  </a:lnTo>
                  <a:cubicBezTo>
                    <a:pt x="1328761" y="4508845"/>
                    <a:pt x="1251640" y="4544219"/>
                    <a:pt x="1178312" y="4524005"/>
                  </a:cubicBezTo>
                  <a:cubicBezTo>
                    <a:pt x="1094869" y="4501265"/>
                    <a:pt x="1044298" y="4414095"/>
                    <a:pt x="1067055" y="4330715"/>
                  </a:cubicBezTo>
                  <a:lnTo>
                    <a:pt x="1324969" y="3379423"/>
                  </a:lnTo>
                  <a:cubicBezTo>
                    <a:pt x="1337611" y="3332679"/>
                    <a:pt x="1331290" y="3283409"/>
                    <a:pt x="1307268" y="3240456"/>
                  </a:cubicBezTo>
                  <a:cubicBezTo>
                    <a:pt x="1283247" y="3197503"/>
                    <a:pt x="1244054" y="3167183"/>
                    <a:pt x="1196012" y="3154549"/>
                  </a:cubicBezTo>
                  <a:cubicBezTo>
                    <a:pt x="1098662" y="3128019"/>
                    <a:pt x="997519" y="3186133"/>
                    <a:pt x="972233" y="3283409"/>
                  </a:cubicBezTo>
                  <a:lnTo>
                    <a:pt x="580306" y="4728666"/>
                  </a:lnTo>
                  <a:lnTo>
                    <a:pt x="5057" y="6820750"/>
                  </a:lnTo>
                  <a:cubicBezTo>
                    <a:pt x="5057" y="6820750"/>
                    <a:pt x="1264" y="6833383"/>
                    <a:pt x="0" y="6837173"/>
                  </a:cubicBezTo>
                  <a:lnTo>
                    <a:pt x="26550" y="6837173"/>
                  </a:lnTo>
                  <a:lnTo>
                    <a:pt x="605591" y="4736246"/>
                  </a:lnTo>
                  <a:lnTo>
                    <a:pt x="997519" y="3290990"/>
                  </a:lnTo>
                  <a:cubicBezTo>
                    <a:pt x="1020276" y="3207609"/>
                    <a:pt x="1107512" y="3157076"/>
                    <a:pt x="1190954" y="3179816"/>
                  </a:cubicBezTo>
                  <a:cubicBezTo>
                    <a:pt x="1231411" y="3191186"/>
                    <a:pt x="1265547" y="3216453"/>
                    <a:pt x="1285776" y="3253089"/>
                  </a:cubicBezTo>
                  <a:cubicBezTo>
                    <a:pt x="1307268" y="3289726"/>
                    <a:pt x="1312326" y="3331416"/>
                    <a:pt x="1300947" y="3373106"/>
                  </a:cubicBezTo>
                  <a:lnTo>
                    <a:pt x="1043033" y="4324398"/>
                  </a:lnTo>
                  <a:cubicBezTo>
                    <a:pt x="1016483" y="4421675"/>
                    <a:pt x="1074640" y="4522742"/>
                    <a:pt x="1171990" y="4548009"/>
                  </a:cubicBezTo>
                  <a:cubicBezTo>
                    <a:pt x="1257961" y="4570749"/>
                    <a:pt x="1347725" y="4529059"/>
                    <a:pt x="1385654" y="4448205"/>
                  </a:cubicBezTo>
                  <a:lnTo>
                    <a:pt x="1385654" y="4446942"/>
                  </a:lnTo>
                  <a:lnTo>
                    <a:pt x="1725746" y="3178553"/>
                  </a:lnTo>
                  <a:lnTo>
                    <a:pt x="2545002" y="1263"/>
                  </a:lnTo>
                  <a:cubicBezTo>
                    <a:pt x="2536151" y="0"/>
                    <a:pt x="2527302" y="0"/>
                    <a:pt x="2518452" y="0"/>
                  </a:cubicBezTo>
                  <a:close/>
                </a:path>
              </a:pathLst>
            </a:custGeom>
            <a:solidFill>
              <a:schemeClr val="accent1"/>
            </a:solidFill>
            <a:ln w="12637" cap="flat">
              <a:noFill/>
              <a:prstDash val="solid"/>
              <a:miter/>
            </a:ln>
          </p:spPr>
          <p:txBody>
            <a:bodyPr rtlCol="0" anchor="ctr"/>
            <a:lstStyle/>
            <a:p>
              <a:endParaRPr lang="en-US" dirty="0"/>
            </a:p>
          </p:txBody>
        </p:sp>
        <p:cxnSp>
          <p:nvCxnSpPr>
            <p:cNvPr id="46" name="Straight Connector 45"/>
            <p:cNvCxnSpPr/>
            <p:nvPr/>
          </p:nvCxnSpPr>
          <p:spPr>
            <a:xfrm flipH="1">
              <a:off x="3084061" y="0"/>
              <a:ext cx="1822122" cy="6871447"/>
            </a:xfrm>
            <a:prstGeom prst="line">
              <a:avLst/>
            </a:prstGeom>
            <a:ln w="22225">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33" name="TextBox 32"/>
          <p:cNvSpPr txBox="1"/>
          <p:nvPr/>
        </p:nvSpPr>
        <p:spPr>
          <a:xfrm>
            <a:off x="5893402" y="2215420"/>
            <a:ext cx="6135329" cy="3291840"/>
          </a:xfrm>
          <a:prstGeom prst="rect">
            <a:avLst/>
          </a:prstGeom>
          <a:noFill/>
        </p:spPr>
        <p:txBody>
          <a:bodyPr wrap="square" rtlCol="0">
            <a:spAutoFit/>
          </a:bodyPr>
          <a:lstStyle/>
          <a:p>
            <a:r>
              <a:rPr lang="en-US" sz="1600" dirty="0">
                <a:solidFill>
                  <a:schemeClr val="bg1"/>
                </a:solidFill>
              </a:rPr>
              <a:t>In terms of future scope, for enhancing the capabilities of our network security assessment and vulnerability scanning tool following things could be done such as:</a:t>
            </a:r>
            <a:endParaRPr lang="en-US" sz="1600" dirty="0">
              <a:solidFill>
                <a:schemeClr val="bg1"/>
              </a:solidFill>
            </a:endParaRPr>
          </a:p>
          <a:p>
            <a:endParaRPr lang="en-US" sz="1600" dirty="0">
              <a:solidFill>
                <a:schemeClr val="bg1"/>
              </a:solidFill>
            </a:endParaRPr>
          </a:p>
          <a:p>
            <a:pPr marL="342900" indent="-342900">
              <a:buAutoNum type="arabicPeriod"/>
            </a:pPr>
            <a:r>
              <a:rPr lang="en-US" sz="1600" dirty="0">
                <a:solidFill>
                  <a:schemeClr val="bg1"/>
                </a:solidFill>
              </a:rPr>
              <a:t>Directory Brute-Forcing: One promising direction is to expand the code to include directory brute-forcing. This would involve systematically testing a wide range of director</a:t>
            </a:r>
            <a:r>
              <a:rPr lang="en-IN" altLang="en-US" sz="1600" dirty="0">
                <a:solidFill>
                  <a:schemeClr val="bg1"/>
                </a:solidFill>
              </a:rPr>
              <a:t>ies</a:t>
            </a:r>
            <a:r>
              <a:rPr lang="en-US" sz="1600" dirty="0">
                <a:solidFill>
                  <a:schemeClr val="bg1"/>
                </a:solidFill>
              </a:rPr>
              <a:t> and file names to uncover</a:t>
            </a:r>
            <a:r>
              <a:rPr lang="en-IN" altLang="en-US" sz="1600" dirty="0">
                <a:solidFill>
                  <a:schemeClr val="bg1"/>
                </a:solidFill>
              </a:rPr>
              <a:t> hidden</a:t>
            </a:r>
            <a:r>
              <a:rPr lang="en-US" sz="1600" dirty="0">
                <a:solidFill>
                  <a:schemeClr val="bg1"/>
                </a:solidFill>
              </a:rPr>
              <a:t> or unauthorized access points on a web server. By doing so, we can further identify potential vulnerabilities, misconfigurations, or sensitive information that might be exposed.</a:t>
            </a:r>
            <a:endParaRPr lang="en-US" sz="1600" dirty="0">
              <a:solidFill>
                <a:schemeClr val="bg1"/>
              </a:solidFill>
            </a:endParaRPr>
          </a:p>
          <a:p>
            <a:endParaRPr lang="en-US" sz="1600" dirty="0">
              <a:solidFill>
                <a:schemeClr val="bg1"/>
              </a:solidFill>
            </a:endParaRPr>
          </a:p>
        </p:txBody>
      </p:sp>
      <p:pic>
        <p:nvPicPr>
          <p:cNvPr id="19" name="Picture Placeholder 18"/>
          <p:cNvPicPr>
            <a:picLocks noGrp="1" noChangeAspect="1"/>
          </p:cNvPicPr>
          <p:nvPr>
            <p:ph type="pic" sz="quarter" idx="11"/>
          </p:nvPr>
        </p:nvPicPr>
        <p:blipFill>
          <a:blip r:embed="rId1"/>
          <a:srcRect l="34289" r="34289"/>
          <a:stretch>
            <a:fillRect/>
          </a:stretch>
        </p:blipFill>
        <p:spPr>
          <a:xfrm>
            <a:off x="0" y="-2235"/>
            <a:ext cx="6043190" cy="6862275"/>
          </a:xfr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sz="quarter" idx="17"/>
          </p:nvPr>
        </p:nvSpPr>
        <p:spPr>
          <a:xfrm>
            <a:off x="500202" y="1234855"/>
            <a:ext cx="5861431" cy="5421044"/>
          </a:xfrm>
        </p:spPr>
        <p:txBody>
          <a:bodyPr>
            <a:normAutofit/>
          </a:bodyPr>
          <a:lstStyle/>
          <a:p>
            <a:r>
              <a:rPr lang="en-IN" altLang="en-US" sz="1800" dirty="0">
                <a:latin typeface="+mj-lt"/>
              </a:rPr>
              <a:t>2</a:t>
            </a:r>
            <a:r>
              <a:rPr lang="en-US" sz="1800" dirty="0">
                <a:latin typeface="+mj-lt"/>
              </a:rPr>
              <a:t>. Automation for Periodic Scans: To ensure ongoing security, automating the code for periodic scans is crucial. Implementing scheduled scans at regular intervals enables organizations to proactively identify and address vulnerabilities as they arise, reducing the window of opportunity for potential attackers. Automation can also generate reports for security teams to review and act upon.</a:t>
            </a:r>
            <a:endParaRPr lang="en-US" sz="1800" dirty="0">
              <a:latin typeface="+mj-lt"/>
            </a:endParaRPr>
          </a:p>
          <a:p>
            <a:r>
              <a:rPr lang="en-IN" altLang="en-US" sz="1800" dirty="0">
                <a:latin typeface="+mj-lt"/>
              </a:rPr>
              <a:t>3</a:t>
            </a:r>
            <a:r>
              <a:rPr lang="en-US" sz="1800" dirty="0">
                <a:latin typeface="+mj-lt"/>
              </a:rPr>
              <a:t>. Handling More Complex Security Checks: As cybersecurity threats continue to evolve, extending the code's capabilities to handle more complex security checks is essential. This could involve the inclusion of advanced vulnerability assessment techniques, such as fuzz testing, code analysis, and machine learning-based anomaly detection, to address emerging security challenges effectively.</a:t>
            </a:r>
            <a:endParaRPr lang="en-US" sz="1800" dirty="0">
              <a:latin typeface="+mj-lt"/>
            </a:endParaRPr>
          </a:p>
        </p:txBody>
      </p:sp>
      <p:sp>
        <p:nvSpPr>
          <p:cNvPr id="6" name="Slide Number Placeholder 5"/>
          <p:cNvSpPr>
            <a:spLocks noGrp="1"/>
          </p:cNvSpPr>
          <p:nvPr>
            <p:ph type="sldNum" sz="quarter" idx="4"/>
          </p:nvPr>
        </p:nvSpPr>
        <p:spPr>
          <a:xfrm>
            <a:off x="10768546" y="6290774"/>
            <a:ext cx="617912" cy="365125"/>
          </a:xfrm>
        </p:spPr>
        <p:txBody>
          <a:bodyPr/>
          <a:lstStyle/>
          <a:p>
            <a:fld id="{3A98EE3D-8CD1-4C3F-BD1C-C98C9596463C}" type="slidenum">
              <a:rPr lang="en-US" smtClean="0"/>
            </a:fld>
            <a:endParaRPr lang="en-US" dirty="0"/>
          </a:p>
        </p:txBody>
      </p:sp>
      <p:sp>
        <p:nvSpPr>
          <p:cNvPr id="7" name="Freeform: Shape 6"/>
          <p:cNvSpPr/>
          <p:nvPr/>
        </p:nvSpPr>
        <p:spPr>
          <a:xfrm>
            <a:off x="7370364" y="-3219"/>
            <a:ext cx="2562565" cy="6884359"/>
          </a:xfrm>
          <a:custGeom>
            <a:avLst/>
            <a:gdLst>
              <a:gd name="connsiteX0" fmla="*/ 2535833 w 2562565"/>
              <a:gd name="connsiteY0" fmla="*/ 0 h 6884359"/>
              <a:gd name="connsiteX1" fmla="*/ 2106829 w 2562565"/>
              <a:gd name="connsiteY1" fmla="*/ 1564627 h 6884359"/>
              <a:gd name="connsiteX2" fmla="*/ 1764389 w 2562565"/>
              <a:gd name="connsiteY2" fmla="*/ 2840498 h 6884359"/>
              <a:gd name="connsiteX3" fmla="*/ 1579803 w 2562565"/>
              <a:gd name="connsiteY3" fmla="*/ 2925726 h 6884359"/>
              <a:gd name="connsiteX4" fmla="*/ 1467779 w 2562565"/>
              <a:gd name="connsiteY4" fmla="*/ 2731101 h 6884359"/>
              <a:gd name="connsiteX5" fmla="*/ 1727472 w 2562565"/>
              <a:gd name="connsiteY5" fmla="*/ 1773244 h 6884359"/>
              <a:gd name="connsiteX6" fmla="*/ 1709650 w 2562565"/>
              <a:gd name="connsiteY6" fmla="*/ 1633318 h 6884359"/>
              <a:gd name="connsiteX7" fmla="*/ 1597625 w 2562565"/>
              <a:gd name="connsiteY7" fmla="*/ 1546818 h 6884359"/>
              <a:gd name="connsiteX8" fmla="*/ 1372303 w 2562565"/>
              <a:gd name="connsiteY8" fmla="*/ 1676568 h 6884359"/>
              <a:gd name="connsiteX9" fmla="*/ 977670 w 2562565"/>
              <a:gd name="connsiteY9" fmla="*/ 3131798 h 6884359"/>
              <a:gd name="connsiteX10" fmla="*/ 5092 w 2562565"/>
              <a:gd name="connsiteY10" fmla="*/ 6867823 h 6884359"/>
              <a:gd name="connsiteX11" fmla="*/ 0 w 2562565"/>
              <a:gd name="connsiteY11" fmla="*/ 6884360 h 6884359"/>
              <a:gd name="connsiteX12" fmla="*/ 26733 w 2562565"/>
              <a:gd name="connsiteY12" fmla="*/ 6884360 h 6884359"/>
              <a:gd name="connsiteX13" fmla="*/ 1003131 w 2562565"/>
              <a:gd name="connsiteY13" fmla="*/ 3139431 h 6884359"/>
              <a:gd name="connsiteX14" fmla="*/ 1397763 w 2562565"/>
              <a:gd name="connsiteY14" fmla="*/ 1684200 h 6884359"/>
              <a:gd name="connsiteX15" fmla="*/ 1592533 w 2562565"/>
              <a:gd name="connsiteY15" fmla="*/ 1572259 h 6884359"/>
              <a:gd name="connsiteX16" fmla="*/ 1688009 w 2562565"/>
              <a:gd name="connsiteY16" fmla="*/ 1646039 h 6884359"/>
              <a:gd name="connsiteX17" fmla="*/ 1703285 w 2562565"/>
              <a:gd name="connsiteY17" fmla="*/ 1766884 h 6884359"/>
              <a:gd name="connsiteX18" fmla="*/ 1443591 w 2562565"/>
              <a:gd name="connsiteY18" fmla="*/ 2724741 h 6884359"/>
              <a:gd name="connsiteX19" fmla="*/ 1573438 w 2562565"/>
              <a:gd name="connsiteY19" fmla="*/ 2949894 h 6884359"/>
              <a:gd name="connsiteX20" fmla="*/ 1788577 w 2562565"/>
              <a:gd name="connsiteY20" fmla="*/ 2849402 h 6884359"/>
              <a:gd name="connsiteX21" fmla="*/ 1788577 w 2562565"/>
              <a:gd name="connsiteY21" fmla="*/ 2848130 h 6884359"/>
              <a:gd name="connsiteX22" fmla="*/ 2131016 w 2562565"/>
              <a:gd name="connsiteY22" fmla="*/ 1570987 h 6884359"/>
              <a:gd name="connsiteX23" fmla="*/ 2562566 w 2562565"/>
              <a:gd name="connsiteY23" fmla="*/ 1272 h 6884359"/>
              <a:gd name="connsiteX24" fmla="*/ 2535833 w 2562565"/>
              <a:gd name="connsiteY24" fmla="*/ 0 h 6884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562565" h="6884359">
                <a:moveTo>
                  <a:pt x="2535833" y="0"/>
                </a:moveTo>
                <a:lnTo>
                  <a:pt x="2106829" y="1564627"/>
                </a:lnTo>
                <a:lnTo>
                  <a:pt x="1764389" y="2840498"/>
                </a:lnTo>
                <a:cubicBezTo>
                  <a:pt x="1731291" y="2910461"/>
                  <a:pt x="1653638" y="2946078"/>
                  <a:pt x="1579803" y="2925726"/>
                </a:cubicBezTo>
                <a:cubicBezTo>
                  <a:pt x="1495785" y="2902829"/>
                  <a:pt x="1444864" y="2815057"/>
                  <a:pt x="1467779" y="2731101"/>
                </a:cubicBezTo>
                <a:lnTo>
                  <a:pt x="1727472" y="1773244"/>
                </a:lnTo>
                <a:cubicBezTo>
                  <a:pt x="1740202" y="1726178"/>
                  <a:pt x="1733837" y="1676568"/>
                  <a:pt x="1709650" y="1633318"/>
                </a:cubicBezTo>
                <a:cubicBezTo>
                  <a:pt x="1685463" y="1590068"/>
                  <a:pt x="1646000" y="1559539"/>
                  <a:pt x="1597625" y="1546818"/>
                </a:cubicBezTo>
                <a:cubicBezTo>
                  <a:pt x="1499604" y="1520105"/>
                  <a:pt x="1397763" y="1578620"/>
                  <a:pt x="1372303" y="1676568"/>
                </a:cubicBezTo>
                <a:lnTo>
                  <a:pt x="977670" y="3131798"/>
                </a:lnTo>
                <a:lnTo>
                  <a:pt x="5092" y="6867823"/>
                </a:lnTo>
                <a:cubicBezTo>
                  <a:pt x="5092" y="6867823"/>
                  <a:pt x="1273" y="6880544"/>
                  <a:pt x="0" y="6884360"/>
                </a:cubicBezTo>
                <a:lnTo>
                  <a:pt x="26733" y="6884360"/>
                </a:lnTo>
                <a:lnTo>
                  <a:pt x="1003131" y="3139431"/>
                </a:lnTo>
                <a:lnTo>
                  <a:pt x="1397763" y="1684200"/>
                </a:lnTo>
                <a:cubicBezTo>
                  <a:pt x="1420677" y="1600245"/>
                  <a:pt x="1508515" y="1549363"/>
                  <a:pt x="1592533" y="1572259"/>
                </a:cubicBezTo>
                <a:cubicBezTo>
                  <a:pt x="1633270" y="1583708"/>
                  <a:pt x="1667641" y="1609149"/>
                  <a:pt x="1688009" y="1646039"/>
                </a:cubicBezTo>
                <a:cubicBezTo>
                  <a:pt x="1709650" y="1682928"/>
                  <a:pt x="1714742" y="1724906"/>
                  <a:pt x="1703285" y="1766884"/>
                </a:cubicBezTo>
                <a:lnTo>
                  <a:pt x="1443591" y="2724741"/>
                </a:lnTo>
                <a:cubicBezTo>
                  <a:pt x="1416858" y="2822689"/>
                  <a:pt x="1475417" y="2924453"/>
                  <a:pt x="1573438" y="2949894"/>
                </a:cubicBezTo>
                <a:cubicBezTo>
                  <a:pt x="1660003" y="2972792"/>
                  <a:pt x="1750386" y="2930814"/>
                  <a:pt x="1788577" y="2849402"/>
                </a:cubicBezTo>
                <a:lnTo>
                  <a:pt x="1788577" y="2848130"/>
                </a:lnTo>
                <a:lnTo>
                  <a:pt x="2131016" y="1570987"/>
                </a:lnTo>
                <a:lnTo>
                  <a:pt x="2562566" y="1272"/>
                </a:lnTo>
                <a:cubicBezTo>
                  <a:pt x="2553655" y="0"/>
                  <a:pt x="2544744" y="0"/>
                  <a:pt x="2535833" y="0"/>
                </a:cubicBezTo>
                <a:close/>
              </a:path>
            </a:pathLst>
          </a:custGeom>
          <a:solidFill>
            <a:schemeClr val="accent1"/>
          </a:solidFill>
          <a:ln w="12700" cap="flat">
            <a:noFill/>
            <a:prstDash val="solid"/>
            <a:miter/>
          </a:ln>
        </p:spPr>
        <p:txBody>
          <a:bodyPr rtlCol="0" anchor="ctr"/>
          <a:lstStyle/>
          <a:p>
            <a:endParaRPr lang="en-US" dirty="0"/>
          </a:p>
        </p:txBody>
      </p:sp>
      <p:pic>
        <p:nvPicPr>
          <p:cNvPr id="8" name="Graphic 7"/>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rot="10800000">
            <a:off x="6468038" y="5156615"/>
            <a:ext cx="878334" cy="1705001"/>
          </a:xfrm>
          <a:prstGeom prst="rect">
            <a:avLst/>
          </a:prstGeom>
        </p:spPr>
      </p:pic>
      <p:pic>
        <p:nvPicPr>
          <p:cNvPr id="30" name="Picture Placeholder 29"/>
          <p:cNvPicPr>
            <a:picLocks noGrp="1" noChangeAspect="1"/>
          </p:cNvPicPr>
          <p:nvPr>
            <p:ph type="pic" sz="quarter" idx="11"/>
          </p:nvPr>
        </p:nvPicPr>
        <p:blipFill>
          <a:blip r:embed="rId3"/>
          <a:srcRect t="4479" b="4479"/>
          <a:stretch>
            <a:fillRect/>
          </a:stretch>
        </p:blipFill>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p:txBody>
          <a:bodyPr/>
          <a:lstStyle/>
          <a:p>
            <a:fld id="{3A98EE3D-8CD1-4C3F-BD1C-C98C9596463C}" type="slidenum">
              <a:rPr lang="en-US" smtClean="0"/>
            </a:fld>
            <a:endParaRPr lang="en-US" dirty="0"/>
          </a:p>
        </p:txBody>
      </p:sp>
      <p:pic>
        <p:nvPicPr>
          <p:cNvPr id="8" name="Picture 7"/>
          <p:cNvPicPr>
            <a:picLocks noChangeAspect="1"/>
          </p:cNvPicPr>
          <p:nvPr/>
        </p:nvPicPr>
        <p:blipFill>
          <a:blip r:embed="rId1"/>
          <a:stretch>
            <a:fillRect/>
          </a:stretch>
        </p:blipFill>
        <p:spPr>
          <a:xfrm>
            <a:off x="2292729" y="-818318"/>
            <a:ext cx="8991602" cy="7676317"/>
          </a:xfrm>
          <a:prstGeom prst="rect">
            <a:avLst/>
          </a:prstGeom>
        </p:spPr>
      </p:pic>
      <p:sp>
        <p:nvSpPr>
          <p:cNvPr id="9" name="TextBox 8"/>
          <p:cNvSpPr txBox="1"/>
          <p:nvPr/>
        </p:nvSpPr>
        <p:spPr>
          <a:xfrm>
            <a:off x="278872" y="2503018"/>
            <a:ext cx="6753299" cy="3693319"/>
          </a:xfrm>
          <a:prstGeom prst="rect">
            <a:avLst/>
          </a:prstGeom>
          <a:noFill/>
        </p:spPr>
        <p:txBody>
          <a:bodyPr wrap="square" rtlCol="0">
            <a:spAutoFit/>
          </a:bodyPr>
          <a:lstStyle/>
          <a:p>
            <a:r>
              <a:rPr lang="en-US" sz="1800" dirty="0">
                <a:latin typeface="+mj-lt"/>
              </a:rPr>
              <a:t>Our project underscores several critical takeaways. First and foremost, we've seen the paramount importance of conducting regular security assessments in today's digital landscape, where cyber threats are continuously evolving. Our Python-based code has demonstrated its efficacy in identifying </a:t>
            </a:r>
            <a:r>
              <a:rPr lang="en-US" sz="1800" dirty="0" err="1">
                <a:latin typeface="+mj-lt"/>
              </a:rPr>
              <a:t>vulnerabilities.As</a:t>
            </a:r>
            <a:r>
              <a:rPr lang="en-US" sz="1800" dirty="0">
                <a:latin typeface="+mj-lt"/>
              </a:rPr>
              <a:t> we wrap up, it's crucial to reiterate the enduring need for ongoing network security efforts. The threats we face are dynamic, and a proactive, vigilant approach to security is our best defense. By leveraging such tools, organizations can stay one step ahead of potential attackers and ensure the integrity and resilience of their network infrastructure. </a:t>
            </a:r>
            <a:r>
              <a:rPr lang="en-US" sz="1800" b="1" dirty="0">
                <a:latin typeface="+mj-lt"/>
              </a:rPr>
              <a:t>In this ever-changing cybersecurity landscape, security assessments are not just a practice; they are a necessity.</a:t>
            </a:r>
            <a:endParaRPr lang="en-IN" b="1"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1"/>
          <a:stretch>
            <a:fillRect/>
          </a:stretch>
        </p:blipFill>
        <p:spPr>
          <a:xfrm>
            <a:off x="1" y="130629"/>
            <a:ext cx="12192000" cy="6727371"/>
          </a:xfrm>
          <a:prstGeom prst="rect">
            <a:avLst/>
          </a:prstGeom>
        </p:spPr>
      </p:pic>
    </p:spTree>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Slide Number Placeholder 95"/>
          <p:cNvSpPr>
            <a:spLocks noGrp="1"/>
          </p:cNvSpPr>
          <p:nvPr>
            <p:ph type="sldNum" sz="quarter" idx="4"/>
          </p:nvPr>
        </p:nvSpPr>
        <p:spPr>
          <a:xfrm>
            <a:off x="10768546" y="6290774"/>
            <a:ext cx="617912" cy="365125"/>
          </a:xfrm>
        </p:spPr>
        <p:txBody>
          <a:bodyPr/>
          <a:lstStyle/>
          <a:p>
            <a:fld id="{3A98EE3D-8CD1-4C3F-BD1C-C98C9596463C}" type="slidenum">
              <a:rPr lang="en-US" smtClean="0"/>
            </a:fld>
            <a:endParaRPr lang="en-US" dirty="0"/>
          </a:p>
        </p:txBody>
      </p:sp>
      <p:sp>
        <p:nvSpPr>
          <p:cNvPr id="119" name="Title 118"/>
          <p:cNvSpPr>
            <a:spLocks noGrp="1"/>
          </p:cNvSpPr>
          <p:nvPr>
            <p:ph type="ctrTitle"/>
          </p:nvPr>
        </p:nvSpPr>
        <p:spPr>
          <a:xfrm>
            <a:off x="796322" y="320040"/>
            <a:ext cx="6732237" cy="1017147"/>
          </a:xfrm>
        </p:spPr>
        <p:txBody>
          <a:bodyPr>
            <a:noAutofit/>
          </a:bodyPr>
          <a:lstStyle/>
          <a:p>
            <a:r>
              <a:rPr lang="en-US" dirty="0"/>
              <a:t>                       CONTENT</a:t>
            </a:r>
            <a:endParaRPr lang="en-US" dirty="0"/>
          </a:p>
        </p:txBody>
      </p:sp>
      <p:sp>
        <p:nvSpPr>
          <p:cNvPr id="6" name="Text Placeholder 5"/>
          <p:cNvSpPr>
            <a:spLocks noGrp="1"/>
          </p:cNvSpPr>
          <p:nvPr>
            <p:ph type="body" sz="quarter" idx="10"/>
          </p:nvPr>
        </p:nvSpPr>
        <p:spPr>
          <a:xfrm>
            <a:off x="824242" y="1749479"/>
            <a:ext cx="788639" cy="533400"/>
          </a:xfrm>
        </p:spPr>
        <p:txBody>
          <a:bodyPr vert="horz" lIns="0" tIns="0" rIns="0" bIns="0" rtlCol="0" anchor="ctr">
            <a:noAutofit/>
          </a:bodyPr>
          <a:lstStyle/>
          <a:p>
            <a:r>
              <a:rPr lang="en-US" b="1" dirty="0"/>
              <a:t>o1.</a:t>
            </a:r>
            <a:endParaRPr lang="en-US" b="1" dirty="0"/>
          </a:p>
        </p:txBody>
      </p:sp>
      <p:sp>
        <p:nvSpPr>
          <p:cNvPr id="11" name="Text Placeholder 10"/>
          <p:cNvSpPr>
            <a:spLocks noGrp="1"/>
          </p:cNvSpPr>
          <p:nvPr>
            <p:ph type="body" sz="quarter" idx="16"/>
          </p:nvPr>
        </p:nvSpPr>
        <p:spPr>
          <a:xfrm>
            <a:off x="1643379" y="1749479"/>
            <a:ext cx="5885179" cy="533400"/>
          </a:xfrm>
        </p:spPr>
        <p:txBody>
          <a:bodyPr/>
          <a:lstStyle/>
          <a:p>
            <a:r>
              <a:rPr lang="en-US" dirty="0"/>
              <a:t> </a:t>
            </a:r>
            <a:r>
              <a:rPr lang="en-US" b="1" dirty="0"/>
              <a:t>Objective of the Code</a:t>
            </a:r>
            <a:endParaRPr lang="en-US" b="1" dirty="0"/>
          </a:p>
        </p:txBody>
      </p:sp>
      <p:sp>
        <p:nvSpPr>
          <p:cNvPr id="8" name="Text Placeholder 7"/>
          <p:cNvSpPr>
            <a:spLocks noGrp="1"/>
          </p:cNvSpPr>
          <p:nvPr>
            <p:ph type="body" sz="quarter" idx="13"/>
          </p:nvPr>
        </p:nvSpPr>
        <p:spPr>
          <a:xfrm>
            <a:off x="824242" y="3006909"/>
            <a:ext cx="788639" cy="533400"/>
          </a:xfrm>
        </p:spPr>
        <p:txBody>
          <a:bodyPr/>
          <a:lstStyle/>
          <a:p>
            <a:r>
              <a:rPr lang="en-US" b="1" dirty="0"/>
              <a:t>o3.</a:t>
            </a:r>
            <a:endParaRPr lang="en-US" b="1" dirty="0"/>
          </a:p>
        </p:txBody>
      </p:sp>
      <p:sp>
        <p:nvSpPr>
          <p:cNvPr id="13" name="Text Placeholder 12"/>
          <p:cNvSpPr>
            <a:spLocks noGrp="1"/>
          </p:cNvSpPr>
          <p:nvPr>
            <p:ph type="body" sz="quarter" idx="18"/>
          </p:nvPr>
        </p:nvSpPr>
        <p:spPr>
          <a:xfrm>
            <a:off x="1643379" y="3009613"/>
            <a:ext cx="5885179" cy="533400"/>
          </a:xfrm>
        </p:spPr>
        <p:txBody>
          <a:bodyPr/>
          <a:lstStyle/>
          <a:p>
            <a:r>
              <a:rPr lang="en-US" b="1" dirty="0"/>
              <a:t>Literature Review</a:t>
            </a:r>
            <a:endParaRPr lang="en-US" b="1" dirty="0"/>
          </a:p>
        </p:txBody>
      </p:sp>
      <p:sp>
        <p:nvSpPr>
          <p:cNvPr id="9" name="Text Placeholder 8"/>
          <p:cNvSpPr>
            <a:spLocks noGrp="1"/>
          </p:cNvSpPr>
          <p:nvPr>
            <p:ph type="body" sz="quarter" idx="14"/>
          </p:nvPr>
        </p:nvSpPr>
        <p:spPr>
          <a:xfrm>
            <a:off x="824242" y="3635783"/>
            <a:ext cx="788639" cy="533400"/>
          </a:xfrm>
        </p:spPr>
        <p:txBody>
          <a:bodyPr/>
          <a:lstStyle/>
          <a:p>
            <a:r>
              <a:rPr lang="en-US" b="1" dirty="0"/>
              <a:t>o4.</a:t>
            </a:r>
            <a:endParaRPr lang="en-US" b="1" dirty="0"/>
          </a:p>
        </p:txBody>
      </p:sp>
      <p:sp>
        <p:nvSpPr>
          <p:cNvPr id="14" name="Text Placeholder 13"/>
          <p:cNvSpPr>
            <a:spLocks noGrp="1"/>
          </p:cNvSpPr>
          <p:nvPr>
            <p:ph type="body" sz="quarter" idx="19"/>
          </p:nvPr>
        </p:nvSpPr>
        <p:spPr>
          <a:xfrm>
            <a:off x="1643379" y="3638169"/>
            <a:ext cx="5885179" cy="533400"/>
          </a:xfrm>
        </p:spPr>
        <p:txBody>
          <a:bodyPr/>
          <a:lstStyle/>
          <a:p>
            <a:r>
              <a:rPr lang="en-US" b="1" dirty="0"/>
              <a:t>Techniques Utilized</a:t>
            </a:r>
            <a:endParaRPr lang="en-US" b="1" dirty="0"/>
          </a:p>
        </p:txBody>
      </p:sp>
      <p:sp>
        <p:nvSpPr>
          <p:cNvPr id="10" name="Text Placeholder 9"/>
          <p:cNvSpPr>
            <a:spLocks noGrp="1"/>
          </p:cNvSpPr>
          <p:nvPr>
            <p:ph type="body" sz="quarter" idx="15"/>
          </p:nvPr>
        </p:nvSpPr>
        <p:spPr>
          <a:xfrm>
            <a:off x="824242" y="4264656"/>
            <a:ext cx="788639" cy="533400"/>
          </a:xfrm>
        </p:spPr>
        <p:txBody>
          <a:bodyPr/>
          <a:lstStyle/>
          <a:p>
            <a:r>
              <a:rPr lang="en-US" b="1" dirty="0"/>
              <a:t>o5.</a:t>
            </a:r>
            <a:endParaRPr lang="en-US" b="1" dirty="0"/>
          </a:p>
        </p:txBody>
      </p:sp>
      <p:sp>
        <p:nvSpPr>
          <p:cNvPr id="15" name="Text Placeholder 14"/>
          <p:cNvSpPr>
            <a:spLocks noGrp="1"/>
          </p:cNvSpPr>
          <p:nvPr>
            <p:ph type="body" sz="quarter" idx="20"/>
          </p:nvPr>
        </p:nvSpPr>
        <p:spPr>
          <a:xfrm>
            <a:off x="1643379" y="4269747"/>
            <a:ext cx="5885179" cy="533400"/>
          </a:xfrm>
        </p:spPr>
        <p:txBody>
          <a:bodyPr/>
          <a:lstStyle/>
          <a:p>
            <a:r>
              <a:rPr lang="en-US" b="1" dirty="0"/>
              <a:t>Outcomes</a:t>
            </a:r>
            <a:endParaRPr lang="en-US" b="1" dirty="0"/>
          </a:p>
        </p:txBody>
      </p:sp>
      <p:sp>
        <p:nvSpPr>
          <p:cNvPr id="7" name="Text Placeholder 6"/>
          <p:cNvSpPr>
            <a:spLocks noGrp="1"/>
          </p:cNvSpPr>
          <p:nvPr>
            <p:ph type="body" sz="quarter" idx="12"/>
          </p:nvPr>
        </p:nvSpPr>
        <p:spPr>
          <a:xfrm>
            <a:off x="824242" y="2378035"/>
            <a:ext cx="788639" cy="533400"/>
          </a:xfrm>
        </p:spPr>
        <p:txBody>
          <a:bodyPr/>
          <a:lstStyle/>
          <a:p>
            <a:r>
              <a:rPr lang="en-US" b="1" dirty="0"/>
              <a:t>o2.</a:t>
            </a:r>
            <a:endParaRPr lang="en-US" b="1" dirty="0"/>
          </a:p>
        </p:txBody>
      </p:sp>
      <p:sp>
        <p:nvSpPr>
          <p:cNvPr id="12" name="Text Placeholder 11"/>
          <p:cNvSpPr>
            <a:spLocks noGrp="1"/>
          </p:cNvSpPr>
          <p:nvPr>
            <p:ph type="body" sz="quarter" idx="17"/>
          </p:nvPr>
        </p:nvSpPr>
        <p:spPr>
          <a:xfrm>
            <a:off x="1643379" y="2378035"/>
            <a:ext cx="5885179" cy="533400"/>
          </a:xfrm>
        </p:spPr>
        <p:txBody>
          <a:bodyPr/>
          <a:lstStyle/>
          <a:p>
            <a:r>
              <a:rPr lang="en-US" b="1" dirty="0"/>
              <a:t> Introduction</a:t>
            </a:r>
            <a:endParaRPr lang="en-US" b="1" dirty="0"/>
          </a:p>
        </p:txBody>
      </p:sp>
      <p:sp>
        <p:nvSpPr>
          <p:cNvPr id="51" name="Freeform: Shape 50"/>
          <p:cNvSpPr/>
          <p:nvPr/>
        </p:nvSpPr>
        <p:spPr>
          <a:xfrm>
            <a:off x="7370364" y="-3219"/>
            <a:ext cx="2562565" cy="6884359"/>
          </a:xfrm>
          <a:custGeom>
            <a:avLst/>
            <a:gdLst>
              <a:gd name="connsiteX0" fmla="*/ 2535833 w 2562565"/>
              <a:gd name="connsiteY0" fmla="*/ 0 h 6884359"/>
              <a:gd name="connsiteX1" fmla="*/ 2106829 w 2562565"/>
              <a:gd name="connsiteY1" fmla="*/ 1564627 h 6884359"/>
              <a:gd name="connsiteX2" fmla="*/ 1764389 w 2562565"/>
              <a:gd name="connsiteY2" fmla="*/ 2840498 h 6884359"/>
              <a:gd name="connsiteX3" fmla="*/ 1579803 w 2562565"/>
              <a:gd name="connsiteY3" fmla="*/ 2925726 h 6884359"/>
              <a:gd name="connsiteX4" fmla="*/ 1467779 w 2562565"/>
              <a:gd name="connsiteY4" fmla="*/ 2731101 h 6884359"/>
              <a:gd name="connsiteX5" fmla="*/ 1727472 w 2562565"/>
              <a:gd name="connsiteY5" fmla="*/ 1773244 h 6884359"/>
              <a:gd name="connsiteX6" fmla="*/ 1709650 w 2562565"/>
              <a:gd name="connsiteY6" fmla="*/ 1633318 h 6884359"/>
              <a:gd name="connsiteX7" fmla="*/ 1597625 w 2562565"/>
              <a:gd name="connsiteY7" fmla="*/ 1546818 h 6884359"/>
              <a:gd name="connsiteX8" fmla="*/ 1372303 w 2562565"/>
              <a:gd name="connsiteY8" fmla="*/ 1676568 h 6884359"/>
              <a:gd name="connsiteX9" fmla="*/ 977670 w 2562565"/>
              <a:gd name="connsiteY9" fmla="*/ 3131798 h 6884359"/>
              <a:gd name="connsiteX10" fmla="*/ 5092 w 2562565"/>
              <a:gd name="connsiteY10" fmla="*/ 6867823 h 6884359"/>
              <a:gd name="connsiteX11" fmla="*/ 0 w 2562565"/>
              <a:gd name="connsiteY11" fmla="*/ 6884360 h 6884359"/>
              <a:gd name="connsiteX12" fmla="*/ 26733 w 2562565"/>
              <a:gd name="connsiteY12" fmla="*/ 6884360 h 6884359"/>
              <a:gd name="connsiteX13" fmla="*/ 1003131 w 2562565"/>
              <a:gd name="connsiteY13" fmla="*/ 3139431 h 6884359"/>
              <a:gd name="connsiteX14" fmla="*/ 1397763 w 2562565"/>
              <a:gd name="connsiteY14" fmla="*/ 1684200 h 6884359"/>
              <a:gd name="connsiteX15" fmla="*/ 1592533 w 2562565"/>
              <a:gd name="connsiteY15" fmla="*/ 1572259 h 6884359"/>
              <a:gd name="connsiteX16" fmla="*/ 1688009 w 2562565"/>
              <a:gd name="connsiteY16" fmla="*/ 1646039 h 6884359"/>
              <a:gd name="connsiteX17" fmla="*/ 1703285 w 2562565"/>
              <a:gd name="connsiteY17" fmla="*/ 1766884 h 6884359"/>
              <a:gd name="connsiteX18" fmla="*/ 1443591 w 2562565"/>
              <a:gd name="connsiteY18" fmla="*/ 2724741 h 6884359"/>
              <a:gd name="connsiteX19" fmla="*/ 1573438 w 2562565"/>
              <a:gd name="connsiteY19" fmla="*/ 2949894 h 6884359"/>
              <a:gd name="connsiteX20" fmla="*/ 1788577 w 2562565"/>
              <a:gd name="connsiteY20" fmla="*/ 2849402 h 6884359"/>
              <a:gd name="connsiteX21" fmla="*/ 1788577 w 2562565"/>
              <a:gd name="connsiteY21" fmla="*/ 2848130 h 6884359"/>
              <a:gd name="connsiteX22" fmla="*/ 2131016 w 2562565"/>
              <a:gd name="connsiteY22" fmla="*/ 1570987 h 6884359"/>
              <a:gd name="connsiteX23" fmla="*/ 2562566 w 2562565"/>
              <a:gd name="connsiteY23" fmla="*/ 1272 h 6884359"/>
              <a:gd name="connsiteX24" fmla="*/ 2535833 w 2562565"/>
              <a:gd name="connsiteY24" fmla="*/ 0 h 6884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562565" h="6884359">
                <a:moveTo>
                  <a:pt x="2535833" y="0"/>
                </a:moveTo>
                <a:lnTo>
                  <a:pt x="2106829" y="1564627"/>
                </a:lnTo>
                <a:lnTo>
                  <a:pt x="1764389" y="2840498"/>
                </a:lnTo>
                <a:cubicBezTo>
                  <a:pt x="1731291" y="2910461"/>
                  <a:pt x="1653638" y="2946078"/>
                  <a:pt x="1579803" y="2925726"/>
                </a:cubicBezTo>
                <a:cubicBezTo>
                  <a:pt x="1495785" y="2902829"/>
                  <a:pt x="1444864" y="2815057"/>
                  <a:pt x="1467779" y="2731101"/>
                </a:cubicBezTo>
                <a:lnTo>
                  <a:pt x="1727472" y="1773244"/>
                </a:lnTo>
                <a:cubicBezTo>
                  <a:pt x="1740202" y="1726178"/>
                  <a:pt x="1733837" y="1676568"/>
                  <a:pt x="1709650" y="1633318"/>
                </a:cubicBezTo>
                <a:cubicBezTo>
                  <a:pt x="1685463" y="1590068"/>
                  <a:pt x="1646000" y="1559539"/>
                  <a:pt x="1597625" y="1546818"/>
                </a:cubicBezTo>
                <a:cubicBezTo>
                  <a:pt x="1499604" y="1520105"/>
                  <a:pt x="1397763" y="1578620"/>
                  <a:pt x="1372303" y="1676568"/>
                </a:cubicBezTo>
                <a:lnTo>
                  <a:pt x="977670" y="3131798"/>
                </a:lnTo>
                <a:lnTo>
                  <a:pt x="5092" y="6867823"/>
                </a:lnTo>
                <a:cubicBezTo>
                  <a:pt x="5092" y="6867823"/>
                  <a:pt x="1273" y="6880544"/>
                  <a:pt x="0" y="6884360"/>
                </a:cubicBezTo>
                <a:lnTo>
                  <a:pt x="26733" y="6884360"/>
                </a:lnTo>
                <a:lnTo>
                  <a:pt x="1003131" y="3139431"/>
                </a:lnTo>
                <a:lnTo>
                  <a:pt x="1397763" y="1684200"/>
                </a:lnTo>
                <a:cubicBezTo>
                  <a:pt x="1420677" y="1600245"/>
                  <a:pt x="1508515" y="1549363"/>
                  <a:pt x="1592533" y="1572259"/>
                </a:cubicBezTo>
                <a:cubicBezTo>
                  <a:pt x="1633270" y="1583708"/>
                  <a:pt x="1667641" y="1609149"/>
                  <a:pt x="1688009" y="1646039"/>
                </a:cubicBezTo>
                <a:cubicBezTo>
                  <a:pt x="1709650" y="1682928"/>
                  <a:pt x="1714742" y="1724906"/>
                  <a:pt x="1703285" y="1766884"/>
                </a:cubicBezTo>
                <a:lnTo>
                  <a:pt x="1443591" y="2724741"/>
                </a:lnTo>
                <a:cubicBezTo>
                  <a:pt x="1416858" y="2822689"/>
                  <a:pt x="1475417" y="2924453"/>
                  <a:pt x="1573438" y="2949894"/>
                </a:cubicBezTo>
                <a:cubicBezTo>
                  <a:pt x="1660003" y="2972792"/>
                  <a:pt x="1750386" y="2930814"/>
                  <a:pt x="1788577" y="2849402"/>
                </a:cubicBezTo>
                <a:lnTo>
                  <a:pt x="1788577" y="2848130"/>
                </a:lnTo>
                <a:lnTo>
                  <a:pt x="2131016" y="1570987"/>
                </a:lnTo>
                <a:lnTo>
                  <a:pt x="2562566" y="1272"/>
                </a:lnTo>
                <a:cubicBezTo>
                  <a:pt x="2553655" y="0"/>
                  <a:pt x="2544744" y="0"/>
                  <a:pt x="2535833" y="0"/>
                </a:cubicBezTo>
                <a:close/>
              </a:path>
            </a:pathLst>
          </a:custGeom>
          <a:solidFill>
            <a:schemeClr val="accent1"/>
          </a:solidFill>
          <a:ln w="12700" cap="flat">
            <a:noFill/>
            <a:prstDash val="solid"/>
            <a:miter/>
          </a:ln>
        </p:spPr>
        <p:txBody>
          <a:bodyPr rtlCol="0" anchor="ctr"/>
          <a:lstStyle/>
          <a:p>
            <a:endParaRPr lang="en-US" dirty="0"/>
          </a:p>
        </p:txBody>
      </p:sp>
      <p:pic>
        <p:nvPicPr>
          <p:cNvPr id="73" name="Graphic 72"/>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rot="10800000">
            <a:off x="7829202" y="5156615"/>
            <a:ext cx="878334" cy="1705001"/>
          </a:xfrm>
          <a:prstGeom prst="rect">
            <a:avLst/>
          </a:prstGeom>
        </p:spPr>
      </p:pic>
      <p:sp>
        <p:nvSpPr>
          <p:cNvPr id="2" name="Text Placeholder 9"/>
          <p:cNvSpPr txBox="1"/>
          <p:nvPr/>
        </p:nvSpPr>
        <p:spPr>
          <a:xfrm>
            <a:off x="824241" y="4906931"/>
            <a:ext cx="788639" cy="533400"/>
          </a:xfrm>
          <a:prstGeom prst="rect">
            <a:avLst/>
          </a:prstGeom>
        </p:spPr>
        <p:txBody>
          <a:bodyPr vert="horz" lIns="0" tIns="0" rIns="0" bIns="0" rtlCol="0" anchor="ctr">
            <a:noAutofit/>
          </a:bodyPr>
          <a:lstStyle>
            <a:lvl1pPr marL="0" indent="0" algn="ctr" defTabSz="914400" rtl="0" eaLnBrk="1" latinLnBrk="0" hangingPunct="1">
              <a:lnSpc>
                <a:spcPct val="60000"/>
              </a:lnSpc>
              <a:spcBef>
                <a:spcPts val="0"/>
              </a:spcBef>
              <a:spcAft>
                <a:spcPts val="0"/>
              </a:spcAft>
              <a:buClr>
                <a:schemeClr val="accent1"/>
              </a:buClr>
              <a:buSzPct val="100000"/>
              <a:buFont typeface="Calibri" panose="020F0502020204030204" pitchFamily="34" charset="0"/>
              <a:buNone/>
              <a:defRPr sz="4400" b="0" kern="1200" spc="100" baseline="-25000">
                <a:solidFill>
                  <a:schemeClr val="tx2"/>
                </a:solidFill>
                <a:latin typeface="+mn-lt"/>
                <a:ea typeface="+mn-ea"/>
                <a:cs typeface="+mn-cs"/>
              </a:defRPr>
            </a:lvl1pPr>
            <a:lvl2pPr marL="201295" indent="0" algn="l" defTabSz="914400" rtl="0" eaLnBrk="1" latinLnBrk="0" hangingPunct="1">
              <a:lnSpc>
                <a:spcPct val="100000"/>
              </a:lnSpc>
              <a:spcBef>
                <a:spcPts val="200"/>
              </a:spcBef>
              <a:spcAft>
                <a:spcPts val="400"/>
              </a:spcAft>
              <a:buClrTx/>
              <a:buFont typeface="Calibri" panose="020F0502020204030204" pitchFamily="34" charset="0"/>
              <a:buNone/>
              <a:defRPr sz="1800" kern="1200">
                <a:solidFill>
                  <a:schemeClr val="tx1"/>
                </a:solidFill>
                <a:latin typeface="+mn-lt"/>
                <a:ea typeface="+mn-ea"/>
                <a:cs typeface="+mn-cs"/>
              </a:defRPr>
            </a:lvl2pPr>
            <a:lvl3pPr marL="384175" indent="0" algn="l" defTabSz="914400" rtl="0" eaLnBrk="1" latinLnBrk="0" hangingPunct="1">
              <a:lnSpc>
                <a:spcPct val="100000"/>
              </a:lnSpc>
              <a:spcBef>
                <a:spcPts val="200"/>
              </a:spcBef>
              <a:spcAft>
                <a:spcPts val="400"/>
              </a:spcAft>
              <a:buClrTx/>
              <a:buFont typeface="Calibri" panose="020F0502020204030204" pitchFamily="34" charset="0"/>
              <a:buNone/>
              <a:defRPr sz="1400" kern="1200">
                <a:solidFill>
                  <a:schemeClr val="tx1"/>
                </a:solidFill>
                <a:latin typeface="+mn-lt"/>
                <a:ea typeface="+mn-ea"/>
                <a:cs typeface="+mn-cs"/>
              </a:defRPr>
            </a:lvl3pPr>
            <a:lvl4pPr marL="567055" indent="0" algn="l" defTabSz="914400" rtl="0" eaLnBrk="1" latinLnBrk="0" hangingPunct="1">
              <a:lnSpc>
                <a:spcPct val="100000"/>
              </a:lnSpc>
              <a:spcBef>
                <a:spcPts val="200"/>
              </a:spcBef>
              <a:spcAft>
                <a:spcPts val="400"/>
              </a:spcAft>
              <a:buClrTx/>
              <a:buFont typeface="Calibri" panose="020F0502020204030204" pitchFamily="34" charset="0"/>
              <a:buNone/>
              <a:defRPr sz="1400" kern="1200">
                <a:solidFill>
                  <a:schemeClr val="tx1"/>
                </a:solidFill>
                <a:latin typeface="+mn-lt"/>
                <a:ea typeface="+mn-ea"/>
                <a:cs typeface="+mn-cs"/>
              </a:defRPr>
            </a:lvl4pPr>
            <a:lvl5pPr marL="749935" indent="0" algn="l" defTabSz="914400" rtl="0" eaLnBrk="1" latinLnBrk="0" hangingPunct="1">
              <a:lnSpc>
                <a:spcPct val="100000"/>
              </a:lnSpc>
              <a:spcBef>
                <a:spcPts val="200"/>
              </a:spcBef>
              <a:spcAft>
                <a:spcPts val="400"/>
              </a:spcAft>
              <a:buClrTx/>
              <a:buFont typeface="Calibri" panose="020F0502020204030204" pitchFamily="34" charset="0"/>
              <a:buNone/>
              <a:defRPr sz="1400" kern="1200">
                <a:solidFill>
                  <a:schemeClr val="tx1"/>
                </a:solidFill>
                <a:latin typeface="+mn-lt"/>
                <a:ea typeface="+mn-ea"/>
                <a:cs typeface="+mn-cs"/>
              </a:defRPr>
            </a:lvl5pPr>
            <a:lvl6pPr marL="109982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6pPr>
            <a:lvl7pPr marL="1299845"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7pPr>
            <a:lvl8pPr marL="149987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8pPr>
            <a:lvl9pPr marL="1699895"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9pPr>
          </a:lstStyle>
          <a:p>
            <a:r>
              <a:rPr lang="en-US" b="1" dirty="0"/>
              <a:t>o6.</a:t>
            </a:r>
            <a:endParaRPr lang="en-US" b="1" dirty="0"/>
          </a:p>
        </p:txBody>
      </p:sp>
      <p:sp>
        <p:nvSpPr>
          <p:cNvPr id="3" name="Text Placeholder 9"/>
          <p:cNvSpPr txBox="1"/>
          <p:nvPr/>
        </p:nvSpPr>
        <p:spPr>
          <a:xfrm>
            <a:off x="824241" y="5535487"/>
            <a:ext cx="788639" cy="533400"/>
          </a:xfrm>
          <a:prstGeom prst="rect">
            <a:avLst/>
          </a:prstGeom>
        </p:spPr>
        <p:txBody>
          <a:bodyPr vert="horz" lIns="0" tIns="0" rIns="0" bIns="0" rtlCol="0" anchor="ctr">
            <a:noAutofit/>
          </a:bodyPr>
          <a:lstStyle>
            <a:lvl1pPr marL="0" indent="0" algn="ctr" defTabSz="914400" rtl="0" eaLnBrk="1" latinLnBrk="0" hangingPunct="1">
              <a:lnSpc>
                <a:spcPct val="60000"/>
              </a:lnSpc>
              <a:spcBef>
                <a:spcPts val="0"/>
              </a:spcBef>
              <a:spcAft>
                <a:spcPts val="0"/>
              </a:spcAft>
              <a:buClr>
                <a:schemeClr val="accent1"/>
              </a:buClr>
              <a:buSzPct val="100000"/>
              <a:buFont typeface="Calibri" panose="020F0502020204030204" pitchFamily="34" charset="0"/>
              <a:buNone/>
              <a:defRPr sz="4400" b="0" kern="1200" spc="100" baseline="-25000">
                <a:solidFill>
                  <a:schemeClr val="tx2"/>
                </a:solidFill>
                <a:latin typeface="+mn-lt"/>
                <a:ea typeface="+mn-ea"/>
                <a:cs typeface="+mn-cs"/>
              </a:defRPr>
            </a:lvl1pPr>
            <a:lvl2pPr marL="201295" indent="0" algn="l" defTabSz="914400" rtl="0" eaLnBrk="1" latinLnBrk="0" hangingPunct="1">
              <a:lnSpc>
                <a:spcPct val="100000"/>
              </a:lnSpc>
              <a:spcBef>
                <a:spcPts val="200"/>
              </a:spcBef>
              <a:spcAft>
                <a:spcPts val="400"/>
              </a:spcAft>
              <a:buClrTx/>
              <a:buFont typeface="Calibri" panose="020F0502020204030204" pitchFamily="34" charset="0"/>
              <a:buNone/>
              <a:defRPr sz="1800" kern="1200">
                <a:solidFill>
                  <a:schemeClr val="tx1"/>
                </a:solidFill>
                <a:latin typeface="+mn-lt"/>
                <a:ea typeface="+mn-ea"/>
                <a:cs typeface="+mn-cs"/>
              </a:defRPr>
            </a:lvl2pPr>
            <a:lvl3pPr marL="384175" indent="0" algn="l" defTabSz="914400" rtl="0" eaLnBrk="1" latinLnBrk="0" hangingPunct="1">
              <a:lnSpc>
                <a:spcPct val="100000"/>
              </a:lnSpc>
              <a:spcBef>
                <a:spcPts val="200"/>
              </a:spcBef>
              <a:spcAft>
                <a:spcPts val="400"/>
              </a:spcAft>
              <a:buClrTx/>
              <a:buFont typeface="Calibri" panose="020F0502020204030204" pitchFamily="34" charset="0"/>
              <a:buNone/>
              <a:defRPr sz="1400" kern="1200">
                <a:solidFill>
                  <a:schemeClr val="tx1"/>
                </a:solidFill>
                <a:latin typeface="+mn-lt"/>
                <a:ea typeface="+mn-ea"/>
                <a:cs typeface="+mn-cs"/>
              </a:defRPr>
            </a:lvl3pPr>
            <a:lvl4pPr marL="567055" indent="0" algn="l" defTabSz="914400" rtl="0" eaLnBrk="1" latinLnBrk="0" hangingPunct="1">
              <a:lnSpc>
                <a:spcPct val="100000"/>
              </a:lnSpc>
              <a:spcBef>
                <a:spcPts val="200"/>
              </a:spcBef>
              <a:spcAft>
                <a:spcPts val="400"/>
              </a:spcAft>
              <a:buClrTx/>
              <a:buFont typeface="Calibri" panose="020F0502020204030204" pitchFamily="34" charset="0"/>
              <a:buNone/>
              <a:defRPr sz="1400" kern="1200">
                <a:solidFill>
                  <a:schemeClr val="tx1"/>
                </a:solidFill>
                <a:latin typeface="+mn-lt"/>
                <a:ea typeface="+mn-ea"/>
                <a:cs typeface="+mn-cs"/>
              </a:defRPr>
            </a:lvl4pPr>
            <a:lvl5pPr marL="749935" indent="0" algn="l" defTabSz="914400" rtl="0" eaLnBrk="1" latinLnBrk="0" hangingPunct="1">
              <a:lnSpc>
                <a:spcPct val="100000"/>
              </a:lnSpc>
              <a:spcBef>
                <a:spcPts val="200"/>
              </a:spcBef>
              <a:spcAft>
                <a:spcPts val="400"/>
              </a:spcAft>
              <a:buClrTx/>
              <a:buFont typeface="Calibri" panose="020F0502020204030204" pitchFamily="34" charset="0"/>
              <a:buNone/>
              <a:defRPr sz="1400" kern="1200">
                <a:solidFill>
                  <a:schemeClr val="tx1"/>
                </a:solidFill>
                <a:latin typeface="+mn-lt"/>
                <a:ea typeface="+mn-ea"/>
                <a:cs typeface="+mn-cs"/>
              </a:defRPr>
            </a:lvl5pPr>
            <a:lvl6pPr marL="109982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6pPr>
            <a:lvl7pPr marL="1299845"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7pPr>
            <a:lvl8pPr marL="149987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8pPr>
            <a:lvl9pPr marL="1699895"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9pPr>
          </a:lstStyle>
          <a:p>
            <a:r>
              <a:rPr lang="en-US" b="1" dirty="0"/>
              <a:t>o7.</a:t>
            </a:r>
            <a:endParaRPr lang="en-US" b="1" dirty="0"/>
          </a:p>
        </p:txBody>
      </p:sp>
      <p:sp>
        <p:nvSpPr>
          <p:cNvPr id="4" name="Text Placeholder 14"/>
          <p:cNvSpPr txBox="1"/>
          <p:nvPr/>
        </p:nvSpPr>
        <p:spPr>
          <a:xfrm>
            <a:off x="1643376" y="4901325"/>
            <a:ext cx="5885179" cy="533400"/>
          </a:xfrm>
          <a:prstGeom prst="rect">
            <a:avLst/>
          </a:prstGeom>
        </p:spPr>
        <p:txBody>
          <a:bodyPr vert="horz" lIns="0" tIns="45720" rIns="0" bIns="0" rtlCol="0" anchor="b">
            <a:normAutofit/>
          </a:bodyPr>
          <a:lstStyle>
            <a:lvl1pPr marL="0" indent="0" algn="l" defTabSz="914400" rtl="0" eaLnBrk="1" latinLnBrk="0" hangingPunct="1">
              <a:lnSpc>
                <a:spcPct val="100000"/>
              </a:lnSpc>
              <a:spcBef>
                <a:spcPts val="1200"/>
              </a:spcBef>
              <a:spcAft>
                <a:spcPts val="200"/>
              </a:spcAft>
              <a:buClr>
                <a:schemeClr val="accent1"/>
              </a:buClr>
              <a:buSzPct val="100000"/>
              <a:buFont typeface="Calibri" panose="020F0502020204030204" pitchFamily="34" charset="0"/>
              <a:buNone/>
              <a:defRPr sz="2000" kern="1200">
                <a:solidFill>
                  <a:schemeClr val="tx1">
                    <a:lumMod val="50000"/>
                    <a:lumOff val="50000"/>
                  </a:schemeClr>
                </a:solidFill>
                <a:latin typeface="+mn-lt"/>
                <a:ea typeface="+mn-ea"/>
                <a:cs typeface="+mn-cs"/>
              </a:defRPr>
            </a:lvl1pPr>
            <a:lvl2pPr marL="201295" indent="0" algn="l" defTabSz="914400" rtl="0" eaLnBrk="1" latinLnBrk="0" hangingPunct="1">
              <a:lnSpc>
                <a:spcPct val="100000"/>
              </a:lnSpc>
              <a:spcBef>
                <a:spcPts val="200"/>
              </a:spcBef>
              <a:spcAft>
                <a:spcPts val="400"/>
              </a:spcAft>
              <a:buClrTx/>
              <a:buFont typeface="Calibri" panose="020F0502020204030204" pitchFamily="34" charset="0"/>
              <a:buNone/>
              <a:defRPr sz="1800" kern="1200">
                <a:solidFill>
                  <a:schemeClr val="tx1"/>
                </a:solidFill>
                <a:latin typeface="+mn-lt"/>
                <a:ea typeface="+mn-ea"/>
                <a:cs typeface="+mn-cs"/>
              </a:defRPr>
            </a:lvl2pPr>
            <a:lvl3pPr marL="384175" indent="0" algn="l" defTabSz="914400" rtl="0" eaLnBrk="1" latinLnBrk="0" hangingPunct="1">
              <a:lnSpc>
                <a:spcPct val="100000"/>
              </a:lnSpc>
              <a:spcBef>
                <a:spcPts val="200"/>
              </a:spcBef>
              <a:spcAft>
                <a:spcPts val="400"/>
              </a:spcAft>
              <a:buClrTx/>
              <a:buFont typeface="Calibri" panose="020F0502020204030204" pitchFamily="34" charset="0"/>
              <a:buNone/>
              <a:defRPr sz="1400" kern="1200">
                <a:solidFill>
                  <a:schemeClr val="tx1"/>
                </a:solidFill>
                <a:latin typeface="+mn-lt"/>
                <a:ea typeface="+mn-ea"/>
                <a:cs typeface="+mn-cs"/>
              </a:defRPr>
            </a:lvl3pPr>
            <a:lvl4pPr marL="567055" indent="0" algn="l" defTabSz="914400" rtl="0" eaLnBrk="1" latinLnBrk="0" hangingPunct="1">
              <a:lnSpc>
                <a:spcPct val="100000"/>
              </a:lnSpc>
              <a:spcBef>
                <a:spcPts val="200"/>
              </a:spcBef>
              <a:spcAft>
                <a:spcPts val="400"/>
              </a:spcAft>
              <a:buClrTx/>
              <a:buFont typeface="Calibri" panose="020F0502020204030204" pitchFamily="34" charset="0"/>
              <a:buNone/>
              <a:defRPr sz="1400" kern="1200">
                <a:solidFill>
                  <a:schemeClr val="tx1"/>
                </a:solidFill>
                <a:latin typeface="+mn-lt"/>
                <a:ea typeface="+mn-ea"/>
                <a:cs typeface="+mn-cs"/>
              </a:defRPr>
            </a:lvl4pPr>
            <a:lvl5pPr marL="749935" indent="0" algn="l" defTabSz="914400" rtl="0" eaLnBrk="1" latinLnBrk="0" hangingPunct="1">
              <a:lnSpc>
                <a:spcPct val="100000"/>
              </a:lnSpc>
              <a:spcBef>
                <a:spcPts val="200"/>
              </a:spcBef>
              <a:spcAft>
                <a:spcPts val="400"/>
              </a:spcAft>
              <a:buClrTx/>
              <a:buFont typeface="Calibri" panose="020F0502020204030204" pitchFamily="34" charset="0"/>
              <a:buNone/>
              <a:defRPr sz="1400" kern="1200">
                <a:solidFill>
                  <a:schemeClr val="tx1"/>
                </a:solidFill>
                <a:latin typeface="+mn-lt"/>
                <a:ea typeface="+mn-ea"/>
                <a:cs typeface="+mn-cs"/>
              </a:defRPr>
            </a:lvl5pPr>
            <a:lvl6pPr marL="109982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6pPr>
            <a:lvl7pPr marL="1299845"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7pPr>
            <a:lvl8pPr marL="149987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8pPr>
            <a:lvl9pPr marL="1699895"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9pPr>
          </a:lstStyle>
          <a:p>
            <a:r>
              <a:rPr lang="en-US" b="1" dirty="0"/>
              <a:t>Future Scope</a:t>
            </a:r>
            <a:endParaRPr lang="en-US" b="1" dirty="0"/>
          </a:p>
        </p:txBody>
      </p:sp>
      <p:sp>
        <p:nvSpPr>
          <p:cNvPr id="5" name="Text Placeholder 14"/>
          <p:cNvSpPr txBox="1"/>
          <p:nvPr/>
        </p:nvSpPr>
        <p:spPr>
          <a:xfrm>
            <a:off x="1643377" y="5553107"/>
            <a:ext cx="5885179" cy="533400"/>
          </a:xfrm>
          <a:prstGeom prst="rect">
            <a:avLst/>
          </a:prstGeom>
        </p:spPr>
        <p:txBody>
          <a:bodyPr vert="horz" lIns="0" tIns="45720" rIns="0" bIns="0" rtlCol="0" anchor="b">
            <a:normAutofit/>
          </a:bodyPr>
          <a:lstStyle>
            <a:lvl1pPr marL="0" indent="0" algn="l" defTabSz="914400" rtl="0" eaLnBrk="1" latinLnBrk="0" hangingPunct="1">
              <a:lnSpc>
                <a:spcPct val="100000"/>
              </a:lnSpc>
              <a:spcBef>
                <a:spcPts val="1200"/>
              </a:spcBef>
              <a:spcAft>
                <a:spcPts val="200"/>
              </a:spcAft>
              <a:buClr>
                <a:schemeClr val="accent1"/>
              </a:buClr>
              <a:buSzPct val="100000"/>
              <a:buFont typeface="Calibri" panose="020F0502020204030204" pitchFamily="34" charset="0"/>
              <a:buNone/>
              <a:defRPr sz="2000" kern="1200">
                <a:solidFill>
                  <a:schemeClr val="tx1">
                    <a:lumMod val="50000"/>
                    <a:lumOff val="50000"/>
                  </a:schemeClr>
                </a:solidFill>
                <a:latin typeface="+mn-lt"/>
                <a:ea typeface="+mn-ea"/>
                <a:cs typeface="+mn-cs"/>
              </a:defRPr>
            </a:lvl1pPr>
            <a:lvl2pPr marL="201295" indent="0" algn="l" defTabSz="914400" rtl="0" eaLnBrk="1" latinLnBrk="0" hangingPunct="1">
              <a:lnSpc>
                <a:spcPct val="100000"/>
              </a:lnSpc>
              <a:spcBef>
                <a:spcPts val="200"/>
              </a:spcBef>
              <a:spcAft>
                <a:spcPts val="400"/>
              </a:spcAft>
              <a:buClrTx/>
              <a:buFont typeface="Calibri" panose="020F0502020204030204" pitchFamily="34" charset="0"/>
              <a:buNone/>
              <a:defRPr sz="1800" kern="1200">
                <a:solidFill>
                  <a:schemeClr val="tx1"/>
                </a:solidFill>
                <a:latin typeface="+mn-lt"/>
                <a:ea typeface="+mn-ea"/>
                <a:cs typeface="+mn-cs"/>
              </a:defRPr>
            </a:lvl2pPr>
            <a:lvl3pPr marL="384175" indent="0" algn="l" defTabSz="914400" rtl="0" eaLnBrk="1" latinLnBrk="0" hangingPunct="1">
              <a:lnSpc>
                <a:spcPct val="100000"/>
              </a:lnSpc>
              <a:spcBef>
                <a:spcPts val="200"/>
              </a:spcBef>
              <a:spcAft>
                <a:spcPts val="400"/>
              </a:spcAft>
              <a:buClrTx/>
              <a:buFont typeface="Calibri" panose="020F0502020204030204" pitchFamily="34" charset="0"/>
              <a:buNone/>
              <a:defRPr sz="1400" kern="1200">
                <a:solidFill>
                  <a:schemeClr val="tx1"/>
                </a:solidFill>
                <a:latin typeface="+mn-lt"/>
                <a:ea typeface="+mn-ea"/>
                <a:cs typeface="+mn-cs"/>
              </a:defRPr>
            </a:lvl3pPr>
            <a:lvl4pPr marL="567055" indent="0" algn="l" defTabSz="914400" rtl="0" eaLnBrk="1" latinLnBrk="0" hangingPunct="1">
              <a:lnSpc>
                <a:spcPct val="100000"/>
              </a:lnSpc>
              <a:spcBef>
                <a:spcPts val="200"/>
              </a:spcBef>
              <a:spcAft>
                <a:spcPts val="400"/>
              </a:spcAft>
              <a:buClrTx/>
              <a:buFont typeface="Calibri" panose="020F0502020204030204" pitchFamily="34" charset="0"/>
              <a:buNone/>
              <a:defRPr sz="1400" kern="1200">
                <a:solidFill>
                  <a:schemeClr val="tx1"/>
                </a:solidFill>
                <a:latin typeface="+mn-lt"/>
                <a:ea typeface="+mn-ea"/>
                <a:cs typeface="+mn-cs"/>
              </a:defRPr>
            </a:lvl4pPr>
            <a:lvl5pPr marL="749935" indent="0" algn="l" defTabSz="914400" rtl="0" eaLnBrk="1" latinLnBrk="0" hangingPunct="1">
              <a:lnSpc>
                <a:spcPct val="100000"/>
              </a:lnSpc>
              <a:spcBef>
                <a:spcPts val="200"/>
              </a:spcBef>
              <a:spcAft>
                <a:spcPts val="400"/>
              </a:spcAft>
              <a:buClrTx/>
              <a:buFont typeface="Calibri" panose="020F0502020204030204" pitchFamily="34" charset="0"/>
              <a:buNone/>
              <a:defRPr sz="1400" kern="1200">
                <a:solidFill>
                  <a:schemeClr val="tx1"/>
                </a:solidFill>
                <a:latin typeface="+mn-lt"/>
                <a:ea typeface="+mn-ea"/>
                <a:cs typeface="+mn-cs"/>
              </a:defRPr>
            </a:lvl5pPr>
            <a:lvl6pPr marL="109982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6pPr>
            <a:lvl7pPr marL="1299845"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7pPr>
            <a:lvl8pPr marL="149987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8pPr>
            <a:lvl9pPr marL="1699895"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9pPr>
          </a:lstStyle>
          <a:p>
            <a:r>
              <a:rPr lang="en-US" b="1" dirty="0"/>
              <a:t>Conclusion</a:t>
            </a:r>
            <a:endParaRPr lang="en-US" b="1" dirty="0"/>
          </a:p>
        </p:txBody>
      </p:sp>
      <p:pic>
        <p:nvPicPr>
          <p:cNvPr id="24" name="Picture Placeholder 23"/>
          <p:cNvPicPr>
            <a:picLocks noGrp="1" noChangeAspect="1"/>
          </p:cNvPicPr>
          <p:nvPr>
            <p:ph type="pic" sz="quarter" idx="11"/>
          </p:nvPr>
        </p:nvPicPr>
        <p:blipFill>
          <a:blip r:embed="rId3"/>
          <a:srcRect t="4502" b="4502"/>
          <a:stretch>
            <a:fillRect/>
          </a:stretch>
        </p:blipFill>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ctrTitle"/>
          </p:nvPr>
        </p:nvSpPr>
        <p:spPr>
          <a:xfrm>
            <a:off x="6615541" y="715654"/>
            <a:ext cx="4786877" cy="1518315"/>
          </a:xfrm>
        </p:spPr>
        <p:txBody>
          <a:bodyPr/>
          <a:lstStyle/>
          <a:p>
            <a:r>
              <a:rPr lang="en-US" dirty="0"/>
              <a:t>Objectives of the Project Work</a:t>
            </a:r>
            <a:endParaRPr lang="en-US" dirty="0"/>
          </a:p>
        </p:txBody>
      </p:sp>
      <p:pic>
        <p:nvPicPr>
          <p:cNvPr id="11" name="Picture Placeholder 10" descr="A person with his hand on his chin"/>
          <p:cNvPicPr>
            <a:picLocks noGrp="1" noChangeAspect="1"/>
          </p:cNvPicPr>
          <p:nvPr>
            <p:ph type="pic" sz="quarter" idx="11"/>
          </p:nvPr>
        </p:nvPicPr>
        <p:blipFill>
          <a:blip r:embed="rId1"/>
          <a:srcRect l="172" r="172"/>
          <a:stretch>
            <a:fillRect/>
          </a:stretch>
        </p:blipFill>
        <p:spPr>
          <a:xfrm>
            <a:off x="0" y="17723"/>
            <a:ext cx="5840730" cy="6750878"/>
          </a:xfrm>
        </p:spPr>
      </p:pic>
      <p:sp>
        <p:nvSpPr>
          <p:cNvPr id="15" name="Text Placeholder 14"/>
          <p:cNvSpPr>
            <a:spLocks noGrp="1"/>
          </p:cNvSpPr>
          <p:nvPr>
            <p:ph type="body" sz="quarter" idx="12"/>
          </p:nvPr>
        </p:nvSpPr>
        <p:spPr>
          <a:xfrm>
            <a:off x="6612296" y="2552203"/>
            <a:ext cx="3986877" cy="3347151"/>
          </a:xfrm>
        </p:spPr>
        <p:txBody>
          <a:bodyPr>
            <a:normAutofit/>
          </a:bodyPr>
          <a:lstStyle/>
          <a:p>
            <a:pPr marL="0" indent="0">
              <a:buNone/>
            </a:pPr>
            <a:r>
              <a:rPr lang="en-US" sz="1600" dirty="0"/>
              <a:t>Primary goal of the code : </a:t>
            </a:r>
            <a:endParaRPr lang="en-US" sz="1600" dirty="0"/>
          </a:p>
          <a:p>
            <a:r>
              <a:rPr lang="en-US" sz="1600" dirty="0"/>
              <a:t>- To assess security.</a:t>
            </a:r>
            <a:endParaRPr lang="en-US" sz="1600" dirty="0"/>
          </a:p>
          <a:p>
            <a:r>
              <a:rPr lang="en-US" sz="1600" dirty="0"/>
              <a:t>- To scan for vulnerabilities in a    target system.</a:t>
            </a:r>
            <a:endParaRPr lang="en-US" sz="1600" dirty="0"/>
          </a:p>
          <a:p>
            <a:r>
              <a:rPr lang="en-US" sz="1600" dirty="0"/>
              <a:t>- Highlight the importance of assessment.</a:t>
            </a:r>
            <a:endParaRPr lang="en-US" sz="1600" dirty="0"/>
          </a:p>
        </p:txBody>
      </p:sp>
      <p:cxnSp>
        <p:nvCxnSpPr>
          <p:cNvPr id="16" name="Straight Connector 15"/>
          <p:cNvCxnSpPr/>
          <p:nvPr/>
        </p:nvCxnSpPr>
        <p:spPr>
          <a:xfrm flipH="1">
            <a:off x="2929081" y="0"/>
            <a:ext cx="1822122" cy="6871447"/>
          </a:xfrm>
          <a:prstGeom prst="line">
            <a:avLst/>
          </a:prstGeom>
          <a:ln w="22225">
            <a:solidFill>
              <a:schemeClr val="tx2"/>
            </a:solidFill>
          </a:ln>
        </p:spPr>
        <p:style>
          <a:lnRef idx="1">
            <a:schemeClr val="accent1"/>
          </a:lnRef>
          <a:fillRef idx="0">
            <a:schemeClr val="accent1"/>
          </a:fillRef>
          <a:effectRef idx="0">
            <a:schemeClr val="accent1"/>
          </a:effectRef>
          <a:fontRef idx="minor">
            <a:schemeClr val="tx1"/>
          </a:fontRef>
        </p:style>
      </p:cxnSp>
      <p:sp>
        <p:nvSpPr>
          <p:cNvPr id="17" name="Freeform: Shape 16"/>
          <p:cNvSpPr/>
          <p:nvPr/>
        </p:nvSpPr>
        <p:spPr>
          <a:xfrm rot="10800000">
            <a:off x="3498189" y="17722"/>
            <a:ext cx="2545001" cy="6837172"/>
          </a:xfrm>
          <a:custGeom>
            <a:avLst/>
            <a:gdLst>
              <a:gd name="connsiteX0" fmla="*/ 2518452 w 2545001"/>
              <a:gd name="connsiteY0" fmla="*/ 0 h 6837172"/>
              <a:gd name="connsiteX1" fmla="*/ 1701725 w 2545001"/>
              <a:gd name="connsiteY1" fmla="*/ 3172236 h 6837172"/>
              <a:gd name="connsiteX2" fmla="*/ 1361633 w 2545001"/>
              <a:gd name="connsiteY2" fmla="*/ 4439362 h 6837172"/>
              <a:gd name="connsiteX3" fmla="*/ 1178312 w 2545001"/>
              <a:gd name="connsiteY3" fmla="*/ 4524005 h 6837172"/>
              <a:gd name="connsiteX4" fmla="*/ 1067055 w 2545001"/>
              <a:gd name="connsiteY4" fmla="*/ 4330715 h 6837172"/>
              <a:gd name="connsiteX5" fmla="*/ 1324969 w 2545001"/>
              <a:gd name="connsiteY5" fmla="*/ 3379423 h 6837172"/>
              <a:gd name="connsiteX6" fmla="*/ 1307268 w 2545001"/>
              <a:gd name="connsiteY6" fmla="*/ 3240456 h 6837172"/>
              <a:gd name="connsiteX7" fmla="*/ 1196012 w 2545001"/>
              <a:gd name="connsiteY7" fmla="*/ 3154549 h 6837172"/>
              <a:gd name="connsiteX8" fmla="*/ 972233 w 2545001"/>
              <a:gd name="connsiteY8" fmla="*/ 3283409 h 6837172"/>
              <a:gd name="connsiteX9" fmla="*/ 580306 w 2545001"/>
              <a:gd name="connsiteY9" fmla="*/ 4728666 h 6837172"/>
              <a:gd name="connsiteX10" fmla="*/ 5057 w 2545001"/>
              <a:gd name="connsiteY10" fmla="*/ 6820750 h 6837172"/>
              <a:gd name="connsiteX11" fmla="*/ 0 w 2545001"/>
              <a:gd name="connsiteY11" fmla="*/ 6837173 h 6837172"/>
              <a:gd name="connsiteX12" fmla="*/ 26550 w 2545001"/>
              <a:gd name="connsiteY12" fmla="*/ 6837173 h 6837172"/>
              <a:gd name="connsiteX13" fmla="*/ 605591 w 2545001"/>
              <a:gd name="connsiteY13" fmla="*/ 4736246 h 6837172"/>
              <a:gd name="connsiteX14" fmla="*/ 997519 w 2545001"/>
              <a:gd name="connsiteY14" fmla="*/ 3290990 h 6837172"/>
              <a:gd name="connsiteX15" fmla="*/ 1190954 w 2545001"/>
              <a:gd name="connsiteY15" fmla="*/ 3179816 h 6837172"/>
              <a:gd name="connsiteX16" fmla="*/ 1285776 w 2545001"/>
              <a:gd name="connsiteY16" fmla="*/ 3253089 h 6837172"/>
              <a:gd name="connsiteX17" fmla="*/ 1300947 w 2545001"/>
              <a:gd name="connsiteY17" fmla="*/ 3373106 h 6837172"/>
              <a:gd name="connsiteX18" fmla="*/ 1043033 w 2545001"/>
              <a:gd name="connsiteY18" fmla="*/ 4324398 h 6837172"/>
              <a:gd name="connsiteX19" fmla="*/ 1171990 w 2545001"/>
              <a:gd name="connsiteY19" fmla="*/ 4548009 h 6837172"/>
              <a:gd name="connsiteX20" fmla="*/ 1385654 w 2545001"/>
              <a:gd name="connsiteY20" fmla="*/ 4448205 h 6837172"/>
              <a:gd name="connsiteX21" fmla="*/ 1385654 w 2545001"/>
              <a:gd name="connsiteY21" fmla="*/ 4446942 h 6837172"/>
              <a:gd name="connsiteX22" fmla="*/ 1725746 w 2545001"/>
              <a:gd name="connsiteY22" fmla="*/ 3178553 h 6837172"/>
              <a:gd name="connsiteX23" fmla="*/ 2545002 w 2545001"/>
              <a:gd name="connsiteY23" fmla="*/ 1263 h 6837172"/>
              <a:gd name="connsiteX24" fmla="*/ 2518452 w 2545001"/>
              <a:gd name="connsiteY24" fmla="*/ 0 h 6837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545001" h="6837172">
                <a:moveTo>
                  <a:pt x="2518452" y="0"/>
                </a:moveTo>
                <a:lnTo>
                  <a:pt x="1701725" y="3172236"/>
                </a:lnTo>
                <a:lnTo>
                  <a:pt x="1361633" y="4439362"/>
                </a:lnTo>
                <a:cubicBezTo>
                  <a:pt x="1328761" y="4508845"/>
                  <a:pt x="1251640" y="4544219"/>
                  <a:pt x="1178312" y="4524005"/>
                </a:cubicBezTo>
                <a:cubicBezTo>
                  <a:pt x="1094869" y="4501265"/>
                  <a:pt x="1044298" y="4414095"/>
                  <a:pt x="1067055" y="4330715"/>
                </a:cubicBezTo>
                <a:lnTo>
                  <a:pt x="1324969" y="3379423"/>
                </a:lnTo>
                <a:cubicBezTo>
                  <a:pt x="1337611" y="3332679"/>
                  <a:pt x="1331290" y="3283409"/>
                  <a:pt x="1307268" y="3240456"/>
                </a:cubicBezTo>
                <a:cubicBezTo>
                  <a:pt x="1283247" y="3197503"/>
                  <a:pt x="1244054" y="3167183"/>
                  <a:pt x="1196012" y="3154549"/>
                </a:cubicBezTo>
                <a:cubicBezTo>
                  <a:pt x="1098662" y="3128019"/>
                  <a:pt x="997519" y="3186133"/>
                  <a:pt x="972233" y="3283409"/>
                </a:cubicBezTo>
                <a:lnTo>
                  <a:pt x="580306" y="4728666"/>
                </a:lnTo>
                <a:lnTo>
                  <a:pt x="5057" y="6820750"/>
                </a:lnTo>
                <a:cubicBezTo>
                  <a:pt x="5057" y="6820750"/>
                  <a:pt x="1264" y="6833383"/>
                  <a:pt x="0" y="6837173"/>
                </a:cubicBezTo>
                <a:lnTo>
                  <a:pt x="26550" y="6837173"/>
                </a:lnTo>
                <a:lnTo>
                  <a:pt x="605591" y="4736246"/>
                </a:lnTo>
                <a:lnTo>
                  <a:pt x="997519" y="3290990"/>
                </a:lnTo>
                <a:cubicBezTo>
                  <a:pt x="1020276" y="3207609"/>
                  <a:pt x="1107512" y="3157076"/>
                  <a:pt x="1190954" y="3179816"/>
                </a:cubicBezTo>
                <a:cubicBezTo>
                  <a:pt x="1231411" y="3191186"/>
                  <a:pt x="1265547" y="3216453"/>
                  <a:pt x="1285776" y="3253089"/>
                </a:cubicBezTo>
                <a:cubicBezTo>
                  <a:pt x="1307268" y="3289726"/>
                  <a:pt x="1312326" y="3331416"/>
                  <a:pt x="1300947" y="3373106"/>
                </a:cubicBezTo>
                <a:lnTo>
                  <a:pt x="1043033" y="4324398"/>
                </a:lnTo>
                <a:cubicBezTo>
                  <a:pt x="1016483" y="4421675"/>
                  <a:pt x="1074640" y="4522742"/>
                  <a:pt x="1171990" y="4548009"/>
                </a:cubicBezTo>
                <a:cubicBezTo>
                  <a:pt x="1257961" y="4570749"/>
                  <a:pt x="1347725" y="4529059"/>
                  <a:pt x="1385654" y="4448205"/>
                </a:cubicBezTo>
                <a:lnTo>
                  <a:pt x="1385654" y="4446942"/>
                </a:lnTo>
                <a:lnTo>
                  <a:pt x="1725746" y="3178553"/>
                </a:lnTo>
                <a:lnTo>
                  <a:pt x="2545002" y="1263"/>
                </a:lnTo>
                <a:cubicBezTo>
                  <a:pt x="2536151" y="0"/>
                  <a:pt x="2527302" y="0"/>
                  <a:pt x="2518452" y="0"/>
                </a:cubicBezTo>
                <a:close/>
              </a:path>
            </a:pathLst>
          </a:custGeom>
          <a:solidFill>
            <a:schemeClr val="accent1"/>
          </a:solidFill>
          <a:ln w="12637" cap="flat">
            <a:noFill/>
            <a:prstDash val="solid"/>
            <a:miter/>
          </a:ln>
        </p:spPr>
        <p:txBody>
          <a:bodyPr rtlCol="0" anchor="ctr"/>
          <a:lstStyle/>
          <a:p>
            <a:endParaRPr lang="en-US"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p:cNvSpPr>
            <a:spLocks noGrp="1"/>
          </p:cNvSpPr>
          <p:nvPr>
            <p:ph type="ctrTitle"/>
          </p:nvPr>
        </p:nvSpPr>
        <p:spPr>
          <a:xfrm>
            <a:off x="796321" y="658761"/>
            <a:ext cx="6732238" cy="732995"/>
          </a:xfrm>
        </p:spPr>
        <p:txBody>
          <a:bodyPr/>
          <a:lstStyle/>
          <a:p>
            <a:r>
              <a:rPr lang="en-US" dirty="0">
                <a:solidFill>
                  <a:schemeClr val="accent1"/>
                </a:solidFill>
              </a:rPr>
              <a:t>INTRODUCTION</a:t>
            </a:r>
            <a:endParaRPr lang="en-US" dirty="0"/>
          </a:p>
        </p:txBody>
      </p:sp>
      <p:sp>
        <p:nvSpPr>
          <p:cNvPr id="24" name="Text Placeholder 23"/>
          <p:cNvSpPr>
            <a:spLocks noGrp="1"/>
          </p:cNvSpPr>
          <p:nvPr>
            <p:ph sz="quarter" idx="17"/>
          </p:nvPr>
        </p:nvSpPr>
        <p:spPr>
          <a:xfrm>
            <a:off x="796321" y="1795416"/>
            <a:ext cx="5938775" cy="4403823"/>
          </a:xfrm>
        </p:spPr>
        <p:txBody>
          <a:bodyPr>
            <a:normAutofit fontScale="92500"/>
          </a:bodyPr>
          <a:lstStyle/>
          <a:p>
            <a:r>
              <a:rPr lang="en-US" sz="2200" dirty="0">
                <a:latin typeface="+mj-lt"/>
              </a:rPr>
              <a:t>Network security is of paramount importance in today's digital landscape, and this code leverages Python's capabilities to conduct comprehensive vulnerability assessments. To accomplish this, it employs a range of essential tools and libraries such as socket for network communication, requests for HTTP interactions, SSL for secure connections, </a:t>
            </a:r>
            <a:r>
              <a:rPr lang="en-US" sz="2200" dirty="0" err="1">
                <a:latin typeface="+mj-lt"/>
              </a:rPr>
              <a:t>pyfiglet</a:t>
            </a:r>
            <a:r>
              <a:rPr lang="en-US" sz="2200" dirty="0">
                <a:latin typeface="+mj-lt"/>
              </a:rPr>
              <a:t> presentation, and datetime for time-related operations. By assessing network vulnerabilities and scanning for potential threats, this code contributes to the proactive defense of digital assets, emphasizing the critical need for continuous network security vigilance.</a:t>
            </a:r>
            <a:endParaRPr lang="en-US" sz="2200" dirty="0">
              <a:latin typeface="+mj-lt"/>
            </a:endParaRPr>
          </a:p>
          <a:p>
            <a:endParaRPr lang="en-US" dirty="0"/>
          </a:p>
        </p:txBody>
      </p:sp>
      <p:pic>
        <p:nvPicPr>
          <p:cNvPr id="19" name="Picture Placeholder 18" descr="A person working at a desk"/>
          <p:cNvPicPr>
            <a:picLocks noGrp="1" noChangeAspect="1"/>
          </p:cNvPicPr>
          <p:nvPr>
            <p:ph type="pic" sz="quarter" idx="11"/>
          </p:nvPr>
        </p:nvPicPr>
        <p:blipFill>
          <a:blip r:embed="rId1"/>
          <a:srcRect l="3565" r="3565"/>
          <a:stretch>
            <a:fillRect/>
          </a:stretch>
        </p:blipFill>
        <p:spPr>
          <a:xfrm flipH="1">
            <a:off x="7163691" y="0"/>
            <a:ext cx="5024825" cy="6858000"/>
          </a:xfrm>
        </p:spPr>
      </p:pic>
      <p:sp>
        <p:nvSpPr>
          <p:cNvPr id="12" name="Freeform: Shape 11"/>
          <p:cNvSpPr/>
          <p:nvPr/>
        </p:nvSpPr>
        <p:spPr>
          <a:xfrm>
            <a:off x="7370364" y="-3219"/>
            <a:ext cx="2562565" cy="6884359"/>
          </a:xfrm>
          <a:custGeom>
            <a:avLst/>
            <a:gdLst>
              <a:gd name="connsiteX0" fmla="*/ 2535833 w 2562565"/>
              <a:gd name="connsiteY0" fmla="*/ 0 h 6884359"/>
              <a:gd name="connsiteX1" fmla="*/ 2106829 w 2562565"/>
              <a:gd name="connsiteY1" fmla="*/ 1564627 h 6884359"/>
              <a:gd name="connsiteX2" fmla="*/ 1764389 w 2562565"/>
              <a:gd name="connsiteY2" fmla="*/ 2840498 h 6884359"/>
              <a:gd name="connsiteX3" fmla="*/ 1579803 w 2562565"/>
              <a:gd name="connsiteY3" fmla="*/ 2925726 h 6884359"/>
              <a:gd name="connsiteX4" fmla="*/ 1467779 w 2562565"/>
              <a:gd name="connsiteY4" fmla="*/ 2731101 h 6884359"/>
              <a:gd name="connsiteX5" fmla="*/ 1727472 w 2562565"/>
              <a:gd name="connsiteY5" fmla="*/ 1773244 h 6884359"/>
              <a:gd name="connsiteX6" fmla="*/ 1709650 w 2562565"/>
              <a:gd name="connsiteY6" fmla="*/ 1633318 h 6884359"/>
              <a:gd name="connsiteX7" fmla="*/ 1597625 w 2562565"/>
              <a:gd name="connsiteY7" fmla="*/ 1546818 h 6884359"/>
              <a:gd name="connsiteX8" fmla="*/ 1372303 w 2562565"/>
              <a:gd name="connsiteY8" fmla="*/ 1676568 h 6884359"/>
              <a:gd name="connsiteX9" fmla="*/ 977670 w 2562565"/>
              <a:gd name="connsiteY9" fmla="*/ 3131798 h 6884359"/>
              <a:gd name="connsiteX10" fmla="*/ 5092 w 2562565"/>
              <a:gd name="connsiteY10" fmla="*/ 6867823 h 6884359"/>
              <a:gd name="connsiteX11" fmla="*/ 0 w 2562565"/>
              <a:gd name="connsiteY11" fmla="*/ 6884360 h 6884359"/>
              <a:gd name="connsiteX12" fmla="*/ 26733 w 2562565"/>
              <a:gd name="connsiteY12" fmla="*/ 6884360 h 6884359"/>
              <a:gd name="connsiteX13" fmla="*/ 1003131 w 2562565"/>
              <a:gd name="connsiteY13" fmla="*/ 3139431 h 6884359"/>
              <a:gd name="connsiteX14" fmla="*/ 1397763 w 2562565"/>
              <a:gd name="connsiteY14" fmla="*/ 1684200 h 6884359"/>
              <a:gd name="connsiteX15" fmla="*/ 1592533 w 2562565"/>
              <a:gd name="connsiteY15" fmla="*/ 1572259 h 6884359"/>
              <a:gd name="connsiteX16" fmla="*/ 1688009 w 2562565"/>
              <a:gd name="connsiteY16" fmla="*/ 1646039 h 6884359"/>
              <a:gd name="connsiteX17" fmla="*/ 1703285 w 2562565"/>
              <a:gd name="connsiteY17" fmla="*/ 1766884 h 6884359"/>
              <a:gd name="connsiteX18" fmla="*/ 1443591 w 2562565"/>
              <a:gd name="connsiteY18" fmla="*/ 2724741 h 6884359"/>
              <a:gd name="connsiteX19" fmla="*/ 1573438 w 2562565"/>
              <a:gd name="connsiteY19" fmla="*/ 2949894 h 6884359"/>
              <a:gd name="connsiteX20" fmla="*/ 1788577 w 2562565"/>
              <a:gd name="connsiteY20" fmla="*/ 2849402 h 6884359"/>
              <a:gd name="connsiteX21" fmla="*/ 1788577 w 2562565"/>
              <a:gd name="connsiteY21" fmla="*/ 2848130 h 6884359"/>
              <a:gd name="connsiteX22" fmla="*/ 2131016 w 2562565"/>
              <a:gd name="connsiteY22" fmla="*/ 1570987 h 6884359"/>
              <a:gd name="connsiteX23" fmla="*/ 2562566 w 2562565"/>
              <a:gd name="connsiteY23" fmla="*/ 1272 h 6884359"/>
              <a:gd name="connsiteX24" fmla="*/ 2535833 w 2562565"/>
              <a:gd name="connsiteY24" fmla="*/ 0 h 6884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562565" h="6884359">
                <a:moveTo>
                  <a:pt x="2535833" y="0"/>
                </a:moveTo>
                <a:lnTo>
                  <a:pt x="2106829" y="1564627"/>
                </a:lnTo>
                <a:lnTo>
                  <a:pt x="1764389" y="2840498"/>
                </a:lnTo>
                <a:cubicBezTo>
                  <a:pt x="1731291" y="2910461"/>
                  <a:pt x="1653638" y="2946078"/>
                  <a:pt x="1579803" y="2925726"/>
                </a:cubicBezTo>
                <a:cubicBezTo>
                  <a:pt x="1495785" y="2902829"/>
                  <a:pt x="1444864" y="2815057"/>
                  <a:pt x="1467779" y="2731101"/>
                </a:cubicBezTo>
                <a:lnTo>
                  <a:pt x="1727472" y="1773244"/>
                </a:lnTo>
                <a:cubicBezTo>
                  <a:pt x="1740202" y="1726178"/>
                  <a:pt x="1733837" y="1676568"/>
                  <a:pt x="1709650" y="1633318"/>
                </a:cubicBezTo>
                <a:cubicBezTo>
                  <a:pt x="1685463" y="1590068"/>
                  <a:pt x="1646000" y="1559539"/>
                  <a:pt x="1597625" y="1546818"/>
                </a:cubicBezTo>
                <a:cubicBezTo>
                  <a:pt x="1499604" y="1520105"/>
                  <a:pt x="1397763" y="1578620"/>
                  <a:pt x="1372303" y="1676568"/>
                </a:cubicBezTo>
                <a:lnTo>
                  <a:pt x="977670" y="3131798"/>
                </a:lnTo>
                <a:lnTo>
                  <a:pt x="5092" y="6867823"/>
                </a:lnTo>
                <a:cubicBezTo>
                  <a:pt x="5092" y="6867823"/>
                  <a:pt x="1273" y="6880544"/>
                  <a:pt x="0" y="6884360"/>
                </a:cubicBezTo>
                <a:lnTo>
                  <a:pt x="26733" y="6884360"/>
                </a:lnTo>
                <a:lnTo>
                  <a:pt x="1003131" y="3139431"/>
                </a:lnTo>
                <a:lnTo>
                  <a:pt x="1397763" y="1684200"/>
                </a:lnTo>
                <a:cubicBezTo>
                  <a:pt x="1420677" y="1600245"/>
                  <a:pt x="1508515" y="1549363"/>
                  <a:pt x="1592533" y="1572259"/>
                </a:cubicBezTo>
                <a:cubicBezTo>
                  <a:pt x="1633270" y="1583708"/>
                  <a:pt x="1667641" y="1609149"/>
                  <a:pt x="1688009" y="1646039"/>
                </a:cubicBezTo>
                <a:cubicBezTo>
                  <a:pt x="1709650" y="1682928"/>
                  <a:pt x="1714742" y="1724906"/>
                  <a:pt x="1703285" y="1766884"/>
                </a:cubicBezTo>
                <a:lnTo>
                  <a:pt x="1443591" y="2724741"/>
                </a:lnTo>
                <a:cubicBezTo>
                  <a:pt x="1416858" y="2822689"/>
                  <a:pt x="1475417" y="2924453"/>
                  <a:pt x="1573438" y="2949894"/>
                </a:cubicBezTo>
                <a:cubicBezTo>
                  <a:pt x="1660003" y="2972792"/>
                  <a:pt x="1750386" y="2930814"/>
                  <a:pt x="1788577" y="2849402"/>
                </a:cubicBezTo>
                <a:lnTo>
                  <a:pt x="1788577" y="2848130"/>
                </a:lnTo>
                <a:lnTo>
                  <a:pt x="2131016" y="1570987"/>
                </a:lnTo>
                <a:lnTo>
                  <a:pt x="2562566" y="1272"/>
                </a:lnTo>
                <a:cubicBezTo>
                  <a:pt x="2553655" y="0"/>
                  <a:pt x="2544744" y="0"/>
                  <a:pt x="2535833" y="0"/>
                </a:cubicBezTo>
                <a:close/>
              </a:path>
            </a:pathLst>
          </a:custGeom>
          <a:solidFill>
            <a:schemeClr val="accent1"/>
          </a:solidFill>
          <a:ln w="12700" cap="flat">
            <a:noFill/>
            <a:prstDash val="solid"/>
            <a:miter/>
          </a:ln>
        </p:spPr>
        <p:txBody>
          <a:bodyPr rtlCol="0" anchor="ctr"/>
          <a:lstStyle/>
          <a:p>
            <a:endParaRPr lang="en-US" dirty="0"/>
          </a:p>
        </p:txBody>
      </p:sp>
      <p:pic>
        <p:nvPicPr>
          <p:cNvPr id="13" name="Graphic 12"/>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0800000">
            <a:off x="7829202" y="5156615"/>
            <a:ext cx="878334" cy="1705001"/>
          </a:xfrm>
          <a:prstGeom prst="rect">
            <a:avLst/>
          </a:prstGeom>
        </p:spPr>
      </p:pic>
      <p:sp>
        <p:nvSpPr>
          <p:cNvPr id="6" name="Slide Number Placeholder 5"/>
          <p:cNvSpPr>
            <a:spLocks noGrp="1"/>
          </p:cNvSpPr>
          <p:nvPr>
            <p:ph type="sldNum" sz="quarter" idx="4"/>
          </p:nvPr>
        </p:nvSpPr>
        <p:spPr>
          <a:xfrm>
            <a:off x="10768546" y="6290774"/>
            <a:ext cx="617912" cy="365125"/>
          </a:xfrm>
        </p:spPr>
        <p:txBody>
          <a:bodyPr/>
          <a:lstStyle/>
          <a:p>
            <a:fld id="{3A98EE3D-8CD1-4C3F-BD1C-C98C9596463C}" type="slidenum">
              <a:rPr lang="en-US" smtClean="0"/>
            </a:fld>
            <a:endParaRPr lang="en-US"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Shape 11"/>
          <p:cNvSpPr/>
          <p:nvPr/>
        </p:nvSpPr>
        <p:spPr>
          <a:xfrm>
            <a:off x="7370364" y="-3219"/>
            <a:ext cx="2562565" cy="6884359"/>
          </a:xfrm>
          <a:custGeom>
            <a:avLst/>
            <a:gdLst>
              <a:gd name="connsiteX0" fmla="*/ 2535833 w 2562565"/>
              <a:gd name="connsiteY0" fmla="*/ 0 h 6884359"/>
              <a:gd name="connsiteX1" fmla="*/ 2106829 w 2562565"/>
              <a:gd name="connsiteY1" fmla="*/ 1564627 h 6884359"/>
              <a:gd name="connsiteX2" fmla="*/ 1764389 w 2562565"/>
              <a:gd name="connsiteY2" fmla="*/ 2840498 h 6884359"/>
              <a:gd name="connsiteX3" fmla="*/ 1579803 w 2562565"/>
              <a:gd name="connsiteY3" fmla="*/ 2925726 h 6884359"/>
              <a:gd name="connsiteX4" fmla="*/ 1467779 w 2562565"/>
              <a:gd name="connsiteY4" fmla="*/ 2731101 h 6884359"/>
              <a:gd name="connsiteX5" fmla="*/ 1727472 w 2562565"/>
              <a:gd name="connsiteY5" fmla="*/ 1773244 h 6884359"/>
              <a:gd name="connsiteX6" fmla="*/ 1709650 w 2562565"/>
              <a:gd name="connsiteY6" fmla="*/ 1633318 h 6884359"/>
              <a:gd name="connsiteX7" fmla="*/ 1597625 w 2562565"/>
              <a:gd name="connsiteY7" fmla="*/ 1546818 h 6884359"/>
              <a:gd name="connsiteX8" fmla="*/ 1372303 w 2562565"/>
              <a:gd name="connsiteY8" fmla="*/ 1676568 h 6884359"/>
              <a:gd name="connsiteX9" fmla="*/ 977670 w 2562565"/>
              <a:gd name="connsiteY9" fmla="*/ 3131798 h 6884359"/>
              <a:gd name="connsiteX10" fmla="*/ 5092 w 2562565"/>
              <a:gd name="connsiteY10" fmla="*/ 6867823 h 6884359"/>
              <a:gd name="connsiteX11" fmla="*/ 0 w 2562565"/>
              <a:gd name="connsiteY11" fmla="*/ 6884360 h 6884359"/>
              <a:gd name="connsiteX12" fmla="*/ 26733 w 2562565"/>
              <a:gd name="connsiteY12" fmla="*/ 6884360 h 6884359"/>
              <a:gd name="connsiteX13" fmla="*/ 1003131 w 2562565"/>
              <a:gd name="connsiteY13" fmla="*/ 3139431 h 6884359"/>
              <a:gd name="connsiteX14" fmla="*/ 1397763 w 2562565"/>
              <a:gd name="connsiteY14" fmla="*/ 1684200 h 6884359"/>
              <a:gd name="connsiteX15" fmla="*/ 1592533 w 2562565"/>
              <a:gd name="connsiteY15" fmla="*/ 1572259 h 6884359"/>
              <a:gd name="connsiteX16" fmla="*/ 1688009 w 2562565"/>
              <a:gd name="connsiteY16" fmla="*/ 1646039 h 6884359"/>
              <a:gd name="connsiteX17" fmla="*/ 1703285 w 2562565"/>
              <a:gd name="connsiteY17" fmla="*/ 1766884 h 6884359"/>
              <a:gd name="connsiteX18" fmla="*/ 1443591 w 2562565"/>
              <a:gd name="connsiteY18" fmla="*/ 2724741 h 6884359"/>
              <a:gd name="connsiteX19" fmla="*/ 1573438 w 2562565"/>
              <a:gd name="connsiteY19" fmla="*/ 2949894 h 6884359"/>
              <a:gd name="connsiteX20" fmla="*/ 1788577 w 2562565"/>
              <a:gd name="connsiteY20" fmla="*/ 2849402 h 6884359"/>
              <a:gd name="connsiteX21" fmla="*/ 1788577 w 2562565"/>
              <a:gd name="connsiteY21" fmla="*/ 2848130 h 6884359"/>
              <a:gd name="connsiteX22" fmla="*/ 2131016 w 2562565"/>
              <a:gd name="connsiteY22" fmla="*/ 1570987 h 6884359"/>
              <a:gd name="connsiteX23" fmla="*/ 2562566 w 2562565"/>
              <a:gd name="connsiteY23" fmla="*/ 1272 h 6884359"/>
              <a:gd name="connsiteX24" fmla="*/ 2535833 w 2562565"/>
              <a:gd name="connsiteY24" fmla="*/ 0 h 6884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562565" h="6884359">
                <a:moveTo>
                  <a:pt x="2535833" y="0"/>
                </a:moveTo>
                <a:lnTo>
                  <a:pt x="2106829" y="1564627"/>
                </a:lnTo>
                <a:lnTo>
                  <a:pt x="1764389" y="2840498"/>
                </a:lnTo>
                <a:cubicBezTo>
                  <a:pt x="1731291" y="2910461"/>
                  <a:pt x="1653638" y="2946078"/>
                  <a:pt x="1579803" y="2925726"/>
                </a:cubicBezTo>
                <a:cubicBezTo>
                  <a:pt x="1495785" y="2902829"/>
                  <a:pt x="1444864" y="2815057"/>
                  <a:pt x="1467779" y="2731101"/>
                </a:cubicBezTo>
                <a:lnTo>
                  <a:pt x="1727472" y="1773244"/>
                </a:lnTo>
                <a:cubicBezTo>
                  <a:pt x="1740202" y="1726178"/>
                  <a:pt x="1733837" y="1676568"/>
                  <a:pt x="1709650" y="1633318"/>
                </a:cubicBezTo>
                <a:cubicBezTo>
                  <a:pt x="1685463" y="1590068"/>
                  <a:pt x="1646000" y="1559539"/>
                  <a:pt x="1597625" y="1546818"/>
                </a:cubicBezTo>
                <a:cubicBezTo>
                  <a:pt x="1499604" y="1520105"/>
                  <a:pt x="1397763" y="1578620"/>
                  <a:pt x="1372303" y="1676568"/>
                </a:cubicBezTo>
                <a:lnTo>
                  <a:pt x="977670" y="3131798"/>
                </a:lnTo>
                <a:lnTo>
                  <a:pt x="5092" y="6867823"/>
                </a:lnTo>
                <a:cubicBezTo>
                  <a:pt x="5092" y="6867823"/>
                  <a:pt x="1273" y="6880544"/>
                  <a:pt x="0" y="6884360"/>
                </a:cubicBezTo>
                <a:lnTo>
                  <a:pt x="26733" y="6884360"/>
                </a:lnTo>
                <a:lnTo>
                  <a:pt x="1003131" y="3139431"/>
                </a:lnTo>
                <a:lnTo>
                  <a:pt x="1397763" y="1684200"/>
                </a:lnTo>
                <a:cubicBezTo>
                  <a:pt x="1420677" y="1600245"/>
                  <a:pt x="1508515" y="1549363"/>
                  <a:pt x="1592533" y="1572259"/>
                </a:cubicBezTo>
                <a:cubicBezTo>
                  <a:pt x="1633270" y="1583708"/>
                  <a:pt x="1667641" y="1609149"/>
                  <a:pt x="1688009" y="1646039"/>
                </a:cubicBezTo>
                <a:cubicBezTo>
                  <a:pt x="1709650" y="1682928"/>
                  <a:pt x="1714742" y="1724906"/>
                  <a:pt x="1703285" y="1766884"/>
                </a:cubicBezTo>
                <a:lnTo>
                  <a:pt x="1443591" y="2724741"/>
                </a:lnTo>
                <a:cubicBezTo>
                  <a:pt x="1416858" y="2822689"/>
                  <a:pt x="1475417" y="2924453"/>
                  <a:pt x="1573438" y="2949894"/>
                </a:cubicBezTo>
                <a:cubicBezTo>
                  <a:pt x="1660003" y="2972792"/>
                  <a:pt x="1750386" y="2930814"/>
                  <a:pt x="1788577" y="2849402"/>
                </a:cubicBezTo>
                <a:lnTo>
                  <a:pt x="1788577" y="2848130"/>
                </a:lnTo>
                <a:lnTo>
                  <a:pt x="2131016" y="1570987"/>
                </a:lnTo>
                <a:lnTo>
                  <a:pt x="2562566" y="1272"/>
                </a:lnTo>
                <a:cubicBezTo>
                  <a:pt x="2553655" y="0"/>
                  <a:pt x="2544744" y="0"/>
                  <a:pt x="2535833" y="0"/>
                </a:cubicBezTo>
                <a:close/>
              </a:path>
            </a:pathLst>
          </a:custGeom>
          <a:solidFill>
            <a:schemeClr val="accent1"/>
          </a:solidFill>
          <a:ln w="12700" cap="flat">
            <a:noFill/>
            <a:prstDash val="solid"/>
            <a:miter/>
          </a:ln>
        </p:spPr>
        <p:txBody>
          <a:bodyPr rtlCol="0" anchor="ctr"/>
          <a:lstStyle/>
          <a:p>
            <a:endParaRPr lang="en-US" dirty="0"/>
          </a:p>
        </p:txBody>
      </p:sp>
      <p:pic>
        <p:nvPicPr>
          <p:cNvPr id="13" name="Graphic 12"/>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rot="10800000">
            <a:off x="7829202" y="5156615"/>
            <a:ext cx="878334" cy="1705001"/>
          </a:xfrm>
          <a:prstGeom prst="rect">
            <a:avLst/>
          </a:prstGeom>
        </p:spPr>
      </p:pic>
      <p:sp>
        <p:nvSpPr>
          <p:cNvPr id="6" name="Slide Number Placeholder 5"/>
          <p:cNvSpPr>
            <a:spLocks noGrp="1"/>
          </p:cNvSpPr>
          <p:nvPr>
            <p:ph type="sldNum" sz="quarter" idx="4"/>
          </p:nvPr>
        </p:nvSpPr>
        <p:spPr>
          <a:xfrm>
            <a:off x="10768546" y="6290774"/>
            <a:ext cx="617912" cy="365125"/>
          </a:xfrm>
        </p:spPr>
        <p:txBody>
          <a:bodyPr/>
          <a:lstStyle/>
          <a:p>
            <a:fld id="{3A98EE3D-8CD1-4C3F-BD1C-C98C9596463C}" type="slidenum">
              <a:rPr lang="en-US" smtClean="0"/>
            </a:fld>
            <a:endParaRPr lang="en-US" dirty="0"/>
          </a:p>
        </p:txBody>
      </p:sp>
      <p:sp>
        <p:nvSpPr>
          <p:cNvPr id="2" name="Title 22"/>
          <p:cNvSpPr>
            <a:spLocks noGrp="1"/>
          </p:cNvSpPr>
          <p:nvPr>
            <p:ph sz="quarter" idx="17"/>
          </p:nvPr>
        </p:nvSpPr>
        <p:spPr>
          <a:xfrm>
            <a:off x="299783" y="526567"/>
            <a:ext cx="6446100" cy="6331433"/>
          </a:xfrm>
        </p:spPr>
        <p:txBody>
          <a:bodyPr>
            <a:normAutofit/>
          </a:bodyPr>
          <a:lstStyle/>
          <a:p>
            <a:r>
              <a:rPr lang="en-US" dirty="0">
                <a:latin typeface="+mj-lt"/>
              </a:rPr>
              <a:t>One prominent aspect of network security assessment is header scanning, a technique that involves scrutinizing the HTTP response headers of a web server. This process aids in the detection of potential security issues such as missing security headers like 'X-Frame-Options,' which can lead to clickjacking vulnerabilities. Additionally, the absence of 'Content-Security-Policy' headers may indicate susceptibility to cross-site scripting (XSS) attacks, while the lack of 'Strict-Transport-Security' headers could suggest vulnerabilities related to SSL/TLS security.</a:t>
            </a:r>
            <a:endParaRPr lang="en-US" dirty="0">
              <a:latin typeface="+mj-lt"/>
            </a:endParaRPr>
          </a:p>
          <a:p>
            <a:r>
              <a:rPr lang="en-US" dirty="0">
                <a:latin typeface="+mj-lt"/>
              </a:rPr>
              <a:t>Another critical dimension of network security assessment is robots.txt analysis. Robots.txt files are essential in controlling web crawling permissions for search engine bots and web scrapers. Analyzing these files can reveal the level of access and restrictions applied to web resources. Misconfigurations in robots.txt files can inadvertently expose sensitive data or allow unauthorized access.</a:t>
            </a:r>
            <a:endParaRPr lang="en-US" dirty="0">
              <a:latin typeface="+mj-lt"/>
            </a:endParaRPr>
          </a:p>
          <a:p>
            <a:r>
              <a:rPr lang="en-US" dirty="0">
                <a:latin typeface="+mj-lt"/>
              </a:rPr>
              <a:t>Furthermore, certificate checking has emerged as a fundamental component of network security assessment. Certificates are essential for securing data in transit over HTTPS, and their proper configuration is paramount. By examining certificate expiry dates, we can assess SSL/TLS security and potential vulnerabilities. A certificate with a near expiry date poses a risk to the network's security, and timely detection of such certificates is essential to prevent disruptions.</a:t>
            </a:r>
            <a:endParaRPr lang="en-US" dirty="0">
              <a:latin typeface="+mj-lt"/>
            </a:endParaRPr>
          </a:p>
          <a:p>
            <a:r>
              <a:rPr lang="en-US" dirty="0">
                <a:latin typeface="+mj-lt"/>
              </a:rPr>
              <a:t>In summary, the existing literature underscores the critical importance of header scanning, robots.txt analysis, and certificate checking in the realm of network security assessment. These techniques serve as vital tools in identifying and mitigating vulnerabilities that could be exploited by malicious actors, ensuring the continued integrity and security of networked systems.</a:t>
            </a:r>
            <a:endParaRPr lang="en-IN" dirty="0">
              <a:latin typeface="+mj-lt"/>
            </a:endParaRPr>
          </a:p>
        </p:txBody>
      </p:sp>
      <p:pic>
        <p:nvPicPr>
          <p:cNvPr id="7" name="Picture Placeholder 6"/>
          <p:cNvPicPr>
            <a:picLocks noGrp="1" noChangeAspect="1"/>
          </p:cNvPicPr>
          <p:nvPr>
            <p:ph type="pic" sz="quarter" idx="11"/>
          </p:nvPr>
        </p:nvPicPr>
        <p:blipFill>
          <a:blip r:embed="rId3"/>
          <a:srcRect l="25548" r="25548"/>
          <a:stretch>
            <a:fillRect/>
          </a:stretch>
        </p:blipFill>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ctrTitle"/>
          </p:nvPr>
        </p:nvSpPr>
        <p:spPr>
          <a:xfrm>
            <a:off x="796322" y="290543"/>
            <a:ext cx="6732237" cy="1524000"/>
          </a:xfrm>
        </p:spPr>
        <p:txBody>
          <a:bodyPr/>
          <a:lstStyle/>
          <a:p>
            <a:r>
              <a:rPr lang="en-US" dirty="0"/>
              <a:t>LITERATURE REVIEW</a:t>
            </a:r>
            <a:endParaRPr lang="en-US" dirty="0"/>
          </a:p>
        </p:txBody>
      </p:sp>
      <p:sp>
        <p:nvSpPr>
          <p:cNvPr id="12" name="Text Placeholder 11"/>
          <p:cNvSpPr>
            <a:spLocks noGrp="1"/>
          </p:cNvSpPr>
          <p:nvPr>
            <p:ph type="body" sz="quarter" idx="16"/>
          </p:nvPr>
        </p:nvSpPr>
        <p:spPr>
          <a:xfrm>
            <a:off x="796322" y="2252394"/>
            <a:ext cx="5797518" cy="2532966"/>
          </a:xfrm>
        </p:spPr>
        <p:txBody>
          <a:bodyPr>
            <a:normAutofit/>
          </a:bodyPr>
          <a:lstStyle/>
          <a:p>
            <a:r>
              <a:rPr lang="en-US" sz="1800" dirty="0">
                <a:latin typeface="+mj-lt"/>
              </a:rPr>
              <a:t>Here, we explore the existing body of work and related research pertaining to network security assessment. This review sheds light on the established techniques and methodologies that have been widely recognized in the field of cybersecurity. Network security assessment has become increasingly crucial in today's digital landscape. It involves a comprehensive evaluation of a network's vulnerabilities, strengths, and potential weaknesses</a:t>
            </a:r>
            <a:endParaRPr lang="en-US" sz="1800" dirty="0">
              <a:latin typeface="+mj-lt"/>
            </a:endParaRPr>
          </a:p>
        </p:txBody>
      </p:sp>
      <p:sp>
        <p:nvSpPr>
          <p:cNvPr id="6" name="Slide Number Placeholder 5"/>
          <p:cNvSpPr>
            <a:spLocks noGrp="1"/>
          </p:cNvSpPr>
          <p:nvPr>
            <p:ph type="sldNum" sz="quarter" idx="4"/>
          </p:nvPr>
        </p:nvSpPr>
        <p:spPr>
          <a:xfrm>
            <a:off x="10768546" y="6290774"/>
            <a:ext cx="617912" cy="365125"/>
          </a:xfrm>
        </p:spPr>
        <p:txBody>
          <a:bodyPr/>
          <a:lstStyle/>
          <a:p>
            <a:fld id="{3A98EE3D-8CD1-4C3F-BD1C-C98C9596463C}" type="slidenum">
              <a:rPr lang="en-US" smtClean="0"/>
            </a:fld>
            <a:endParaRPr lang="en-US" dirty="0"/>
          </a:p>
        </p:txBody>
      </p:sp>
      <p:grpSp>
        <p:nvGrpSpPr>
          <p:cNvPr id="2" name="Group 1"/>
          <p:cNvGrpSpPr/>
          <p:nvPr/>
        </p:nvGrpSpPr>
        <p:grpSpPr>
          <a:xfrm>
            <a:off x="7370364" y="-23539"/>
            <a:ext cx="2562565" cy="6885155"/>
            <a:chOff x="7370364" y="-23539"/>
            <a:chExt cx="2562565" cy="6885155"/>
          </a:xfrm>
        </p:grpSpPr>
        <p:pic>
          <p:nvPicPr>
            <p:cNvPr id="13" name="Graphic 12"/>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rot="10800000">
              <a:off x="7829202" y="5156615"/>
              <a:ext cx="878334" cy="1705001"/>
            </a:xfrm>
            <a:prstGeom prst="rect">
              <a:avLst/>
            </a:prstGeom>
          </p:spPr>
        </p:pic>
        <p:sp>
          <p:nvSpPr>
            <p:cNvPr id="15" name="Freeform: Shape 14"/>
            <p:cNvSpPr/>
            <p:nvPr/>
          </p:nvSpPr>
          <p:spPr>
            <a:xfrm>
              <a:off x="7370364" y="-23539"/>
              <a:ext cx="2562565" cy="6884359"/>
            </a:xfrm>
            <a:custGeom>
              <a:avLst/>
              <a:gdLst>
                <a:gd name="connsiteX0" fmla="*/ 2535833 w 2562565"/>
                <a:gd name="connsiteY0" fmla="*/ 0 h 6884359"/>
                <a:gd name="connsiteX1" fmla="*/ 2106829 w 2562565"/>
                <a:gd name="connsiteY1" fmla="*/ 1564627 h 6884359"/>
                <a:gd name="connsiteX2" fmla="*/ 1764389 w 2562565"/>
                <a:gd name="connsiteY2" fmla="*/ 2840498 h 6884359"/>
                <a:gd name="connsiteX3" fmla="*/ 1579803 w 2562565"/>
                <a:gd name="connsiteY3" fmla="*/ 2925726 h 6884359"/>
                <a:gd name="connsiteX4" fmla="*/ 1467779 w 2562565"/>
                <a:gd name="connsiteY4" fmla="*/ 2731101 h 6884359"/>
                <a:gd name="connsiteX5" fmla="*/ 1727472 w 2562565"/>
                <a:gd name="connsiteY5" fmla="*/ 1773244 h 6884359"/>
                <a:gd name="connsiteX6" fmla="*/ 1709650 w 2562565"/>
                <a:gd name="connsiteY6" fmla="*/ 1633318 h 6884359"/>
                <a:gd name="connsiteX7" fmla="*/ 1597625 w 2562565"/>
                <a:gd name="connsiteY7" fmla="*/ 1546818 h 6884359"/>
                <a:gd name="connsiteX8" fmla="*/ 1372303 w 2562565"/>
                <a:gd name="connsiteY8" fmla="*/ 1676568 h 6884359"/>
                <a:gd name="connsiteX9" fmla="*/ 977670 w 2562565"/>
                <a:gd name="connsiteY9" fmla="*/ 3131798 h 6884359"/>
                <a:gd name="connsiteX10" fmla="*/ 5092 w 2562565"/>
                <a:gd name="connsiteY10" fmla="*/ 6867823 h 6884359"/>
                <a:gd name="connsiteX11" fmla="*/ 0 w 2562565"/>
                <a:gd name="connsiteY11" fmla="*/ 6884360 h 6884359"/>
                <a:gd name="connsiteX12" fmla="*/ 26733 w 2562565"/>
                <a:gd name="connsiteY12" fmla="*/ 6884360 h 6884359"/>
                <a:gd name="connsiteX13" fmla="*/ 1003131 w 2562565"/>
                <a:gd name="connsiteY13" fmla="*/ 3139431 h 6884359"/>
                <a:gd name="connsiteX14" fmla="*/ 1397763 w 2562565"/>
                <a:gd name="connsiteY14" fmla="*/ 1684200 h 6884359"/>
                <a:gd name="connsiteX15" fmla="*/ 1592533 w 2562565"/>
                <a:gd name="connsiteY15" fmla="*/ 1572259 h 6884359"/>
                <a:gd name="connsiteX16" fmla="*/ 1688009 w 2562565"/>
                <a:gd name="connsiteY16" fmla="*/ 1646039 h 6884359"/>
                <a:gd name="connsiteX17" fmla="*/ 1703285 w 2562565"/>
                <a:gd name="connsiteY17" fmla="*/ 1766884 h 6884359"/>
                <a:gd name="connsiteX18" fmla="*/ 1443591 w 2562565"/>
                <a:gd name="connsiteY18" fmla="*/ 2724741 h 6884359"/>
                <a:gd name="connsiteX19" fmla="*/ 1573438 w 2562565"/>
                <a:gd name="connsiteY19" fmla="*/ 2949894 h 6884359"/>
                <a:gd name="connsiteX20" fmla="*/ 1788577 w 2562565"/>
                <a:gd name="connsiteY20" fmla="*/ 2849402 h 6884359"/>
                <a:gd name="connsiteX21" fmla="*/ 1788577 w 2562565"/>
                <a:gd name="connsiteY21" fmla="*/ 2848130 h 6884359"/>
                <a:gd name="connsiteX22" fmla="*/ 2131016 w 2562565"/>
                <a:gd name="connsiteY22" fmla="*/ 1570987 h 6884359"/>
                <a:gd name="connsiteX23" fmla="*/ 2562566 w 2562565"/>
                <a:gd name="connsiteY23" fmla="*/ 1272 h 6884359"/>
                <a:gd name="connsiteX24" fmla="*/ 2535833 w 2562565"/>
                <a:gd name="connsiteY24" fmla="*/ 0 h 6884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562565" h="6884359">
                  <a:moveTo>
                    <a:pt x="2535833" y="0"/>
                  </a:moveTo>
                  <a:lnTo>
                    <a:pt x="2106829" y="1564627"/>
                  </a:lnTo>
                  <a:lnTo>
                    <a:pt x="1764389" y="2840498"/>
                  </a:lnTo>
                  <a:cubicBezTo>
                    <a:pt x="1731291" y="2910461"/>
                    <a:pt x="1653638" y="2946078"/>
                    <a:pt x="1579803" y="2925726"/>
                  </a:cubicBezTo>
                  <a:cubicBezTo>
                    <a:pt x="1495785" y="2902829"/>
                    <a:pt x="1444864" y="2815057"/>
                    <a:pt x="1467779" y="2731101"/>
                  </a:cubicBezTo>
                  <a:lnTo>
                    <a:pt x="1727472" y="1773244"/>
                  </a:lnTo>
                  <a:cubicBezTo>
                    <a:pt x="1740202" y="1726178"/>
                    <a:pt x="1733837" y="1676568"/>
                    <a:pt x="1709650" y="1633318"/>
                  </a:cubicBezTo>
                  <a:cubicBezTo>
                    <a:pt x="1685463" y="1590068"/>
                    <a:pt x="1646000" y="1559539"/>
                    <a:pt x="1597625" y="1546818"/>
                  </a:cubicBezTo>
                  <a:cubicBezTo>
                    <a:pt x="1499604" y="1520105"/>
                    <a:pt x="1397763" y="1578620"/>
                    <a:pt x="1372303" y="1676568"/>
                  </a:cubicBezTo>
                  <a:lnTo>
                    <a:pt x="977670" y="3131798"/>
                  </a:lnTo>
                  <a:lnTo>
                    <a:pt x="5092" y="6867823"/>
                  </a:lnTo>
                  <a:cubicBezTo>
                    <a:pt x="5092" y="6867823"/>
                    <a:pt x="1273" y="6880544"/>
                    <a:pt x="0" y="6884360"/>
                  </a:cubicBezTo>
                  <a:lnTo>
                    <a:pt x="26733" y="6884360"/>
                  </a:lnTo>
                  <a:lnTo>
                    <a:pt x="1003131" y="3139431"/>
                  </a:lnTo>
                  <a:lnTo>
                    <a:pt x="1397763" y="1684200"/>
                  </a:lnTo>
                  <a:cubicBezTo>
                    <a:pt x="1420677" y="1600245"/>
                    <a:pt x="1508515" y="1549363"/>
                    <a:pt x="1592533" y="1572259"/>
                  </a:cubicBezTo>
                  <a:cubicBezTo>
                    <a:pt x="1633270" y="1583708"/>
                    <a:pt x="1667641" y="1609149"/>
                    <a:pt x="1688009" y="1646039"/>
                  </a:cubicBezTo>
                  <a:cubicBezTo>
                    <a:pt x="1709650" y="1682928"/>
                    <a:pt x="1714742" y="1724906"/>
                    <a:pt x="1703285" y="1766884"/>
                  </a:cubicBezTo>
                  <a:lnTo>
                    <a:pt x="1443591" y="2724741"/>
                  </a:lnTo>
                  <a:cubicBezTo>
                    <a:pt x="1416858" y="2822689"/>
                    <a:pt x="1475417" y="2924453"/>
                    <a:pt x="1573438" y="2949894"/>
                  </a:cubicBezTo>
                  <a:cubicBezTo>
                    <a:pt x="1660003" y="2972792"/>
                    <a:pt x="1750386" y="2930814"/>
                    <a:pt x="1788577" y="2849402"/>
                  </a:cubicBezTo>
                  <a:lnTo>
                    <a:pt x="1788577" y="2848130"/>
                  </a:lnTo>
                  <a:lnTo>
                    <a:pt x="2131016" y="1570987"/>
                  </a:lnTo>
                  <a:lnTo>
                    <a:pt x="2562566" y="1272"/>
                  </a:lnTo>
                  <a:cubicBezTo>
                    <a:pt x="2553655" y="0"/>
                    <a:pt x="2544744" y="0"/>
                    <a:pt x="2535833" y="0"/>
                  </a:cubicBezTo>
                  <a:close/>
                </a:path>
              </a:pathLst>
            </a:custGeom>
            <a:solidFill>
              <a:schemeClr val="accent1"/>
            </a:solidFill>
            <a:ln w="12700" cap="flat">
              <a:noFill/>
              <a:prstDash val="solid"/>
              <a:miter/>
            </a:ln>
          </p:spPr>
          <p:txBody>
            <a:bodyPr rtlCol="0" anchor="ctr"/>
            <a:lstStyle/>
            <a:p>
              <a:endParaRPr lang="en-US" dirty="0"/>
            </a:p>
          </p:txBody>
        </p:sp>
      </p:grpSp>
      <p:pic>
        <p:nvPicPr>
          <p:cNvPr id="24" name="Picture Placeholder 23"/>
          <p:cNvPicPr>
            <a:picLocks noGrp="1" noChangeAspect="1"/>
          </p:cNvPicPr>
          <p:nvPr>
            <p:ph type="pic" sz="quarter" idx="11"/>
          </p:nvPr>
        </p:nvPicPr>
        <p:blipFill>
          <a:blip r:embed="rId3"/>
          <a:srcRect l="25644" r="25644"/>
          <a:stretch>
            <a:fillRect/>
          </a:stretch>
        </p:blipFill>
        <p:spPr>
          <a:xfrm flipH="1">
            <a:off x="7370363" y="0"/>
            <a:ext cx="4818151" cy="6858000"/>
          </a:xfr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96322" y="379323"/>
            <a:ext cx="8935507" cy="949467"/>
          </a:xfrm>
        </p:spPr>
        <p:txBody>
          <a:bodyPr/>
          <a:lstStyle/>
          <a:p>
            <a:r>
              <a:rPr lang="en-US" dirty="0"/>
              <a:t>TECHNIQUES LEARNED</a:t>
            </a:r>
            <a:endParaRPr lang="en-US" dirty="0"/>
          </a:p>
        </p:txBody>
      </p:sp>
      <p:sp>
        <p:nvSpPr>
          <p:cNvPr id="3" name="Text Placeholder 2"/>
          <p:cNvSpPr>
            <a:spLocks noGrp="1"/>
          </p:cNvSpPr>
          <p:nvPr>
            <p:ph sz="quarter" idx="17"/>
          </p:nvPr>
        </p:nvSpPr>
        <p:spPr>
          <a:xfrm>
            <a:off x="796322" y="1799303"/>
            <a:ext cx="5797550" cy="4679374"/>
          </a:xfrm>
        </p:spPr>
        <p:txBody>
          <a:bodyPr>
            <a:normAutofit/>
          </a:bodyPr>
          <a:lstStyle/>
          <a:p>
            <a:r>
              <a:rPr lang="en-US" sz="1600" dirty="0">
                <a:latin typeface="+mj-lt"/>
              </a:rPr>
              <a:t>In our code, we employ a combination of essential techniques to comprehensively assess network security:</a:t>
            </a:r>
            <a:endParaRPr lang="en-US" sz="1600" dirty="0">
              <a:latin typeface="+mj-lt"/>
            </a:endParaRPr>
          </a:p>
          <a:p>
            <a:r>
              <a:rPr lang="en-US" sz="1600" dirty="0">
                <a:latin typeface="+mj-lt"/>
              </a:rPr>
              <a:t>1. Port Scanning: The code initiates a port scanning process to identify open ports within the target system's network. By utilizing Python's socket library, it attempts to establish connections with a range of ports, providing valuable information about which ports are accessible and potentially vulnerable</a:t>
            </a:r>
            <a:endParaRPr lang="en-US" sz="1600" dirty="0">
              <a:latin typeface="+mj-lt"/>
            </a:endParaRPr>
          </a:p>
          <a:p>
            <a:r>
              <a:rPr lang="en-US" sz="1600" dirty="0">
                <a:latin typeface="+mj-lt"/>
              </a:rPr>
              <a:t>2. Header Scanning: Our code conducts header scanning by sending HTTP requests to the target URL and analyzing the response headers. This technique enables the detection of potential vulnerabilities. For instance, it checks for the presence of critical security headers such as "X-Frame-Options," "Content-Security-Policy," and "Strict-Transport-Security." The absence of these headers may indicate vulnerabilities such as clickjacking, potential cross-site scripting (XSS) threats, and SSL/TLS issues.</a:t>
            </a:r>
            <a:endParaRPr lang="en-US" sz="1600" dirty="0">
              <a:latin typeface="+mj-lt"/>
            </a:endParaRPr>
          </a:p>
          <a:p>
            <a:endParaRPr lang="en-US" dirty="0"/>
          </a:p>
        </p:txBody>
      </p:sp>
      <p:sp>
        <p:nvSpPr>
          <p:cNvPr id="6" name="Slide Number Placeholder 5"/>
          <p:cNvSpPr>
            <a:spLocks noGrp="1"/>
          </p:cNvSpPr>
          <p:nvPr>
            <p:ph type="sldNum" sz="quarter" idx="4"/>
          </p:nvPr>
        </p:nvSpPr>
        <p:spPr>
          <a:xfrm>
            <a:off x="10768546" y="6290774"/>
            <a:ext cx="617912" cy="365125"/>
          </a:xfrm>
        </p:spPr>
        <p:txBody>
          <a:bodyPr/>
          <a:lstStyle/>
          <a:p>
            <a:fld id="{3A98EE3D-8CD1-4C3F-BD1C-C98C9596463C}" type="slidenum">
              <a:rPr lang="en-US" smtClean="0"/>
            </a:fld>
            <a:endParaRPr lang="en-US" dirty="0"/>
          </a:p>
        </p:txBody>
      </p:sp>
      <p:sp>
        <p:nvSpPr>
          <p:cNvPr id="7" name="Freeform: Shape 6"/>
          <p:cNvSpPr/>
          <p:nvPr/>
        </p:nvSpPr>
        <p:spPr>
          <a:xfrm>
            <a:off x="7370364" y="-3219"/>
            <a:ext cx="2562565" cy="6884359"/>
          </a:xfrm>
          <a:custGeom>
            <a:avLst/>
            <a:gdLst>
              <a:gd name="connsiteX0" fmla="*/ 2535833 w 2562565"/>
              <a:gd name="connsiteY0" fmla="*/ 0 h 6884359"/>
              <a:gd name="connsiteX1" fmla="*/ 2106829 w 2562565"/>
              <a:gd name="connsiteY1" fmla="*/ 1564627 h 6884359"/>
              <a:gd name="connsiteX2" fmla="*/ 1764389 w 2562565"/>
              <a:gd name="connsiteY2" fmla="*/ 2840498 h 6884359"/>
              <a:gd name="connsiteX3" fmla="*/ 1579803 w 2562565"/>
              <a:gd name="connsiteY3" fmla="*/ 2925726 h 6884359"/>
              <a:gd name="connsiteX4" fmla="*/ 1467779 w 2562565"/>
              <a:gd name="connsiteY4" fmla="*/ 2731101 h 6884359"/>
              <a:gd name="connsiteX5" fmla="*/ 1727472 w 2562565"/>
              <a:gd name="connsiteY5" fmla="*/ 1773244 h 6884359"/>
              <a:gd name="connsiteX6" fmla="*/ 1709650 w 2562565"/>
              <a:gd name="connsiteY6" fmla="*/ 1633318 h 6884359"/>
              <a:gd name="connsiteX7" fmla="*/ 1597625 w 2562565"/>
              <a:gd name="connsiteY7" fmla="*/ 1546818 h 6884359"/>
              <a:gd name="connsiteX8" fmla="*/ 1372303 w 2562565"/>
              <a:gd name="connsiteY8" fmla="*/ 1676568 h 6884359"/>
              <a:gd name="connsiteX9" fmla="*/ 977670 w 2562565"/>
              <a:gd name="connsiteY9" fmla="*/ 3131798 h 6884359"/>
              <a:gd name="connsiteX10" fmla="*/ 5092 w 2562565"/>
              <a:gd name="connsiteY10" fmla="*/ 6867823 h 6884359"/>
              <a:gd name="connsiteX11" fmla="*/ 0 w 2562565"/>
              <a:gd name="connsiteY11" fmla="*/ 6884360 h 6884359"/>
              <a:gd name="connsiteX12" fmla="*/ 26733 w 2562565"/>
              <a:gd name="connsiteY12" fmla="*/ 6884360 h 6884359"/>
              <a:gd name="connsiteX13" fmla="*/ 1003131 w 2562565"/>
              <a:gd name="connsiteY13" fmla="*/ 3139431 h 6884359"/>
              <a:gd name="connsiteX14" fmla="*/ 1397763 w 2562565"/>
              <a:gd name="connsiteY14" fmla="*/ 1684200 h 6884359"/>
              <a:gd name="connsiteX15" fmla="*/ 1592533 w 2562565"/>
              <a:gd name="connsiteY15" fmla="*/ 1572259 h 6884359"/>
              <a:gd name="connsiteX16" fmla="*/ 1688009 w 2562565"/>
              <a:gd name="connsiteY16" fmla="*/ 1646039 h 6884359"/>
              <a:gd name="connsiteX17" fmla="*/ 1703285 w 2562565"/>
              <a:gd name="connsiteY17" fmla="*/ 1766884 h 6884359"/>
              <a:gd name="connsiteX18" fmla="*/ 1443591 w 2562565"/>
              <a:gd name="connsiteY18" fmla="*/ 2724741 h 6884359"/>
              <a:gd name="connsiteX19" fmla="*/ 1573438 w 2562565"/>
              <a:gd name="connsiteY19" fmla="*/ 2949894 h 6884359"/>
              <a:gd name="connsiteX20" fmla="*/ 1788577 w 2562565"/>
              <a:gd name="connsiteY20" fmla="*/ 2849402 h 6884359"/>
              <a:gd name="connsiteX21" fmla="*/ 1788577 w 2562565"/>
              <a:gd name="connsiteY21" fmla="*/ 2848130 h 6884359"/>
              <a:gd name="connsiteX22" fmla="*/ 2131016 w 2562565"/>
              <a:gd name="connsiteY22" fmla="*/ 1570987 h 6884359"/>
              <a:gd name="connsiteX23" fmla="*/ 2562566 w 2562565"/>
              <a:gd name="connsiteY23" fmla="*/ 1272 h 6884359"/>
              <a:gd name="connsiteX24" fmla="*/ 2535833 w 2562565"/>
              <a:gd name="connsiteY24" fmla="*/ 0 h 6884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562565" h="6884359">
                <a:moveTo>
                  <a:pt x="2535833" y="0"/>
                </a:moveTo>
                <a:lnTo>
                  <a:pt x="2106829" y="1564627"/>
                </a:lnTo>
                <a:lnTo>
                  <a:pt x="1764389" y="2840498"/>
                </a:lnTo>
                <a:cubicBezTo>
                  <a:pt x="1731291" y="2910461"/>
                  <a:pt x="1653638" y="2946078"/>
                  <a:pt x="1579803" y="2925726"/>
                </a:cubicBezTo>
                <a:cubicBezTo>
                  <a:pt x="1495785" y="2902829"/>
                  <a:pt x="1444864" y="2815057"/>
                  <a:pt x="1467779" y="2731101"/>
                </a:cubicBezTo>
                <a:lnTo>
                  <a:pt x="1727472" y="1773244"/>
                </a:lnTo>
                <a:cubicBezTo>
                  <a:pt x="1740202" y="1726178"/>
                  <a:pt x="1733837" y="1676568"/>
                  <a:pt x="1709650" y="1633318"/>
                </a:cubicBezTo>
                <a:cubicBezTo>
                  <a:pt x="1685463" y="1590068"/>
                  <a:pt x="1646000" y="1559539"/>
                  <a:pt x="1597625" y="1546818"/>
                </a:cubicBezTo>
                <a:cubicBezTo>
                  <a:pt x="1499604" y="1520105"/>
                  <a:pt x="1397763" y="1578620"/>
                  <a:pt x="1372303" y="1676568"/>
                </a:cubicBezTo>
                <a:lnTo>
                  <a:pt x="977670" y="3131798"/>
                </a:lnTo>
                <a:lnTo>
                  <a:pt x="5092" y="6867823"/>
                </a:lnTo>
                <a:cubicBezTo>
                  <a:pt x="5092" y="6867823"/>
                  <a:pt x="1273" y="6880544"/>
                  <a:pt x="0" y="6884360"/>
                </a:cubicBezTo>
                <a:lnTo>
                  <a:pt x="26733" y="6884360"/>
                </a:lnTo>
                <a:lnTo>
                  <a:pt x="1003131" y="3139431"/>
                </a:lnTo>
                <a:lnTo>
                  <a:pt x="1397763" y="1684200"/>
                </a:lnTo>
                <a:cubicBezTo>
                  <a:pt x="1420677" y="1600245"/>
                  <a:pt x="1508515" y="1549363"/>
                  <a:pt x="1592533" y="1572259"/>
                </a:cubicBezTo>
                <a:cubicBezTo>
                  <a:pt x="1633270" y="1583708"/>
                  <a:pt x="1667641" y="1609149"/>
                  <a:pt x="1688009" y="1646039"/>
                </a:cubicBezTo>
                <a:cubicBezTo>
                  <a:pt x="1709650" y="1682928"/>
                  <a:pt x="1714742" y="1724906"/>
                  <a:pt x="1703285" y="1766884"/>
                </a:cubicBezTo>
                <a:lnTo>
                  <a:pt x="1443591" y="2724741"/>
                </a:lnTo>
                <a:cubicBezTo>
                  <a:pt x="1416858" y="2822689"/>
                  <a:pt x="1475417" y="2924453"/>
                  <a:pt x="1573438" y="2949894"/>
                </a:cubicBezTo>
                <a:cubicBezTo>
                  <a:pt x="1660003" y="2972792"/>
                  <a:pt x="1750386" y="2930814"/>
                  <a:pt x="1788577" y="2849402"/>
                </a:cubicBezTo>
                <a:lnTo>
                  <a:pt x="1788577" y="2848130"/>
                </a:lnTo>
                <a:lnTo>
                  <a:pt x="2131016" y="1570987"/>
                </a:lnTo>
                <a:lnTo>
                  <a:pt x="2562566" y="1272"/>
                </a:lnTo>
                <a:cubicBezTo>
                  <a:pt x="2553655" y="0"/>
                  <a:pt x="2544744" y="0"/>
                  <a:pt x="2535833" y="0"/>
                </a:cubicBezTo>
                <a:close/>
              </a:path>
            </a:pathLst>
          </a:custGeom>
          <a:solidFill>
            <a:schemeClr val="accent1"/>
          </a:solidFill>
          <a:ln w="12700" cap="flat">
            <a:noFill/>
            <a:prstDash val="solid"/>
            <a:miter/>
          </a:ln>
        </p:spPr>
        <p:txBody>
          <a:bodyPr rtlCol="0" anchor="ctr"/>
          <a:lstStyle/>
          <a:p>
            <a:endParaRPr lang="en-US" dirty="0"/>
          </a:p>
        </p:txBody>
      </p:sp>
      <p:pic>
        <p:nvPicPr>
          <p:cNvPr id="8" name="Graphic 7"/>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rot="10800000">
            <a:off x="6468038" y="5156615"/>
            <a:ext cx="878334" cy="1705001"/>
          </a:xfrm>
          <a:prstGeom prst="rect">
            <a:avLst/>
          </a:prstGeom>
        </p:spPr>
      </p:pic>
      <p:pic>
        <p:nvPicPr>
          <p:cNvPr id="10" name="Picture Placeholder 9"/>
          <p:cNvPicPr>
            <a:picLocks noGrp="1" noChangeAspect="1"/>
          </p:cNvPicPr>
          <p:nvPr>
            <p:ph type="pic" sz="quarter" idx="11"/>
          </p:nvPr>
        </p:nvPicPr>
        <p:blipFill>
          <a:blip r:embed="rId3"/>
          <a:srcRect l="22534" r="22534"/>
          <a:stretch>
            <a:fillRect/>
          </a:stretch>
        </p:blipFill>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sz="quarter" idx="17"/>
          </p:nvPr>
        </p:nvSpPr>
        <p:spPr>
          <a:xfrm>
            <a:off x="500202" y="1234855"/>
            <a:ext cx="5861431" cy="5421044"/>
          </a:xfrm>
        </p:spPr>
        <p:txBody>
          <a:bodyPr>
            <a:normAutofit/>
          </a:bodyPr>
          <a:lstStyle/>
          <a:p>
            <a:r>
              <a:rPr lang="en-US" dirty="0">
                <a:latin typeface="+mj-lt"/>
              </a:rPr>
              <a:t>3. Robots.txt Analysis: In addition to port and header scanning, our code includes a feature for robots.txt analysis. By constructing the URL for the robots.txt file and sending an HTTP request, we determine whether web crawling permissions are appropriately configured. This analysis is vital for understanding how search engine bots and web crawlers interact with the target site, and misconfigurations could potentially expose sensitive information.</a:t>
            </a:r>
            <a:endParaRPr lang="en-US" dirty="0">
              <a:latin typeface="+mj-lt"/>
            </a:endParaRPr>
          </a:p>
          <a:p>
            <a:r>
              <a:rPr lang="en-US" dirty="0">
                <a:latin typeface="+mj-lt"/>
              </a:rPr>
              <a:t>4. Certificate Expiry Check: Lastly, the code checks for SSL/TLS security by examining SSL certificates. It retrieves the SSL certificate for the target URL and extracts the certificate's expiration date. This allows us to assess the security of the SSL/TLS encryption. If the certificate is nearing expiration (typically within 30 days), it raises a warning, highlighting the need for prompt certificate renewal to maintain secure communication.</a:t>
            </a:r>
            <a:endParaRPr lang="en-US" dirty="0">
              <a:latin typeface="+mj-lt"/>
            </a:endParaRPr>
          </a:p>
          <a:p>
            <a:r>
              <a:rPr lang="en-US" dirty="0">
                <a:latin typeface="+mj-lt"/>
              </a:rPr>
              <a:t>By integrating these techniques, our code helps users to identify open ports, potential vulnerabilities in response headers, web crawling permissions, and SSL/TLS security status. This comprehensive assessment aids in fortifying network defenses and mitigating potential security risks.</a:t>
            </a:r>
            <a:endParaRPr lang="en-US" dirty="0"/>
          </a:p>
        </p:txBody>
      </p:sp>
      <p:sp>
        <p:nvSpPr>
          <p:cNvPr id="6" name="Slide Number Placeholder 5"/>
          <p:cNvSpPr>
            <a:spLocks noGrp="1"/>
          </p:cNvSpPr>
          <p:nvPr>
            <p:ph type="sldNum" sz="quarter" idx="4"/>
          </p:nvPr>
        </p:nvSpPr>
        <p:spPr>
          <a:xfrm>
            <a:off x="10768546" y="6290774"/>
            <a:ext cx="617912" cy="365125"/>
          </a:xfrm>
        </p:spPr>
        <p:txBody>
          <a:bodyPr/>
          <a:lstStyle/>
          <a:p>
            <a:fld id="{3A98EE3D-8CD1-4C3F-BD1C-C98C9596463C}" type="slidenum">
              <a:rPr lang="en-US" smtClean="0"/>
            </a:fld>
            <a:endParaRPr lang="en-US" dirty="0"/>
          </a:p>
        </p:txBody>
      </p:sp>
      <p:sp>
        <p:nvSpPr>
          <p:cNvPr id="7" name="Freeform: Shape 6"/>
          <p:cNvSpPr/>
          <p:nvPr/>
        </p:nvSpPr>
        <p:spPr>
          <a:xfrm>
            <a:off x="7370364" y="-3219"/>
            <a:ext cx="2562565" cy="6884359"/>
          </a:xfrm>
          <a:custGeom>
            <a:avLst/>
            <a:gdLst>
              <a:gd name="connsiteX0" fmla="*/ 2535833 w 2562565"/>
              <a:gd name="connsiteY0" fmla="*/ 0 h 6884359"/>
              <a:gd name="connsiteX1" fmla="*/ 2106829 w 2562565"/>
              <a:gd name="connsiteY1" fmla="*/ 1564627 h 6884359"/>
              <a:gd name="connsiteX2" fmla="*/ 1764389 w 2562565"/>
              <a:gd name="connsiteY2" fmla="*/ 2840498 h 6884359"/>
              <a:gd name="connsiteX3" fmla="*/ 1579803 w 2562565"/>
              <a:gd name="connsiteY3" fmla="*/ 2925726 h 6884359"/>
              <a:gd name="connsiteX4" fmla="*/ 1467779 w 2562565"/>
              <a:gd name="connsiteY4" fmla="*/ 2731101 h 6884359"/>
              <a:gd name="connsiteX5" fmla="*/ 1727472 w 2562565"/>
              <a:gd name="connsiteY5" fmla="*/ 1773244 h 6884359"/>
              <a:gd name="connsiteX6" fmla="*/ 1709650 w 2562565"/>
              <a:gd name="connsiteY6" fmla="*/ 1633318 h 6884359"/>
              <a:gd name="connsiteX7" fmla="*/ 1597625 w 2562565"/>
              <a:gd name="connsiteY7" fmla="*/ 1546818 h 6884359"/>
              <a:gd name="connsiteX8" fmla="*/ 1372303 w 2562565"/>
              <a:gd name="connsiteY8" fmla="*/ 1676568 h 6884359"/>
              <a:gd name="connsiteX9" fmla="*/ 977670 w 2562565"/>
              <a:gd name="connsiteY9" fmla="*/ 3131798 h 6884359"/>
              <a:gd name="connsiteX10" fmla="*/ 5092 w 2562565"/>
              <a:gd name="connsiteY10" fmla="*/ 6867823 h 6884359"/>
              <a:gd name="connsiteX11" fmla="*/ 0 w 2562565"/>
              <a:gd name="connsiteY11" fmla="*/ 6884360 h 6884359"/>
              <a:gd name="connsiteX12" fmla="*/ 26733 w 2562565"/>
              <a:gd name="connsiteY12" fmla="*/ 6884360 h 6884359"/>
              <a:gd name="connsiteX13" fmla="*/ 1003131 w 2562565"/>
              <a:gd name="connsiteY13" fmla="*/ 3139431 h 6884359"/>
              <a:gd name="connsiteX14" fmla="*/ 1397763 w 2562565"/>
              <a:gd name="connsiteY14" fmla="*/ 1684200 h 6884359"/>
              <a:gd name="connsiteX15" fmla="*/ 1592533 w 2562565"/>
              <a:gd name="connsiteY15" fmla="*/ 1572259 h 6884359"/>
              <a:gd name="connsiteX16" fmla="*/ 1688009 w 2562565"/>
              <a:gd name="connsiteY16" fmla="*/ 1646039 h 6884359"/>
              <a:gd name="connsiteX17" fmla="*/ 1703285 w 2562565"/>
              <a:gd name="connsiteY17" fmla="*/ 1766884 h 6884359"/>
              <a:gd name="connsiteX18" fmla="*/ 1443591 w 2562565"/>
              <a:gd name="connsiteY18" fmla="*/ 2724741 h 6884359"/>
              <a:gd name="connsiteX19" fmla="*/ 1573438 w 2562565"/>
              <a:gd name="connsiteY19" fmla="*/ 2949894 h 6884359"/>
              <a:gd name="connsiteX20" fmla="*/ 1788577 w 2562565"/>
              <a:gd name="connsiteY20" fmla="*/ 2849402 h 6884359"/>
              <a:gd name="connsiteX21" fmla="*/ 1788577 w 2562565"/>
              <a:gd name="connsiteY21" fmla="*/ 2848130 h 6884359"/>
              <a:gd name="connsiteX22" fmla="*/ 2131016 w 2562565"/>
              <a:gd name="connsiteY22" fmla="*/ 1570987 h 6884359"/>
              <a:gd name="connsiteX23" fmla="*/ 2562566 w 2562565"/>
              <a:gd name="connsiteY23" fmla="*/ 1272 h 6884359"/>
              <a:gd name="connsiteX24" fmla="*/ 2535833 w 2562565"/>
              <a:gd name="connsiteY24" fmla="*/ 0 h 6884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562565" h="6884359">
                <a:moveTo>
                  <a:pt x="2535833" y="0"/>
                </a:moveTo>
                <a:lnTo>
                  <a:pt x="2106829" y="1564627"/>
                </a:lnTo>
                <a:lnTo>
                  <a:pt x="1764389" y="2840498"/>
                </a:lnTo>
                <a:cubicBezTo>
                  <a:pt x="1731291" y="2910461"/>
                  <a:pt x="1653638" y="2946078"/>
                  <a:pt x="1579803" y="2925726"/>
                </a:cubicBezTo>
                <a:cubicBezTo>
                  <a:pt x="1495785" y="2902829"/>
                  <a:pt x="1444864" y="2815057"/>
                  <a:pt x="1467779" y="2731101"/>
                </a:cubicBezTo>
                <a:lnTo>
                  <a:pt x="1727472" y="1773244"/>
                </a:lnTo>
                <a:cubicBezTo>
                  <a:pt x="1740202" y="1726178"/>
                  <a:pt x="1733837" y="1676568"/>
                  <a:pt x="1709650" y="1633318"/>
                </a:cubicBezTo>
                <a:cubicBezTo>
                  <a:pt x="1685463" y="1590068"/>
                  <a:pt x="1646000" y="1559539"/>
                  <a:pt x="1597625" y="1546818"/>
                </a:cubicBezTo>
                <a:cubicBezTo>
                  <a:pt x="1499604" y="1520105"/>
                  <a:pt x="1397763" y="1578620"/>
                  <a:pt x="1372303" y="1676568"/>
                </a:cubicBezTo>
                <a:lnTo>
                  <a:pt x="977670" y="3131798"/>
                </a:lnTo>
                <a:lnTo>
                  <a:pt x="5092" y="6867823"/>
                </a:lnTo>
                <a:cubicBezTo>
                  <a:pt x="5092" y="6867823"/>
                  <a:pt x="1273" y="6880544"/>
                  <a:pt x="0" y="6884360"/>
                </a:cubicBezTo>
                <a:lnTo>
                  <a:pt x="26733" y="6884360"/>
                </a:lnTo>
                <a:lnTo>
                  <a:pt x="1003131" y="3139431"/>
                </a:lnTo>
                <a:lnTo>
                  <a:pt x="1397763" y="1684200"/>
                </a:lnTo>
                <a:cubicBezTo>
                  <a:pt x="1420677" y="1600245"/>
                  <a:pt x="1508515" y="1549363"/>
                  <a:pt x="1592533" y="1572259"/>
                </a:cubicBezTo>
                <a:cubicBezTo>
                  <a:pt x="1633270" y="1583708"/>
                  <a:pt x="1667641" y="1609149"/>
                  <a:pt x="1688009" y="1646039"/>
                </a:cubicBezTo>
                <a:cubicBezTo>
                  <a:pt x="1709650" y="1682928"/>
                  <a:pt x="1714742" y="1724906"/>
                  <a:pt x="1703285" y="1766884"/>
                </a:cubicBezTo>
                <a:lnTo>
                  <a:pt x="1443591" y="2724741"/>
                </a:lnTo>
                <a:cubicBezTo>
                  <a:pt x="1416858" y="2822689"/>
                  <a:pt x="1475417" y="2924453"/>
                  <a:pt x="1573438" y="2949894"/>
                </a:cubicBezTo>
                <a:cubicBezTo>
                  <a:pt x="1660003" y="2972792"/>
                  <a:pt x="1750386" y="2930814"/>
                  <a:pt x="1788577" y="2849402"/>
                </a:cubicBezTo>
                <a:lnTo>
                  <a:pt x="1788577" y="2848130"/>
                </a:lnTo>
                <a:lnTo>
                  <a:pt x="2131016" y="1570987"/>
                </a:lnTo>
                <a:lnTo>
                  <a:pt x="2562566" y="1272"/>
                </a:lnTo>
                <a:cubicBezTo>
                  <a:pt x="2553655" y="0"/>
                  <a:pt x="2544744" y="0"/>
                  <a:pt x="2535833" y="0"/>
                </a:cubicBezTo>
                <a:close/>
              </a:path>
            </a:pathLst>
          </a:custGeom>
          <a:solidFill>
            <a:schemeClr val="accent1"/>
          </a:solidFill>
          <a:ln w="12700" cap="flat">
            <a:noFill/>
            <a:prstDash val="solid"/>
            <a:miter/>
          </a:ln>
        </p:spPr>
        <p:txBody>
          <a:bodyPr rtlCol="0" anchor="ctr"/>
          <a:lstStyle/>
          <a:p>
            <a:endParaRPr lang="en-US" dirty="0"/>
          </a:p>
        </p:txBody>
      </p:sp>
      <p:pic>
        <p:nvPicPr>
          <p:cNvPr id="8" name="Graphic 7"/>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rot="10800000">
            <a:off x="6468038" y="5156615"/>
            <a:ext cx="878334" cy="1705001"/>
          </a:xfrm>
          <a:prstGeom prst="rect">
            <a:avLst/>
          </a:prstGeom>
        </p:spPr>
      </p:pic>
      <p:pic>
        <p:nvPicPr>
          <p:cNvPr id="26" name="Picture Placeholder 25"/>
          <p:cNvPicPr>
            <a:picLocks noGrp="1" noChangeAspect="1"/>
          </p:cNvPicPr>
          <p:nvPr>
            <p:ph type="pic" sz="quarter" idx="11"/>
          </p:nvPr>
        </p:nvPicPr>
        <p:blipFill>
          <a:blip r:embed="rId3"/>
          <a:srcRect t="4502" b="4502"/>
          <a:stretch>
            <a:fillRect/>
          </a:stretch>
        </p:blipFill>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685025" y="-162790"/>
            <a:ext cx="2821949" cy="1028062"/>
          </a:xfrm>
        </p:spPr>
        <p:txBody>
          <a:bodyPr/>
          <a:lstStyle/>
          <a:p>
            <a:r>
              <a:rPr lang="en-IN" dirty="0"/>
              <a:t>OUTCOME</a:t>
            </a:r>
            <a:endParaRPr lang="en-IN" dirty="0"/>
          </a:p>
        </p:txBody>
      </p:sp>
      <p:pic>
        <p:nvPicPr>
          <p:cNvPr id="4" name="Picture 3"/>
          <p:cNvPicPr>
            <a:picLocks noChangeAspect="1"/>
          </p:cNvPicPr>
          <p:nvPr/>
        </p:nvPicPr>
        <p:blipFill>
          <a:blip r:embed="rId1"/>
          <a:stretch>
            <a:fillRect/>
          </a:stretch>
        </p:blipFill>
        <p:spPr>
          <a:xfrm>
            <a:off x="1192105" y="1160205"/>
            <a:ext cx="9807790" cy="515974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transition spd="slow">
    <p:push dir="u"/>
  </p:transition>
</p:sld>
</file>

<file path=ppt/theme/theme1.xml><?xml version="1.0" encoding="utf-8"?>
<a:theme xmlns:a="http://schemas.openxmlformats.org/drawingml/2006/main" name="Custom">
  <a:themeElements>
    <a:clrScheme name="TM11534312">
      <a:dk1>
        <a:srgbClr val="000000"/>
      </a:dk1>
      <a:lt1>
        <a:srgbClr val="FFFFFF"/>
      </a:lt1>
      <a:dk2>
        <a:srgbClr val="D87A1A"/>
      </a:dk2>
      <a:lt2>
        <a:srgbClr val="E7E6E6"/>
      </a:lt2>
      <a:accent1>
        <a:srgbClr val="FFBA00"/>
      </a:accent1>
      <a:accent2>
        <a:srgbClr val="7229D2"/>
      </a:accent2>
      <a:accent3>
        <a:srgbClr val="C62FE1"/>
      </a:accent3>
      <a:accent4>
        <a:srgbClr val="CF1DA0"/>
      </a:accent4>
      <a:accent5>
        <a:srgbClr val="E12F68"/>
      </a:accent5>
      <a:accent6>
        <a:srgbClr val="CF2E1D"/>
      </a:accent6>
      <a:hlink>
        <a:srgbClr val="87882D"/>
      </a:hlink>
      <a:folHlink>
        <a:srgbClr val="7F7F7F"/>
      </a:folHlink>
    </a:clrScheme>
    <a:fontScheme name="Custom 62">
      <a:majorFont>
        <a:latin typeface="Book Antiqua"/>
        <a:ea typeface=""/>
        <a:cs typeface=""/>
      </a:majorFont>
      <a:minorFont>
        <a:latin typeface="Century Gothic"/>
        <a:ea typeface=""/>
        <a:cs typeface=""/>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p : p r o p e r t i e s   x m l n s : p = " h t t p : / / s c h e m a s . m i c r o s o f t . c o m / o f f i c e / 2 0 0 6 / m e t a d a t a / p r o p e r t i e s "   x m l n s : x s i = " h t t p : / / w w w . w 3 . o r g / 2 0 0 1 / X M L S c h e m a - i n s t a n c e "   x m l n s : p c = " h t t p : / / s c h e m a s . m i c r o s o f t . c o m / o f f i c e / i n f o p a t h / 2 0 0 7 / P a r t n e r C o n t r o l s " > < d o c u m e n t M a n a g e m e n t > < B a c k g r o u n d   x m l n s = " 7 1 a f 3 2 4 3 - 3 d d 4 - 4 a 8 d - 8 c 0 d - d d 7 6 d a 1 f 0 2 a 5 " > f a l s e < / B a c k g r o u n d > < S t a t u s   x m l n s = " 7 1 a f 3 2 4 3 - 3 d d 4 - 4 a 8 d - 8 c 0 d - d d 7 6 d a 1 f 0 2 a 5 " > N o t   s t a r t e d < / S t a t u s > < _ i p _ U n i f i e d C o m p l i a n c e P o l i c y U I A c t i o n   x m l n s = " h t t p : / / s c h e m a s . m i c r o s o f t . c o m / s h a r e p o i n t / v 3 "   x s i : n i l = " t r u e " / > < I m a g e   x m l n s = " 7 1 a f 3 2 4 3 - 3 d d 4 - 4 a 8 d - 8 c 0 d - d d 7 6 d a 1 f 0 2 a 5 " > < U r l   x s i : n i l = " t r u e " > < / U r l > < D e s c r i p t i o n   x s i : n i l = " t r u e " > < / D e s c r i p t i o n > < / I m a g e > < _ i p _ U n i f i e d C o m p l i a n c e P o l i c y P r o p e r t i e s   x m l n s = " h t t p : / / s c h e m a s . m i c r o s o f t . c o m / s h a r e p o i n t / v 3 "   x s i : n i l = " t r u e " / > < I m a g e T a g s T a x H T F i e l d   x m l n s = " 7 1 a f 3 2 4 3 - 3 d d 4 - 4 a 8 d - 8 c 0 d - d d 7 6 d a 1 f 0 2 a 5 " > < T e r m s   x m l n s = " h t t p : / / s c h e m a s . m i c r o s o f t . c o m / o f f i c e / i n f o p a t h / 2 0 0 7 / P a r t n e r C o n t r o l s " > < / T e r m s > < / I m a g e T a g s T a x H T F i e l d > < T a x C a t c h A l l   x m l n s = " 2 3 0 e 9 d f 3 - b e 6 5 - 4 c 7 3 - a 9 3 b - d 1 2 3 6 e b d 6 7 7 e "   x s i : n i l = " t r u e " / > < M e d i a S e r v i c e K e y P o i n t s   x m l n s = " 7 1 a f 3 2 4 3 - 3 d d 4 - 4 a 8 d - 8 c 0 d - d d 7 6 d a 1 f 0 2 a 5 "   x s i : n i l = " t r u e " / > < / d o c u m e n t M a n a g e m e n t > < / p : p r o p e r t i e s > 
</file>

<file path=customXml/item2.xml>��< ? m s o - c o n t e n t T y p e ? > < F o r m T e m p l a t e s   x m l n s = " h t t p : / / s c h e m a s . m i c r o s o f t . c o m / s h a r e p o i n t / v 3 / c o n t e n t t y p e / f o r m s " > < D i s p l a y > D o c u m e n t L i b r a r y F o r m < / D i s p l a y > < E d i t > D o c u m e n t L i b r a r y F o r m < / E d i t > < N e w > D o c u m e n t L i b r a r y F o r m < / N e w > < / F o r m T e m p l a t e s > 
</file>

<file path=customXml/item3.xml>��< ? x m l   v e r s i o n = " 1 . 0 " ? > < c t : c o n t e n t T y p e S c h e m a   c t : _ = " "   m a : _ = " "   m a : c o n t e n t T y p e N a m e = " D o c u m e n t "   m a : c o n t e n t T y p e I D = " 0 x 0 1 0 1 0 0 7 9 F 1 1 1 E D 3 5 F 8 C C 4 7 9 4 4 9 6 0 9 E 8 A 0 9 2 3 A 6 "   m a : c o n t e n t T y p e V e r s i o n = " 2 7 "   m a : c o n t e n t T y p e D e s c r i p t i o n = " C r e a t e   a   n e w   d o c u m e n t . "   m a : c o n t e n t T y p e S c o p e = " "   m a : v e r s i o n I D = " c 6 f 9 a 8 4 f 6 6 a 9 c 8 b 9 a 2 1 7 5 5 b 9 f f a f b 9 4 5 "   x m l n s : c t = " h t t p : / / s c h e m a s . m i c r o s o f t . c o m / o f f i c e / 2 0 0 6 / m e t a d a t a / c o n t e n t T y p e "   x m l n s : m a = " h t t p : / / s c h e m a s . m i c r o s o f t . c o m / o f f i c e / 2 0 0 6 / m e t a d a t a / p r o p e r t i e s / m e t a A t t r i b u t e s " >  
 < x s d : s c h e m a   t a r g e t N a m e s p a c e = " h t t p : / / s c h e m a s . m i c r o s o f t . c o m / o f f i c e / 2 0 0 6 / m e t a d a t a / p r o p e r t i e s "   m a : r o o t = " t r u e "   m a : f i e l d s I D = " 2 7 d f 3 9 e 3 e 7 0 3 6 d f f 5 4 f 8 9 d d d 5 8 0 5 c e 7 2 "   n s 1 : _ = " "   n s 2 : _ = " "   n s 3 : _ = " "   n s 4 : _ = " " 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
 < x s d : i m p o r t   n a m e s p a c e = " h t t p : / / s c h e m a s . m i c r o s o f t . c o m / s h a r e p o i n t / v 3 " / >  
 < x s d : i m p o r t   n a m e s p a c e = " 7 1 a f 3 2 4 3 - 3 d d 4 - 4 a 8 d - 8 c 0 d - d d 7 6 d a 1 f 0 2 a 5 " / >  
 < x s d : i m p o r t   n a m e s p a c e = " 1 6 c 0 5 7 2 7 - a a 7 5 - 4 e 4 a - 9 b 5 f - 8 a 8 0 a 1 1 6 5 8 9 1 " / >  
 < x s d : i m p o r t   n a m e s p a c e = " 2 3 0 e 9 d f 3 - b e 6 5 - 4 c 7 3 - a 9 3 b - d 1 2 3 6 e b d 6 7 7 e " / >  
 < x s d : e l e m e n t   n a m e = " p r o p e r t i e s " >  
 < x s d : c o m p l e x T y p e >  
 < x s d : s e q u e n c e >  
 < x s d : e l e m e n t   n a m e = " d o c u m e n t M a n a g e m e n t " >  
 < x s d : c o m p l e x T y p e >  
 < x s d : a l l >  
 < x s d : e l e m e n t   r e f = " n s 2 : S t a t u s "   m i n O c c u r s = " 0 " / >  
 < x s d : e l e m e n t   r e f = " n s 2 : I m a g e "   m i n O c c u r s = " 0 " / >  
 < x s d : e l e m e n t   r e f = " n s 2 : M e d i a S e r v i c e M e t a d a t a "   m i n O c c u r s = " 0 " / >  
 < x s d : e l e m e n t   r e f = " n s 2 : M e d i a S e r v i c e F a s t M e t a d a t a "   m i n O c c u r s = " 0 " / >  
 < x s d : e l e m e n t   r e f = " n s 2 : M e d i a S e r v i c e O C R "   m i n O c c u r s = " 0 " / >  
 < x s d : e l e m e n t   r e f = " n s 2 : M e d i a S e r v i c e A u t o T a g s "   m i n O c c u r s = " 0 " / >  
 < x s d : e l e m e n t   r e f = " n s 2 : M e d i a S e r v i c e E v e n t H a s h C o d e "   m i n O c c u r s = " 0 " / >  
 < x s d : e l e m e n t   r e f = " n s 2 : M e d i a S e r v i c e G e n e r a t i o n T i m e "   m i n O c c u r s = " 0 " / >  
 < x s d : e l e m e n t   r e f = " n s 3 : S h a r e d W i t h U s e r s "   m i n O c c u r s = " 0 " / >  
 < x s d : e l e m e n t   r e f = " n s 3 : S h a r e d W i t h D e t a i l s "   m i n O c c u r s = " 0 " / >  
 < x s d : e l e m e n t   r e f = " n s 2 : M e d i a S e r v i c e A u t o K e y P o i n t s "   m i n O c c u r s = " 0 " / >  
 < x s d : e l e m e n t   r e f = " n s 2 : M e d i a S e r v i c e K e y P o i n t s "   m i n O c c u r s = " 0 " / >  
 < x s d : e l e m e n t   r e f = " n s 2 : M e d i a S e r v i c e D a t e T a k e n "   m i n O c c u r s = " 0 " / >  
 < x s d : e l e m e n t   r e f = " n s 1 : _ i p _ U n i f i e d C o m p l i a n c e P o l i c y P r o p e r t i e s "   m i n O c c u r s = " 0 " / >  
 < x s d : e l e m e n t   r e f = " n s 1 : _ i p _ U n i f i e d C o m p l i a n c e P o l i c y U I A c t i o n "   m i n O c c u r s = " 0 " / >  
 < x s d : e l e m e n t   r e f = " n s 4 : T a x C a t c h A l l "   m i n O c c u r s = " 0 " / >  
 < x s d : e l e m e n t   r e f = " n s 2 : I m a g e T a g s T a x H T F i e l d "   m i n O c c u r s = " 0 " / >  
 < x s d : e l e m e n t   r e f = " n s 2 : M e d i a S e r v i c e L o c a t i o n "   m i n O c c u r s = " 0 " / >  
 < x s d : e l e m e n t   r e f = " n s 2 : M e d i a L e n g t h I n S e c o n d s "   m i n O c c u r s = " 0 " / >  
 < x s d : e l e m e n t   r e f = " n s 2 : B a c k g r o u n d "   m i n O c c u r s = " 0 " / >  
 < x s d : e l e m e n t   r e f = " n s 2 : M e d i a S e r v i c e S e a r c h P r o p e r t i e s "   m i n O c c u r s = " 0 " / >  
 < x s d : e l e m e n t   r e f = " n s 2 : M e d i a S e r v i c e D o c T a g s "   m i n O c c u r s = " 0 " / >  
 < x s d : e l e m e n t   r e f = " n s 2 : M e d i a S e r v i c e O b j e c t D e t e c t o r V e r s i o n s "   m i n O c c u r s = " 0 " / >  
 < / x s d : a l l >  
 < / x s d : c o m p l e x T y p e >  
 < / x s d : e l e m e n t >  
 < / x s d : s e q u e n c e >  
 < / x s d : c o m p l e x T y p e >  
 < / x s d : e l e m e n t >  
 < / x s d : s c h e m a >  
 < x s d : s c h e m a   t a r g e t N a m e s p a c e = " h t t p : / / s c h e m a s . m i c r o s o f t . c o m / s h a r e p o i n t / v 3 "   e l e m e n t F o r m D e f a u l t = " q u a l i f i e d "   x m l n s : x s d = " h t t p : / / w w w . w 3 . o r g / 2 0 0 1 / X M L S c h e m a "   x m l n s : x s = " h t t p : / / w w w . w 3 . o r g / 2 0 0 1 / X M L S c h e m a "   x m l n s : d m s = " h t t p : / / s c h e m a s . m i c r o s o f t . c o m / o f f i c e / 2 0 0 6 / d o c u m e n t M a n a g e m e n t / t y p e s "   x m l n s : p c = " h t t p : / / s c h e m a s . m i c r o s o f t . c o m / o f f i c e / i n f o p a t h / 2 0 0 7 / P a r t n e r C o n t r o l s " >  
 < x s d : i m p o r t   n a m e s p a c e = " h t t p : / / s c h e m a s . m i c r o s o f t . c o m / o f f i c e / 2 0 0 6 / d o c u m e n t M a n a g e m e n t / t y p e s " / >  
 < x s d : i m p o r t   n a m e s p a c e = " h t t p : / / s c h e m a s . m i c r o s o f t . c o m / o f f i c e / i n f o p a t h / 2 0 0 7 / P a r t n e r C o n t r o l s " / >  
 < x s d : e l e m e n t   n a m e = " _ i p _ U n i f i e d C o m p l i a n c e P o l i c y P r o p e r t i e s "   m a : i n d e x = " 2 0 "   n i l l a b l e = " t r u e "   m a : d i s p l a y N a m e = " U n i f i e d   C o m p l i a n c e   P o l i c y   P r o p e r t i e s "   m a : h i d d e n = " t r u e "   m a : i n t e r n a l N a m e = " _ i p _ U n i f i e d C o m p l i a n c e P o l i c y P r o p e r t i e s "   m a : r e a d O n l y = " f a l s e " >  
 < x s d : s i m p l e T y p e >  
 < x s d : r e s t r i c t i o n   b a s e = " d m s : N o t e " / >  
 < / x s d : s i m p l e T y p e >  
 < / x s d : e l e m e n t >  
 < x s d : e l e m e n t   n a m e = " _ i p _ U n i f i e d C o m p l i a n c e P o l i c y U I A c t i o n "   m a : i n d e x = " 2 1 "   n i l l a b l e = " t r u e "   m a : d i s p l a y N a m e = " U n i f i e d   C o m p l i a n c e   P o l i c y   U I   A c t i o n "   m a : h i d d e n = " t r u e "   m a : i n t e r n a l N a m e = " _ i p _ U n i f i e d C o m p l i a n c e P o l i c y U I A c t i o n "   m a : r e a d O n l y = " f a l s e " >  
 < x s d : s i m p l e T y p e >  
 < x s d : r e s t r i c t i o n   b a s e = " d m s : T e x t " / >  
 < / x s d : s i m p l e T y p e >  
 < / x s d : e l e m e n t >  
 < / x s d : s c h e m a >  
 < x s d : s c h e m a   t a r g e t N a m e s p a c e = " 7 1 a f 3 2 4 3 - 3 d d 4 - 4 a 8 d - 8 c 0 d - d d 7 6 d a 1 f 0 2 a 5 "   e l e m e n t F o r m D e f a u l t = " q u a l i f i e d "   x m l n s : x s d = " h t t p : / / w w w . w 3 . o r g / 2 0 0 1 / X M L S c h e m a "   x m l n s : x s = " h t t p : / / w w w . w 3 . o r g / 2 0 0 1 / X M L S c h e m a "   x m l n s : d m s = " h t t p : / / s c h e m a s . m i c r o s o f t . c o m / o f f i c e / 2 0 0 6 / d o c u m e n t M a n a g e m e n t / t y p e s "   x m l n s : p c = " h t t p : / / s c h e m a s . m i c r o s o f t . c o m / o f f i c e / i n f o p a t h / 2 0 0 7 / P a r t n e r C o n t r o l s " >  
 < x s d : i m p o r t   n a m e s p a c e = " h t t p : / / s c h e m a s . m i c r o s o f t . c o m / o f f i c e / 2 0 0 6 / d o c u m e n t M a n a g e m e n t / t y p e s " / >  
 < x s d : i m p o r t   n a m e s p a c e = " h t t p : / / s c h e m a s . m i c r o s o f t . c o m / o f f i c e / i n f o p a t h / 2 0 0 7 / P a r t n e r C o n t r o l s " / >  
 < x s d : e l e m e n t   n a m e = " S t a t u s "   m a : i n d e x = " 2 "   n i l l a b l e = " t r u e "   m a : d i s p l a y N a m e = " S t a t u s "   m a : d e f a u l t = " N o t   s t a r t e d "   m a : f o r m a t = " D r o p d o w n "   m a : i n t e r n a l N a m e = " S t a t u s "   m a : r e a d O n l y = " f a l s e " >  
 < x s d : s i m p l e T y p e >  
 < x s d : r e s t r i c t i o n   b a s e = " d m s : C h o i c e " >  
 < x s d : e n u m e r a t i o n   v a l u e = " N o t   s t a r t e d " / >  
 < x s d : e n u m e r a t i o n   v a l u e = " I n   P r o g r e s s " / >  
 < x s d : e n u m e r a t i o n   v a l u e = " C o m p l e t e d " / >  
 < / x s d : r e s t r i c t i o n >  
 < / x s d : s i m p l e T y p e >  
 < / x s d : e l e m e n t >  
 < x s d : e l e m e n t   n a m e = " I m a g e "   m a : i n d e x = " 3 "   n i l l a b l e = " t r u e "   m a : d i s p l a y N a m e = " I m a g e "   m a : f o r m a t = " I m a g e "   m a : i n t e r n a l N a m e = " I m a g e "   m a : r e a d O n l y = " f a l s e " >  
 < x s d : c o m p l e x T y p e >  
 < x s d : c o m p l e x C o n t e n t >  
 < x s d : e x t e n s i o n   b a s e = " d m s : U R L " >  
 < x s d : s e q u e n c e >  
 < x s d : e l e m e n t   n a m e = " U r l "   t y p e = " d m s : V a l i d U r l "   m i n O c c u r s = " 0 "   n i l l a b l e = " t r u e " / >  
 < x s d : e l e m e n t   n a m e = " D e s c r i p t i o n "   t y p e = " x s d : s t r i n g "   n i l l a b l e = " t r u e " / >  
 < / x s d : s e q u e n c e >  
 < / x s d : e x t e n s i o n >  
 < / x s d : c o m p l e x C o n t e n t >  
 < / x s d : c o m p l e x T y p e >  
 < / x s d : e l e m e n t >  
 < x s d : e l e m e n t   n a m e = " M e d i a S e r v i c e M e t a d a t a "   m a : i n d e x = " 8 "   n i l l a b l e = " t r u e "   m a : d i s p l a y N a m e = " M e d i a S e r v i c e M e t a d a t a "   m a : h i d d e n = " t r u e "   m a : i n t e r n a l N a m e = " M e d i a S e r v i c e M e t a d a t a "   m a : r e a d O n l y = " t r u e " >  
 < x s d : s i m p l e T y p e >  
 < x s d : r e s t r i c t i o n   b a s e = " d m s : N o t e " / >  
 < / x s d : s i m p l e T y p e >  
 < / x s d : e l e m e n t >  
 < x s d : e l e m e n t   n a m e = " M e d i a S e r v i c e F a s t M e t a d a t a "   m a : i n d e x = " 9 "   n i l l a b l e = " t r u e "   m a : d i s p l a y N a m e = " M e d i a S e r v i c e F a s t M e t a d a t a "   m a : h i d d e n = " t r u e "   m a : i n t e r n a l N a m e = " M e d i a S e r v i c e F a s t M e t a d a t a "   m a : r e a d O n l y = " t r u e " >  
 < x s d : s i m p l e T y p e >  
 < x s d : r e s t r i c t i o n   b a s e = " d m s : N o t e " / >  
 < / x s d : s i m p l e T y p e >  
 < / x s d : e l e m e n t >  
 < x s d : e l e m e n t   n a m e = " M e d i a S e r v i c e O C R "   m a : i n d e x = " 1 0 "   n i l l a b l e = " t r u e "   m a : d i s p l a y N a m e = " M e d i a S e r v i c e O C R "   m a : h i d d e n = " t r u e "   m a : i n t e r n a l N a m e = " M e d i a S e r v i c e O C R "   m a : r e a d O n l y = " t r u e " >  
 < x s d : s i m p l e T y p e >  
 < x s d : r e s t r i c t i o n   b a s e = " d m s : N o t e " / >  
 < / x s d : s i m p l e T y p e >  
 < / x s d : e l e m e n t >  
 < x s d : e l e m e n t   n a m e = " M e d i a S e r v i c e A u t o T a g s "   m a : i n d e x = " 1 1 "   n i l l a b l e = " t r u e "   m a : d i s p l a y N a m e = " M e d i a S e r v i c e A u t o T a g s "   m a : h i d d e n = " t r u e "   m a : i n t e r n a l N a m e = " M e d i a S e r v i c e A u t o T a g s "   m a : r e a d O n l y = " t r u e " >  
 < x s d : s i m p l e T y p e >  
 < x s d : r e s t r i c t i o n   b a s e = " d m s : T e x t " / >  
 < / x s d : s i m p l e T y p e >  
 < / x s d : e l e m e n t >  
 < x s d : e l e m e n t   n a m e = " M e d i a S e r v i c e E v e n t H a s h C o d e "   m a : i n d e x = " 1 2 "   n i l l a b l e = " t r u e "   m a : d i s p l a y N a m e = " M e d i a S e r v i c e E v e n t H a s h C o d e "   m a : h i d d e n = " t r u e "   m a : i n t e r n a l N a m e = " M e d i a S e r v i c e E v e n t H a s h C o d e "   m a : r e a d O n l y = " t r u e " >  
 < x s d : s i m p l e T y p e >  
 < x s d : r e s t r i c t i o n   b a s e = " d m s : T e x t " / >  
 < / x s d : s i m p l e T y p e >  
 < / x s d : e l e m e n t >  
 < x s d : e l e m e n t   n a m e = " M e d i a S e r v i c e G e n e r a t i o n T i m e "   m a : i n d e x = " 1 3 "   n i l l a b l e = " t r u e "   m a : d i s p l a y N a m e = " M e d i a S e r v i c e G e n e r a t i o n T i m e "   m a : h i d d e n = " t r u e "   m a : i n t e r n a l N a m e = " M e d i a S e r v i c e G e n e r a t i o n T i m e "   m a : r e a d O n l y = " t r u e " >  
 < x s d : s i m p l e T y p e >  
 < x s d : r e s t r i c t i o n   b a s e = " d m s : T e x t " / >  
 < / x s d : s i m p l e T y p e >  
 < / x s d : e l e m e n t >  
 < x s d : e l e m e n t   n a m e = " M e d i a S e r v i c e A u t o K e y P o i n t s "   m a : i n d e x = " 1 6 "   n i l l a b l e = " t r u e "   m a : d i s p l a y N a m e = " M e d i a S e r v i c e A u t o K e y P o i n t s "   m a : h i d d e n = " t r u e "   m a : i n t e r n a l N a m e = " M e d i a S e r v i c e A u t o K e y P o i n t s "   m a : r e a d O n l y = " t r u e " >  
 < x s d : s i m p l e T y p e >  
 < x s d : r e s t r i c t i o n   b a s e = " d m s : N o t e " / >  
 < / x s d : s i m p l e T y p e >  
 < / x s d : e l e m e n t >  
 < x s d : e l e m e n t   n a m e = " M e d i a S e r v i c e K e y P o i n t s "   m a : i n d e x = " 1 7 "   n i l l a b l e = " t r u e "   m a : d i s p l a y N a m e = " K e y P o i n t s "   m a : h i d d e n = " t r u e "   m a : i n t e r n a l N a m e = " M e d i a S e r v i c e K e y P o i n t s "   m a : r e a d O n l y = " f a l s e " >  
 < x s d : s i m p l e T y p e >  
 < x s d : r e s t r i c t i o n   b a s e = " d m s : N o t e " / >  
 < / x s d : s i m p l e T y p e >  
 < / x s d : e l e m e n t >  
 < x s d : e l e m e n t   n a m e = " M e d i a S e r v i c e D a t e T a k e n "   m a : i n d e x = " 1 8 "   n i l l a b l e = " t r u e "   m a : d i s p l a y N a m e = " M e d i a S e r v i c e D a t e T a k e n "   m a : h i d d e n = " t r u e "   m a : i n t e r n a l N a m e = " M e d i a S e r v i c e D a t e T a k e n "   m a : r e a d O n l y = " t r u e " >  
 < x s d : s i m p l e T y p e >  
 < x s d : r e s t r i c t i o n   b a s e = " d m s : T e x t " / >  
 < / x s d : s i m p l e T y p e >  
 < / x s d : e l e m e n t >  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
 < x s d : c o m p l e x T y p e >  
 < x s d : s e q u e n c e >  
 < x s d : e l e m e n t   r e f = " p c : T e r m s "   m i n O c c u r s = " 0 "   m a x O c c u r s = " 1 " > < / x s d : e l e m e n t >  
 < / x s d : s e q u e n c e >  
 < / x s d : c o m p l e x T y p e >  
 < / x s d : e l e m e n t >  
 < x s d : e l e m e n t   n a m e = " M e d i a S e r v i c e L o c a t i o n "   m a : i n d e x = " 2 6 "   n i l l a b l e = " t r u e "   m a : d i s p l a y N a m e = " L o c a t i o n "   m a : h i d d e n = " t r u e "   m a : i n t e r n a l N a m e = " M e d i a S e r v i c e L o c a t i o n "   m a : r e a d O n l y = " t r u e " >  
 < x s d : s i m p l e T y p e >  
 < x s d : r e s t r i c t i o n   b a s e = " d m s : T e x t " / >  
 < / x s d : s i m p l e T y p e >  
 < / x s d : e l e m e n t >  
 < x s d : e l e m e n t   n a m e = " M e d i a L e n g t h I n S e c o n d s "   m a : i n d e x = " 2 7 "   n i l l a b l e = " t r u e "   m a : d i s p l a y N a m e = " M e d i a L e n g t h I n S e c o n d s "   m a : h i d d e n = " t r u e "   m a : i n t e r n a l N a m e = " M e d i a L e n g t h I n S e c o n d s "   m a : r e a d O n l y = " t r u e " >  
 < x s d : s i m p l e T y p e >  
 < x s d : r e s t r i c t i o n   b a s e = " d m s : U n k n o w n " / >  
 < / x s d : s i m p l e T y p e >  
 < / x s d : e l e m e n t >  
 < x s d : e l e m e n t   n a m e = " B a c k g r o u n d "   m a : i n d e x = " 2 8 "   n i l l a b l e = " t r u e "   m a : d i s p l a y N a m e = " B a c k g r o u n d "   m a : d e f a u l t = " 0 "   m a : f o r m a t = " D r o p d o w n "   m a : i n t e r n a l N a m e = " B a c k g r o u n d " >  
 < x s d : s i m p l e T y p e >  
 < x s d : r e s t r i c t i o n   b a s e = " d m s : B o o l e a n " / >  
 < / x s d : s i m p l e T y p e >  
 < / x s d : e l e m e n t >  
 < x s d : e l e m e n t   n a m e = " M e d i a S e r v i c e S e a r c h P r o p e r t i e s "   m a : i n d e x = " 2 9 "   n i l l a b l e = " t r u e "   m a : d i s p l a y N a m e = " M e d i a S e r v i c e S e a r c h P r o p e r t i e s "   m a : h i d d e n = " t r u e "   m a : i n t e r n a l N a m e = " M e d i a S e r v i c e S e a r c h P r o p e r t i e s "   m a : r e a d O n l y = " t r u e " >  
 < x s d : s i m p l e T y p e >  
 < x s d : r e s t r i c t i o n   b a s e = " d m s : N o t e " / >  
 < / x s d : s i m p l e T y p e >  
 < / x s d : e l e m e n t >  
 < x s d : e l e m e n t   n a m e = " M e d i a S e r v i c e D o c T a g s "   m a : i n d e x = " 3 0 "   n i l l a b l e = " t r u e "   m a : d i s p l a y N a m e = " M e d i a S e r v i c e D o c T a g s "   m a : h i d d e n = " t r u e "   m a : i n t e r n a l N a m e = " M e d i a S e r v i c e D o c T a g s "   m a : r e a d O n l y = " t r u e " >  
 < x s d : s i m p l e T y p e >  
 < x s d : r e s t r i c t i o n   b a s e = " d m s : N o t e " / >  
 < / x s d : s i m p l e T y p e >  
 < / x s d : e l e m e n t >  
 < x s d : e l e m e n t   n a m e = " M e d i a S e r v i c e O b j e c t D e t e c t o r V e r s i o n s "   m a : i n d e x = " 3 1 "   n i l l a b l e = " t r u e "   m a : d i s p l a y N a m e = " M e d i a S e r v i c e O b j e c t D e t e c t o r V e r s i o n s "   m a : d e s c r i p t i o n = " "   m a : h i d d e n = " t r u e "   m a : i n d e x e d = " t r u e "   m a : i n t e r n a l N a m e = " M e d i a S e r v i c e O b j e c t D e t e c t o r V e r s i o n s "   m a : r e a d O n l y = " t r u e " >  
 < x s d : s i m p l e T y p e >  
 < x s d : r e s t r i c t i o n   b a s e = " d m s : T e x t " / >  
 < / x s d : s i m p l e T y p e >  
 < / x s d : e l e m e n t >  
 < / x s d : s c h e m a >  
 < x s d : s c h e m a   t a r g e t N a m e s p a c e = " 1 6 c 0 5 7 2 7 - a a 7 5 - 4 e 4 a - 9 b 5 f - 8 a 8 0 a 1 1 6 5 8 9 1 "   e l e m e n t F o r m D e f a u l t = " q u a l i f i e d "   x m l n s : x s d = " h t t p : / / w w w . w 3 . o r g / 2 0 0 1 / X M L S c h e m a "   x m l n s : x s = " h t t p : / / w w w . w 3 . o r g / 2 0 0 1 / X M L S c h e m a "   x m l n s : d m s = " h t t p : / / s c h e m a s . m i c r o s o f t . c o m / o f f i c e / 2 0 0 6 / d o c u m e n t M a n a g e m e n t / t y p e s "   x m l n s : p c = " h t t p : / / s c h e m a s . m i c r o s o f t . c o m / o f f i c e / i n f o p a t h / 2 0 0 7 / P a r t n e r C o n t r o l s " >  
 < x s d : i m p o r t   n a m e s p a c e = " h t t p : / / s c h e m a s . m i c r o s o f t . c o m / o f f i c e / 2 0 0 6 / d o c u m e n t M a n a g e m e n t / t y p e s " / >  
 < x s d : i m p o r t   n a m e s p a c e = " h t t p : / / s c h e m a s . m i c r o s o f t . c o m / o f f i c e / i n f o p a t h / 2 0 0 7 / P a r t n e r C o n t r o l s " / >  
 < x s d : e l e m e n t   n a m e = " S h a r e d W i t h U s e r s "   m a : i n d e x = " 1 4 "   n i l l a b l e = " t r u e "   m a : d i s p l a y N a m e = " S h a r e d   W i t h "   m a : h i d d e n = " t r u e "   m a : i n t e r n a l N a m e = " S h a r e d W i t h U s e r s "   m a : r e a d O n l y = " t r u e " >  
 < x s d : c o m p l e x T y p e >  
 < x s d : c o m p l e x C o n t e n t >  
 < x s d : e x t e n s i o n   b a s e = " d m s : U s e r M u l t i " >  
 < x s d : s e q u e n c e >  
 < x s d : e l e m e n t   n a m e = " U s e r I n f o "   m i n O c c u r s = " 0 "   m a x O c c u r s = " u n b o u n d e d " >  
 < x s d : c o m p l e x T y p e >  
 < x s d : s e q u e n c e >  
 < x s d : e l e m e n t   n a m e = " D i s p l a y N a m e "   t y p e = " x s d : s t r i n g "   m i n O c c u r s = " 0 " / >  
 < x s d : e l e m e n t   n a m e = " A c c o u n t I d "   t y p e = " d m s : U s e r I d "   m i n O c c u r s = " 0 "   n i l l a b l e = " t r u e " / >  
 < x s d : e l e m e n t   n a m e = " A c c o u n t T y p e "   t y p e = " x s d : s t r i n g "   m i n O c c u r s = " 0 " / >  
 < / x s d : s e q u e n c e >  
 < / x s d : c o m p l e x T y p e >  
 < / x s d : e l e m e n t >  
 < / x s d : s e q u e n c e >  
 < / x s d : e x t e n s i o n >  
 < / x s d : c o m p l e x C o n t e n t >  
 < / x s d : c o m p l e x T y p e >  
 < / x s d : e l e m e n t >  
 < x s d : e l e m e n t   n a m e = " S h a r e d W i t h D e t a i l s "   m a : i n d e x = " 1 5 "   n i l l a b l e = " t r u e "   m a : d i s p l a y N a m e = " S h a r e d   W i t h   D e t a i l s "   m a : h i d d e n = " t r u e "   m a : i n t e r n a l N a m e = " S h a r e d W i t h D e t a i l s "   m a : r e a d O n l y = " t r u e " >  
 < x s d : s i m p l e T y p e >  
 < x s d : r e s t r i c t i o n   b a s e = " d m s : N o t e " / >  
 < / x s d : s i m p l e T y p e >  
 < / x s d : e l e m e n t >  
 < / x s d : s c h e m a >  
 < x s d : s c h e m a   t a r g e t N a m e s p a c e = " 2 3 0 e 9 d f 3 - b e 6 5 - 4 c 7 3 - a 9 3 b - d 1 2 3 6 e b d 6 7 7 e "   e l e m e n t F o r m D e f a u l t = " q u a l i f i e d "   x m l n s : x s d = " h t t p : / / w w w . w 3 . o r g / 2 0 0 1 / X M L S c h e m a "   x m l n s : x s = " h t t p : / / w w w . w 3 . o r g / 2 0 0 1 / X M L S c h e m a "   x m l n s : d m s = " h t t p : / / s c h e m a s . m i c r o s o f t . c o m / o f f i c e / 2 0 0 6 / d o c u m e n t M a n a g e m e n t / t y p e s "   x m l n s : p c = " h t t p : / / s c h e m a s . m i c r o s o f t . c o m / o f f i c e / i n f o p a t h / 2 0 0 7 / P a r t n e r C o n t r o l s " >  
 < x s d : i m p o r t   n a m e s p a c e = " h t t p : / / s c h e m a s . m i c r o s o f t . c o m / o f f i c e / 2 0 0 6 / d o c u m e n t M a n a g e m e n t / t y p e s " / >  
 < x s d : i m p o r t   n a m e s p a c e = " h t t p : / / s c h e m a s . m i c r o s o f t . c o m / o f f i c e / i n f o p a t h / 2 0 0 7 / P a r t n e r C o n t r o l s " / >  
 < x s d : e l e m e n t   n a m e = " T a x C a t c h A l l "   m a : i n d e x = " 2 3 "   n i l l a b l e = " t r u e "   m a : d i s p l a y N a m e = " T a x o n o m y   C a t c h   A l l   C o l u m n "   m a : h i d d e n = " t r u e "   m a : l i s t = " { 3 f 6 b f c b c - 3 d b 3 - 4 a e 6 - b d 7 6 - 3 2 6 f 0 7 9 8 a d 2 8 } "   m a : i n t e r n a l N a m e = " T a x C a t c h A l l "   m a : r e a d O n l y = " f a l s e "   m a : s h o w F i e l d = " C a t c h A l l D a t a "   m a : w e b = " 1 6 c 0 5 7 2 7 - a a 7 5 - 4 e 4 a - 9 b 5 f - 8 a 8 0 a 1 1 6 5 8 9 1 " >  
 < x s d : c o m p l e x T y p e >  
 < x s d : c o m p l e x C o n t e n t >  
 < x s d : e x t e n s i o n   b a s e = " d m s : M u l t i C h o i c e L o o k u p " >  
 < x s d : s e q u e n c e >  
 < x s d : e l e m e n t   n a m e = " V a l u e "   t y p e = " d m s : L o o k u p "   m a x O c c u r s = " u n b o u n d e d "   m i n O c c u r s = " 0 "   n i l l a b l e = " t r u e " / >  
 < / x s d : s e q u e n c e >  
 < / x s d : e x t e n s i o n >  
 < / x s d : c o m p l e x C o n t e n t >  
 < / x s d : c o m p l e x T y p e >  
 < / x s d : e l e m e n t >  
 < / x s d : s c h e m a >  
 < x s d : s c h e m a   t a r g e t N a m e s p a c e = " h t t p : / / s c h e m a s . o p e n x m l f o r m a t s . o r g / p a c k a g e / 2 0 0 6 / m e t a d a t a / c o r e - p r o p e r t i e s "   e l e m e n t F o r m D e f a u l t = " q u a l i f i e d "   a t t r i b u t e F o r m D e f a u l t = " u n q u a l i f i e d "   b l o c k D e f a u l t = " # a l l "   x m l n s = " h t t p : / / s c h e m a s . o p e n x m l f o r m a t s . o r g / p a c k a g e / 2 0 0 6 / m e t a d a t a / c o r e - p r o p e r t i e s "   x m l n s : x s d = " h t t p : / / w w w . w 3 . o r g / 2 0 0 1 / X M L S c h e m a "   x m l n s : x s i = " h t t p : / / w w w . w 3 . o r g / 2 0 0 1 / X M L S c h e m a - i n s t a n c e "   x m l n s : d c = " h t t p : / / p u r l . o r g / d c / e l e m e n t s / 1 . 1 / "   x m l n s : d c t e r m s = " h t t p : / / p u r l . o r g / d c / t e r m s / "   x m l n s : o d o c = " h t t p : / / s c h e m a s . m i c r o s o f t . c o m / i n t e r n a l / o b d " >  
 < x s d : i m p o r t   n a m e s p a c e = " h t t p : / / p u r l . o r g / d c / e l e m e n t s / 1 . 1 / "   s c h e m a L o c a t i o n = " h t t p : / / d u b l i n c o r e . o r g / s c h e m a s / x m l s / q d c / 2 0 0 3 / 0 4 / 0 2 / d c . x s d " / >  
 < x s d : i m p o r t   n a m e s p a c e = " h t t p : / / p u r l . o r g / d c / t e r m s / "   s c h e m a L o c a t i o n = " h t t p : / / d u b l i n c o r e . o r g / s c h e m a s / x m l s / q d c / 2 0 0 3 / 0 4 / 0 2 / d c t e r m s . x s d " / >  
 < x s d : e l e m e n t   n a m e = " c o r e P r o p e r t i e s "   t y p e = " C T _ c o r e P r o p e r t i e s " / >  
 < x s d : c o m p l e x T y p e   n a m e = " C T _ c o r e P r o p e r t i e s " >  
 < x s d : a l l >  
 < x s d : e l e m e n t   r e f = " d c : c r e a t o r "   m i n O c c u r s = " 0 "   m a x O c c u r s = " 1 " / >  
 < x s d : e l e m e n t   r e f = " d c t e r m s : c r e a t e d "   m i n O c c u r s = " 0 "   m a x O c c u r s = " 1 " / >  
 < x s d : e l e m e n t   r e f = " d c : i d e n t i f i e r "   m i n O c c u r s = " 0 "   m a x O c c u r s = " 1 " / >  
 < x s d : e l e m e n t   n a m e = " c o n t e n t T y p e "   m i n O c c u r s = " 0 "   m a x O c c u r s = " 1 "   t y p e = " x s d : s t r i n g "   m a : d i s p l a y N a m e = " C o n t e n t   T y p e " / >  
 < x s d : e l e m e n t   r e f = " d c : t i t l e "   m i n O c c u r s = " 0 "   m a x O c c u r s = " 1 "   m a : i n d e x = " 1 "   m a : d i s p l a y N a m e = " T i t l e " / >  
 < x s d : e l e m e n t   r e f = " d c : s u b j e c t "   m i n O c c u r s = " 0 "   m a x O c c u r s = " 1 " / >  
 < x s d : e l e m e n t   r e f = " d c : d e s c r i p t i o n "   m i n O c c u r s = " 0 "   m a x O c c u r s = " 1 " / >  
 < x s d : e l e m e n t   n a m e = " k e y w o r d s "   m i n O c c u r s = " 0 "   m a x O c c u r s = " 1 "   t y p e = " x s d : s t r i n g " / >  
 < x s d : e l e m e n t   r e f = " d c : l a n g u a g e "   m i n O c c u r s = " 0 "   m a x O c c u r s = " 1 " / >  
 < x s d : e l e m e n t   n a m e = " c a t e g o r y "   m i n O c c u r s = " 0 "   m a x O c c u r s = " 1 "   t y p e = " x s d : s t r i n g " / >  
 < x s d : e l e m e n t   n a m e = " v e r s i o n "   m i n O c c u r s = " 0 "   m a x O c c u r s = " 1 "   t y p e = " x s d : s t r i n g " / >  
 < x s d : e l e m e n t   n a m e = " r e v i s i o n "   m i n O c c u r s = " 0 "   m a x O c c u r s = " 1 "   t y p e = " x s d : s t r i n g " >  
 < x s d : a n n o t a t i o n >  
 < x s d : d o c u m e n t a t i o n >  
                                                 T h i s   v a l u e   i n d i c a t e s   t h e   n u m b e r   o f   s a v e s   o r   r e v i s i o n s .   T h e   a p p l i c a t i o n   i s   r e s p o n s i b l e   f o r   u p d a t i n g   t h i s   v a l u e   a f t e r   e a c h   r e v i s i o n .  
                                         < / x s d : d o c u m e n t a t i o n >  
 < / x s d : a n n o t a t i o n >  
 < / x s d : e l e m e n t >  
 < x s d : e l e m e n t   n a m e = " l a s t M o d i f i e d B y "   m i n O c c u r s = " 0 "   m a x O c c u r s = " 1 "   t y p e = " x s d : s t r i n g " / >  
 < x s d : e l e m e n t   r e f = " d c t e r m s : m o d i f i e d "   m i n O c c u r s = " 0 "   m a x O c c u r s = " 1 " / >  
 < x s d : e l e m e n t   n a m e = " c o n t e n t S t a t u s "   m i n O c c u r s = " 0 "   m a x O c c u r s = " 1 "   t y p e = " x s d : s t r i n g " / >  
 < / x s d : a l l >  
 < / x s d : c o m p l e x T y p e >  
 < / x s d : s c h e m a >  
 < x s : s c h e m a   t a r g e t N a m e s p a c e = " h t t p : / / s c h e m a s . m i c r o s o f t . c o m / o f f i c e / i n f o p a t h / 2 0 0 7 / P a r t n e r C o n t r o l s "   e l e m e n t F o r m D e f a u l t = " q u a l i f i e d "   a t t r i b u t e F o r m D e f a u l t = " u n q u a l i f i e d "   x m l n s : p c = " h t t p : / / s c h e m a s . m i c r o s o f t . c o m / o f f i c e / i n f o p a t h / 2 0 0 7 / P a r t n e r C o n t r o l s "   x m l n s : x s = " h t t p : / / w w w . w 3 . o r g / 2 0 0 1 / X M L S c h e m a " >  
 < x s : e l e m e n t   n a m e = " P e r s o n " >  
 < x s : c o m p l e x T y p e >  
 < x s : s e q u e n c e >  
 < x s : e l e m e n t   r e f = " p c : D i s p l a y N a m e "   m i n O c c u r s = " 0 " > < / x s : e l e m e n t >  
 < x s : e l e m e n t   r e f = " p c : A c c o u n t I d "   m i n O c c u r s = " 0 " > < / x s : e l e m e n t >  
 < x s : e l e m e n t   r e f = " p c : A c c o u n t T y p e "   m i n O c c u r s = " 0 " > < / x s : e l e m e n t >  
 < / x s : s e q u e n c e >  
 < / x s : c o m p l e x T y p e >  
 < / x s : e l e m e n t >  
 < x s : e l e m e n t   n a m e = " D i s p l a y N a m e "   t y p e = " x s : s t r i n g " > < / x s : e l e m e n t >  
 < x s : e l e m e n t   n a m e = " A c c o u n t I d "   t y p e = " x s : s t r i n g " > < / x s : e l e m e n t >  
 < x s : e l e m e n t   n a m e = " A c c o u n t T y p e "   t y p e = " x s : s t r i n g " > < / x s : e l e m e n t >  
 < x s : e l e m e n t   n a m e = " B D C A s s o c i a t e d E n t i t y " >  
 < x s : c o m p l e x T y p e >  
 < x s : s e q u e n c e >  
 < x s : e l e m e n t   r e f = " p c : B D C E n t i t y "   m i n O c c u r s = " 0 "   m a x O c c u r s = " u n b o u n d e d " > < / x s : e l e m e n t >  
 < / x s : s e q u e n c e >  
 < x s : a t t r i b u t e   r e f = " p c : E n t i t y N a m e s p a c e " > < / x s : a t t r i b u t e >  
 < x s : a t t r i b u t e   r e f = " p c : E n t i t y N a m e " > < / x s : a t t r i b u t e >  
 < x s : a t t r i b u t e   r e f = " p c : S y s t e m I n s t a n c e N a m e " > < / x s : a t t r i b u t e >  
 < x s : a t t r i b u t e   r e f = " p c : A s s o c i a t i o n N a m e " > < / x s : a t t r i b u t e >  
 < / x s : c o m p l e x T y p e >  
 < / x s : e l e m e n t >  
 < x s : a t t r i b u t e   n a m e = " E n t i t y N a m e s p a c e "   t y p e = " x s : s t r i n g " > < / x s : a t t r i b u t e >  
 < x s : a t t r i b u t e   n a m e = " E n t i t y N a m e "   t y p e = " x s : s t r i n g " > < / x s : a t t r i b u t e >  
 < x s : a t t r i b u t e   n a m e = " S y s t e m I n s t a n c e N a m e "   t y p e = " x s : s t r i n g " > < / x s : a t t r i b u t e >  
 < x s : a t t r i b u t e   n a m e = " A s s o c i a t i o n N a m e "   t y p e = " x s : s t r i n g " > < / x s : a t t r i b u t e >  
 < x s : e l e m e n t   n a m e = " B D C E n t i t y " >  
 < x s : c o m p l e x T y p e >  
 < x s : s e q u e n c e >  
 < x s : e l e m e n t   r e f = " p c : E n t i t y D i s p l a y N a m e "   m i n O c c u r s = " 0 " > < / x s : e l e m e n t >  
 < x s : e l e m e n t   r e f = " p c : E n t i t y I n s t a n c e R e f e r e n c e "   m i n O c c u r s = " 0 " > < / x s : e l e m e n t >  
 < x s : e l e m e n t   r e f = " p c : E n t i t y I d 1 "   m i n O c c u r s = " 0 " > < / x s : e l e m e n t >  
 < x s : e l e m e n t   r e f = " p c : E n t i t y I d 2 "   m i n O c c u r s = " 0 " > < / x s : e l e m e n t >  
 < x s : e l e m e n t   r e f = " p c : E n t i t y I d 3 "   m i n O c c u r s = " 0 " > < / x s : e l e m e n t >  
 < x s : e l e m e n t   r e f = " p c : E n t i t y I d 4 "   m i n O c c u r s = " 0 " > < / x s : e l e m e n t >  
 < x s : e l e m e n t   r e f = " p c : E n t i t y I d 5 "   m i n O c c u r s = " 0 " > < / x s : e l e m e n t >  
 < / x s : s e q u e n c e >  
 < / x s : c o m p l e x T y p e >  
 < / x s : e l e m e n t >  
 < x s : e l e m e n t   n a m e = " E n t i t y D i s p l a y N a m e "   t y p e = " x s : s t r i n g " > < / x s : e l e m e n t >  
 < x s : e l e m e n t   n a m e = " E n t i t y I n s t a n c e R e f e r e n c e "   t y p e = " x s : s t r i n g " > < / x s : e l e m e n t >  
 < x s : e l e m e n t   n a m e = " E n t i t y I d 1 "   t y p e = " x s : s t r i n g " > < / x s : e l e m e n t >  
 < x s : e l e m e n t   n a m e = " E n t i t y I d 2 "   t y p e = " x s : s t r i n g " > < / x s : e l e m e n t >  
 < x s : e l e m e n t   n a m e = " E n t i t y I d 3 "   t y p e = " x s : s t r i n g " > < / x s : e l e m e n t >  
 < x s : e l e m e n t   n a m e = " E n t i t y I d 4 "   t y p e = " x s : s t r i n g " > < / x s : e l e m e n t >  
 < x s : e l e m e n t   n a m e = " E n t i t y I d 5 "   t y p e = " x s : s t r i n g " > < / x s : e l e m e n t >  
 < x s : e l e m e n t   n a m e = " T e r m s " >  
 < x s : c o m p l e x T y p e >  
 < x s : s e q u e n c e >  
 < x s : e l e m e n t   r e f = " p c : T e r m I n f o "   m i n O c c u r s = " 0 "   m a x O c c u r s = " u n b o u n d e d " > < / x s : e l e m e n t >  
 < / x s : s e q u e n c e >  
 < / x s : c o m p l e x T y p e >  
 < / x s : e l e m e n t >  
 < x s : e l e m e n t   n a m e = " T e r m I n f o " >  
 < x s : c o m p l e x T y p e >  
 < x s : s e q u e n c e >  
 < x s : e l e m e n t   r e f = " p c : T e r m N a m e "   m i n O c c u r s = " 0 " > < / x s : e l e m e n t >  
 < x s : e l e m e n t   r e f = " p c : T e r m I d "   m i n O c c u r s = " 0 " > < / x s : e l e m e n t >  
 < / x s : s e q u e n c e >  
 < / x s : c o m p l e x T y p e >  
 < / x s : e l e m e n t >  
 < x s : e l e m e n t   n a m e = " T e r m N a m e "   t y p e = " x s : s t r i n g " > < / x s : e l e m e n t >  
 < x s : e l e m e n t   n a m e = " T e r m I d "   t y p e = " x s : s t r i n g " > < / x s : e l e m e n t >  
 < / x s : s c h e m a >  
 < / c t : c o n t e n t T y p e S c h e m a > 
</file>

<file path=customXml/itemProps1.xml><?xml version="1.0" encoding="utf-8"?>
<ds:datastoreItem xmlns:ds="http://schemas.openxmlformats.org/officeDocument/2006/customXml" ds:itemID="{EC15CCAF-B227-4420-8A82-899C4EC33714}">
  <ds:schemaRefs/>
</ds:datastoreItem>
</file>

<file path=customXml/itemProps2.xml><?xml version="1.0" encoding="utf-8"?>
<ds:datastoreItem xmlns:ds="http://schemas.openxmlformats.org/officeDocument/2006/customXml" ds:itemID="{739EAE05-2D90-4440-A098-2E114DBDB54E}">
  <ds:schemaRefs/>
</ds:datastoreItem>
</file>

<file path=customXml/itemProps3.xml><?xml version="1.0" encoding="utf-8"?>
<ds:datastoreItem xmlns:ds="http://schemas.openxmlformats.org/officeDocument/2006/customXml" ds:itemID="{89BB42C3-98F0-4E09-AE96-62EE07CAC5CA}">
  <ds:schemaRefs/>
</ds:datastoreItem>
</file>

<file path=docProps/app.xml><?xml version="1.0" encoding="utf-8"?>
<Properties xmlns="http://schemas.openxmlformats.org/officeDocument/2006/extended-properties" xmlns:vt="http://schemas.openxmlformats.org/officeDocument/2006/docPropsVTypes">
  <TotalTime>0</TotalTime>
  <Words>9522</Words>
  <Application>WPS Presentation</Application>
  <PresentationFormat>Widescreen</PresentationFormat>
  <Paragraphs>114</Paragraphs>
  <Slides>16</Slides>
  <Notes>11</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16</vt:i4>
      </vt:variant>
    </vt:vector>
  </HeadingPairs>
  <TitlesOfParts>
    <vt:vector size="28" baseType="lpstr">
      <vt:lpstr>Arial</vt:lpstr>
      <vt:lpstr>SimSun</vt:lpstr>
      <vt:lpstr>Wingdings</vt:lpstr>
      <vt:lpstr>Calibri</vt:lpstr>
      <vt:lpstr>Courier New</vt:lpstr>
      <vt:lpstr>Times New Roman</vt:lpstr>
      <vt:lpstr>Bookman Old Style</vt:lpstr>
      <vt:lpstr>Century Gothic</vt:lpstr>
      <vt:lpstr>Microsoft YaHei</vt:lpstr>
      <vt:lpstr>Arial Unicode MS</vt:lpstr>
      <vt:lpstr>Book Antiqua</vt:lpstr>
      <vt:lpstr>Custom</vt:lpstr>
      <vt:lpstr>   Progress Review  </vt:lpstr>
      <vt:lpstr>                       CONTENT</vt:lpstr>
      <vt:lpstr>Objectives of the Project Work</vt:lpstr>
      <vt:lpstr>INTRODUCTION</vt:lpstr>
      <vt:lpstr>PowerPoint 演示文稿</vt:lpstr>
      <vt:lpstr>LITERATURE REVIEW</vt:lpstr>
      <vt:lpstr>TECHNIQUES LEARNED</vt:lpstr>
      <vt:lpstr>PowerPoint 演示文稿</vt:lpstr>
      <vt:lpstr>OUTCOME</vt:lpstr>
      <vt:lpstr>FUTURE SCOPE</vt:lpstr>
      <vt:lpstr>FUTURE SCOPE</vt:lpstr>
      <vt:lpstr>OUTCOME</vt:lpstr>
      <vt:lpstr>FUTURE SCOPE</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rashm</cp:lastModifiedBy>
  <cp:revision>7</cp:revision>
  <dcterms:created xsi:type="dcterms:W3CDTF">2023-07-18T15:28:00Z</dcterms:created>
  <dcterms:modified xsi:type="dcterms:W3CDTF">2023-10-28T09:58:50Z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ICV">
    <vt:lpwstr>CF93BF5EF3804BE287FE0D858C6C4C2D_12</vt:lpwstr>
  </property>
  <property fmtid="{D5CDD505-2E9C-101B-9397-08002B2CF9AE}" pid="4" name="KSOProductBuildVer">
    <vt:lpwstr>1033-12.2.0.13266</vt:lpwstr>
  </property>
</Properties>
</file>